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9" r:id="rId4"/>
    <p:sldId id="27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69"/>
    <a:srgbClr val="F27B6E"/>
    <a:srgbClr val="96CEB4"/>
    <a:srgbClr val="F6A494"/>
    <a:srgbClr val="DB9E36"/>
    <a:srgbClr val="FFD34E"/>
    <a:srgbClr val="FFFFFF"/>
    <a:srgbClr val="FFEEAD"/>
    <a:srgbClr val="7FDAE1"/>
    <a:srgbClr val="77C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90" autoAdjust="0"/>
  </p:normalViewPr>
  <p:slideViewPr>
    <p:cSldViewPr>
      <p:cViewPr varScale="1">
        <p:scale>
          <a:sx n="87" d="100"/>
          <a:sy n="87" d="100"/>
        </p:scale>
        <p:origin x="-130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632B8-06ED-41C5-B496-C3294184BBF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E25EFA5-AF77-421F-A149-04D667B46701}">
      <dgm:prSet phldrT="[文字]"/>
      <dgm:spPr/>
      <dgm:t>
        <a:bodyPr/>
        <a:lstStyle/>
        <a:p>
          <a:r>
            <a:rPr lang="zh-TW" altLang="en-US" dirty="0" smtClean="0"/>
            <a:t>首頁</a:t>
          </a:r>
          <a:endParaRPr lang="zh-TW" altLang="en-US" dirty="0"/>
        </a:p>
      </dgm:t>
    </dgm:pt>
    <dgm:pt modelId="{D2EE0B84-7D8F-438E-AF14-A034A2A1E589}" type="parTrans" cxnId="{2A6E6BB0-E2CF-4440-9DB4-EECA67FB4328}">
      <dgm:prSet/>
      <dgm:spPr/>
      <dgm:t>
        <a:bodyPr/>
        <a:lstStyle/>
        <a:p>
          <a:endParaRPr lang="zh-TW" altLang="en-US"/>
        </a:p>
      </dgm:t>
    </dgm:pt>
    <dgm:pt modelId="{F8020631-5F0B-4FAF-B051-41B3081D5BBD}" type="sibTrans" cxnId="{2A6E6BB0-E2CF-4440-9DB4-EECA67FB4328}">
      <dgm:prSet/>
      <dgm:spPr/>
      <dgm:t>
        <a:bodyPr/>
        <a:lstStyle/>
        <a:p>
          <a:endParaRPr lang="zh-TW" altLang="en-US"/>
        </a:p>
      </dgm:t>
    </dgm:pt>
    <dgm:pt modelId="{346B978D-951A-4843-823F-E3E5529D9583}" type="asst">
      <dgm:prSet phldrT="[文字]"/>
      <dgm:spPr>
        <a:solidFill>
          <a:srgbClr val="DB9E36"/>
        </a:solidFill>
      </dgm:spPr>
      <dgm:t>
        <a:bodyPr/>
        <a:lstStyle/>
        <a:p>
          <a:r>
            <a:rPr lang="zh-TW" altLang="en-US" dirty="0" smtClean="0"/>
            <a:t>溫度計</a:t>
          </a:r>
          <a:endParaRPr lang="zh-TW" altLang="en-US" dirty="0"/>
        </a:p>
      </dgm:t>
    </dgm:pt>
    <dgm:pt modelId="{3181D7D1-B48E-4B2C-BF94-47B0F63F49FE}" type="parTrans" cxnId="{91A98102-45BC-44BF-BD1A-7F035B06DFAB}">
      <dgm:prSet/>
      <dgm:spPr/>
      <dgm:t>
        <a:bodyPr/>
        <a:lstStyle/>
        <a:p>
          <a:endParaRPr lang="zh-TW" altLang="en-US"/>
        </a:p>
      </dgm:t>
    </dgm:pt>
    <dgm:pt modelId="{45487168-A50E-489F-811F-956193219955}" type="sibTrans" cxnId="{91A98102-45BC-44BF-BD1A-7F035B06DFAB}">
      <dgm:prSet/>
      <dgm:spPr/>
      <dgm:t>
        <a:bodyPr/>
        <a:lstStyle/>
        <a:p>
          <a:endParaRPr lang="zh-TW" altLang="en-US"/>
        </a:p>
      </dgm:t>
    </dgm:pt>
    <dgm:pt modelId="{ADFF2081-2643-47B1-88FA-49F2A895B915}">
      <dgm:prSet phldrT="[文字]"/>
      <dgm:spPr/>
      <dgm:t>
        <a:bodyPr/>
        <a:lstStyle/>
        <a:p>
          <a:r>
            <a:rPr lang="zh-TW" altLang="en-US" dirty="0" smtClean="0"/>
            <a:t>哺乳室</a:t>
          </a:r>
          <a:endParaRPr lang="zh-TW" altLang="en-US" dirty="0"/>
        </a:p>
      </dgm:t>
    </dgm:pt>
    <dgm:pt modelId="{87157189-8131-4CAA-BBD0-84E9B0C2E325}" type="parTrans" cxnId="{07FE8CD6-A3E7-449A-A1F4-E8821F706B26}">
      <dgm:prSet/>
      <dgm:spPr/>
      <dgm:t>
        <a:bodyPr/>
        <a:lstStyle/>
        <a:p>
          <a:endParaRPr lang="zh-TW" altLang="en-US"/>
        </a:p>
      </dgm:t>
    </dgm:pt>
    <dgm:pt modelId="{ED3D4CBC-698B-4920-86E9-56437D3D7B28}" type="sibTrans" cxnId="{07FE8CD6-A3E7-449A-A1F4-E8821F706B26}">
      <dgm:prSet/>
      <dgm:spPr/>
      <dgm:t>
        <a:bodyPr/>
        <a:lstStyle/>
        <a:p>
          <a:endParaRPr lang="zh-TW" altLang="en-US"/>
        </a:p>
      </dgm:t>
    </dgm:pt>
    <dgm:pt modelId="{0BC5D363-276A-4BF0-B4B0-9AA44493FDBF}">
      <dgm:prSet phldrT="[文字]"/>
      <dgm:spPr/>
      <dgm:t>
        <a:bodyPr/>
        <a:lstStyle/>
        <a:p>
          <a:r>
            <a:rPr lang="zh-TW" altLang="en-US" dirty="0" smtClean="0"/>
            <a:t>疫苗診所</a:t>
          </a:r>
          <a:endParaRPr lang="zh-TW" altLang="en-US" dirty="0"/>
        </a:p>
      </dgm:t>
    </dgm:pt>
    <dgm:pt modelId="{582B8920-CD28-467E-9750-1398B2D1DECF}" type="parTrans" cxnId="{189C6FC0-9F74-4E99-9121-7CBDF9C62D07}">
      <dgm:prSet/>
      <dgm:spPr/>
      <dgm:t>
        <a:bodyPr/>
        <a:lstStyle/>
        <a:p>
          <a:endParaRPr lang="zh-TW" altLang="en-US"/>
        </a:p>
      </dgm:t>
    </dgm:pt>
    <dgm:pt modelId="{B49EA288-C8A0-4544-A018-B48878748256}" type="sibTrans" cxnId="{189C6FC0-9F74-4E99-9121-7CBDF9C62D07}">
      <dgm:prSet/>
      <dgm:spPr/>
      <dgm:t>
        <a:bodyPr/>
        <a:lstStyle/>
        <a:p>
          <a:endParaRPr lang="zh-TW" altLang="en-US"/>
        </a:p>
      </dgm:t>
    </dgm:pt>
    <dgm:pt modelId="{5FE84832-9AE3-4966-BB26-A65E9276CD69}">
      <dgm:prSet phldrT="[文字]"/>
      <dgm:spPr/>
      <dgm:t>
        <a:bodyPr/>
        <a:lstStyle/>
        <a:p>
          <a:r>
            <a:rPr lang="zh-TW" altLang="en-US" dirty="0" smtClean="0"/>
            <a:t>衛教資訊</a:t>
          </a:r>
          <a:endParaRPr lang="zh-TW" altLang="en-US" dirty="0"/>
        </a:p>
      </dgm:t>
    </dgm:pt>
    <dgm:pt modelId="{6109F3C4-07C0-404C-90A5-A3AA37407E9B}" type="parTrans" cxnId="{20763B02-8018-4012-927A-F947E4D723FE}">
      <dgm:prSet/>
      <dgm:spPr/>
      <dgm:t>
        <a:bodyPr/>
        <a:lstStyle/>
        <a:p>
          <a:endParaRPr lang="zh-TW" altLang="en-US"/>
        </a:p>
      </dgm:t>
    </dgm:pt>
    <dgm:pt modelId="{9C6B352C-E71B-412D-87B5-D25CD9432247}" type="sibTrans" cxnId="{20763B02-8018-4012-927A-F947E4D723FE}">
      <dgm:prSet/>
      <dgm:spPr/>
      <dgm:t>
        <a:bodyPr/>
        <a:lstStyle/>
        <a:p>
          <a:endParaRPr lang="zh-TW" altLang="en-US"/>
        </a:p>
      </dgm:t>
    </dgm:pt>
    <dgm:pt modelId="{7EA69389-2076-4CAF-B7FC-E082B2E3A3F6}" type="asst">
      <dgm:prSet/>
      <dgm:spPr>
        <a:solidFill>
          <a:srgbClr val="F27B6E"/>
        </a:solidFill>
      </dgm:spPr>
      <dgm:t>
        <a:bodyPr/>
        <a:lstStyle/>
        <a:p>
          <a:r>
            <a:rPr lang="en-US" altLang="zh-TW" dirty="0" smtClean="0"/>
            <a:t>Open Data</a:t>
          </a:r>
          <a:r>
            <a:rPr lang="zh-TW" altLang="en-US" dirty="0" smtClean="0"/>
            <a:t>列表</a:t>
          </a:r>
          <a:endParaRPr lang="zh-TW" altLang="en-US" dirty="0"/>
        </a:p>
      </dgm:t>
    </dgm:pt>
    <dgm:pt modelId="{FF03953A-B02E-487F-A81A-129B59DBE3A9}" type="parTrans" cxnId="{8A9A952B-288A-4474-BD74-FCFB67C81122}">
      <dgm:prSet/>
      <dgm:spPr/>
      <dgm:t>
        <a:bodyPr/>
        <a:lstStyle/>
        <a:p>
          <a:endParaRPr lang="zh-TW" altLang="en-US"/>
        </a:p>
      </dgm:t>
    </dgm:pt>
    <dgm:pt modelId="{DA0B13E3-5F81-4CD3-AC9B-18510B4EE68C}" type="sibTrans" cxnId="{8A9A952B-288A-4474-BD74-FCFB67C81122}">
      <dgm:prSet/>
      <dgm:spPr/>
      <dgm:t>
        <a:bodyPr/>
        <a:lstStyle/>
        <a:p>
          <a:endParaRPr lang="zh-TW" altLang="en-US"/>
        </a:p>
      </dgm:t>
    </dgm:pt>
    <dgm:pt modelId="{2344CC5C-7849-46AD-AD1D-37E9387F68A6}" type="asst">
      <dgm:prSet/>
      <dgm:spPr/>
      <dgm:t>
        <a:bodyPr/>
        <a:lstStyle/>
        <a:p>
          <a:r>
            <a:rPr lang="zh-TW" altLang="en-US" dirty="0" smtClean="0"/>
            <a:t>路徑規劃</a:t>
          </a:r>
          <a:endParaRPr lang="zh-TW" altLang="en-US" dirty="0"/>
        </a:p>
      </dgm:t>
    </dgm:pt>
    <dgm:pt modelId="{D8396A93-9BE7-4E47-91CB-867403A51AF9}" type="parTrans" cxnId="{A565932B-80EB-48C1-ABD6-32598F387225}">
      <dgm:prSet/>
      <dgm:spPr/>
      <dgm:t>
        <a:bodyPr/>
        <a:lstStyle/>
        <a:p>
          <a:endParaRPr lang="zh-TW" altLang="en-US"/>
        </a:p>
      </dgm:t>
    </dgm:pt>
    <dgm:pt modelId="{D145AF0C-09D6-4387-BC33-589BF24BB5D7}" type="sibTrans" cxnId="{A565932B-80EB-48C1-ABD6-32598F387225}">
      <dgm:prSet/>
      <dgm:spPr/>
      <dgm:t>
        <a:bodyPr/>
        <a:lstStyle/>
        <a:p>
          <a:endParaRPr lang="zh-TW" altLang="en-US"/>
        </a:p>
      </dgm:t>
    </dgm:pt>
    <dgm:pt modelId="{3015A301-C6D6-465B-A30D-4CFE617BF9C1}" type="asst">
      <dgm:prSet/>
      <dgm:spPr>
        <a:solidFill>
          <a:srgbClr val="F27B6E"/>
        </a:solidFill>
      </dgm:spPr>
      <dgm:t>
        <a:bodyPr/>
        <a:lstStyle/>
        <a:p>
          <a:r>
            <a:rPr lang="en-US" altLang="zh-TW" dirty="0" smtClean="0"/>
            <a:t>Open Data</a:t>
          </a:r>
          <a:r>
            <a:rPr lang="zh-TW" altLang="en-US" dirty="0" smtClean="0"/>
            <a:t>列表</a:t>
          </a:r>
          <a:endParaRPr lang="zh-TW" altLang="en-US" dirty="0"/>
        </a:p>
      </dgm:t>
    </dgm:pt>
    <dgm:pt modelId="{26257419-A24A-4745-8A8A-FD2E566995D6}" type="parTrans" cxnId="{F5A45ECD-5DFD-4F5F-AF80-A95C041FBAF0}">
      <dgm:prSet/>
      <dgm:spPr/>
      <dgm:t>
        <a:bodyPr/>
        <a:lstStyle/>
        <a:p>
          <a:endParaRPr lang="zh-TW" altLang="en-US"/>
        </a:p>
      </dgm:t>
    </dgm:pt>
    <dgm:pt modelId="{8886216C-4313-454D-AF4E-73DF17650ED6}" type="sibTrans" cxnId="{F5A45ECD-5DFD-4F5F-AF80-A95C041FBAF0}">
      <dgm:prSet/>
      <dgm:spPr/>
      <dgm:t>
        <a:bodyPr/>
        <a:lstStyle/>
        <a:p>
          <a:endParaRPr lang="zh-TW" altLang="en-US"/>
        </a:p>
      </dgm:t>
    </dgm:pt>
    <dgm:pt modelId="{13728421-AA8F-4D15-B9EA-19E617F70AE2}" type="asst">
      <dgm:prSet/>
      <dgm:spPr/>
      <dgm:t>
        <a:bodyPr/>
        <a:lstStyle/>
        <a:p>
          <a:r>
            <a:rPr lang="zh-TW" altLang="en-US" dirty="0" smtClean="0"/>
            <a:t>路徑規劃</a:t>
          </a:r>
          <a:endParaRPr lang="zh-TW" altLang="en-US" dirty="0"/>
        </a:p>
      </dgm:t>
    </dgm:pt>
    <dgm:pt modelId="{2D514CD8-81FE-4C8A-92D2-2318CC9D8725}" type="parTrans" cxnId="{460BE42A-62EE-43AA-8932-85E42DFD6FA5}">
      <dgm:prSet/>
      <dgm:spPr/>
      <dgm:t>
        <a:bodyPr/>
        <a:lstStyle/>
        <a:p>
          <a:endParaRPr lang="zh-TW" altLang="en-US"/>
        </a:p>
      </dgm:t>
    </dgm:pt>
    <dgm:pt modelId="{295B5A47-6604-45D8-976D-65797F5F7440}" type="sibTrans" cxnId="{460BE42A-62EE-43AA-8932-85E42DFD6FA5}">
      <dgm:prSet/>
      <dgm:spPr/>
      <dgm:t>
        <a:bodyPr/>
        <a:lstStyle/>
        <a:p>
          <a:endParaRPr lang="zh-TW" altLang="en-US"/>
        </a:p>
      </dgm:t>
    </dgm:pt>
    <dgm:pt modelId="{A60DCE44-3164-487B-A0A5-9A310941F9CD}" type="asst">
      <dgm:prSet/>
      <dgm:spPr/>
      <dgm:t>
        <a:bodyPr/>
        <a:lstStyle/>
        <a:p>
          <a:r>
            <a:rPr lang="zh-TW" altLang="en-US" dirty="0" smtClean="0"/>
            <a:t>電話預約</a:t>
          </a:r>
          <a:endParaRPr lang="zh-TW" altLang="en-US" dirty="0"/>
        </a:p>
      </dgm:t>
    </dgm:pt>
    <dgm:pt modelId="{D3018D12-3707-47A2-8773-30EAC4529F2A}" type="parTrans" cxnId="{97F0F121-79DF-4A81-AFA5-D8B126693DFB}">
      <dgm:prSet/>
      <dgm:spPr/>
      <dgm:t>
        <a:bodyPr/>
        <a:lstStyle/>
        <a:p>
          <a:endParaRPr lang="zh-TW" altLang="en-US"/>
        </a:p>
      </dgm:t>
    </dgm:pt>
    <dgm:pt modelId="{41D29190-15B3-409C-B8B9-F073B418E9E9}" type="sibTrans" cxnId="{97F0F121-79DF-4A81-AFA5-D8B126693DFB}">
      <dgm:prSet/>
      <dgm:spPr/>
      <dgm:t>
        <a:bodyPr/>
        <a:lstStyle/>
        <a:p>
          <a:endParaRPr lang="zh-TW" altLang="en-US"/>
        </a:p>
      </dgm:t>
    </dgm:pt>
    <dgm:pt modelId="{4DF1E6D3-4AD6-45BC-9EFB-AA1429AF21FD}" type="asst">
      <dgm:prSet/>
      <dgm:spPr>
        <a:solidFill>
          <a:srgbClr val="F27B6E"/>
        </a:solidFill>
      </dgm:spPr>
      <dgm:t>
        <a:bodyPr/>
        <a:lstStyle/>
        <a:p>
          <a:r>
            <a:rPr lang="zh-TW" altLang="en-US" dirty="0" smtClean="0"/>
            <a:t>最新資訊</a:t>
          </a:r>
          <a:endParaRPr lang="zh-TW" altLang="en-US" dirty="0"/>
        </a:p>
      </dgm:t>
    </dgm:pt>
    <dgm:pt modelId="{99AC9446-4CB8-42AF-B8EF-2F08B2E3A57A}" type="parTrans" cxnId="{1DC13F8E-5B0F-4D82-9D06-BDFA6DCABA60}">
      <dgm:prSet/>
      <dgm:spPr/>
      <dgm:t>
        <a:bodyPr/>
        <a:lstStyle/>
        <a:p>
          <a:endParaRPr lang="zh-TW" altLang="en-US"/>
        </a:p>
      </dgm:t>
    </dgm:pt>
    <dgm:pt modelId="{9D1BB05F-E81D-484D-8DB9-7A9B40009347}" type="sibTrans" cxnId="{1DC13F8E-5B0F-4D82-9D06-BDFA6DCABA60}">
      <dgm:prSet/>
      <dgm:spPr/>
      <dgm:t>
        <a:bodyPr/>
        <a:lstStyle/>
        <a:p>
          <a:endParaRPr lang="zh-TW" altLang="en-US"/>
        </a:p>
      </dgm:t>
    </dgm:pt>
    <dgm:pt modelId="{F5D84183-F7E4-4207-8851-BD51C76F6DAD}" type="asst">
      <dgm:prSet/>
      <dgm:spPr>
        <a:solidFill>
          <a:srgbClr val="F27B6E"/>
        </a:solidFill>
      </dgm:spPr>
      <dgm:t>
        <a:bodyPr/>
        <a:lstStyle/>
        <a:p>
          <a:r>
            <a:rPr lang="zh-TW" altLang="en-US" dirty="0" smtClean="0"/>
            <a:t>影片教學</a:t>
          </a:r>
          <a:endParaRPr lang="zh-TW" altLang="en-US" dirty="0"/>
        </a:p>
      </dgm:t>
    </dgm:pt>
    <dgm:pt modelId="{33562093-23F5-46C0-BCEC-008FBCBB02FA}" type="parTrans" cxnId="{7D657010-EE1A-4CCA-A304-066173F0F01C}">
      <dgm:prSet/>
      <dgm:spPr/>
      <dgm:t>
        <a:bodyPr/>
        <a:lstStyle/>
        <a:p>
          <a:endParaRPr lang="zh-TW" altLang="en-US"/>
        </a:p>
      </dgm:t>
    </dgm:pt>
    <dgm:pt modelId="{C89228CE-B197-4350-820A-158CC3B314DE}" type="sibTrans" cxnId="{7D657010-EE1A-4CCA-A304-066173F0F01C}">
      <dgm:prSet/>
      <dgm:spPr/>
      <dgm:t>
        <a:bodyPr/>
        <a:lstStyle/>
        <a:p>
          <a:endParaRPr lang="zh-TW" altLang="en-US"/>
        </a:p>
      </dgm:t>
    </dgm:pt>
    <dgm:pt modelId="{859F0AD5-4AC5-4041-B7EF-A8FC7F1AA6F2}">
      <dgm:prSet/>
      <dgm:spPr/>
      <dgm:t>
        <a:bodyPr/>
        <a:lstStyle/>
        <a:p>
          <a:r>
            <a:rPr lang="zh-TW" altLang="en-US" dirty="0" smtClean="0"/>
            <a:t>紀錄</a:t>
          </a:r>
          <a:endParaRPr lang="zh-TW" altLang="en-US" dirty="0"/>
        </a:p>
      </dgm:t>
    </dgm:pt>
    <dgm:pt modelId="{73D4744C-DFD9-4709-9910-BFE73E9B7326}" type="parTrans" cxnId="{49715AC6-5128-4D92-ABE7-AC89729D3687}">
      <dgm:prSet/>
      <dgm:spPr/>
      <dgm:t>
        <a:bodyPr/>
        <a:lstStyle/>
        <a:p>
          <a:endParaRPr lang="zh-TW" altLang="en-US"/>
        </a:p>
      </dgm:t>
    </dgm:pt>
    <dgm:pt modelId="{C1926215-560E-45AE-8216-376BD9F64367}" type="sibTrans" cxnId="{49715AC6-5128-4D92-ABE7-AC89729D3687}">
      <dgm:prSet/>
      <dgm:spPr/>
      <dgm:t>
        <a:bodyPr/>
        <a:lstStyle/>
        <a:p>
          <a:endParaRPr lang="zh-TW" altLang="en-US"/>
        </a:p>
      </dgm:t>
    </dgm:pt>
    <dgm:pt modelId="{BE09F5E5-357C-4EFF-AB3D-FAF5F5035F66}">
      <dgm:prSet/>
      <dgm:spPr/>
      <dgm:t>
        <a:bodyPr/>
        <a:lstStyle/>
        <a:p>
          <a:r>
            <a:rPr lang="zh-TW" altLang="en-US" dirty="0" smtClean="0"/>
            <a:t>拍照</a:t>
          </a:r>
          <a:endParaRPr lang="zh-TW" altLang="en-US" dirty="0"/>
        </a:p>
      </dgm:t>
    </dgm:pt>
    <dgm:pt modelId="{D7B6BE6D-E8A6-4C1C-B48A-35DC3FBBA045}" type="parTrans" cxnId="{A73A13CD-8559-4F26-8EEF-F42694427537}">
      <dgm:prSet/>
      <dgm:spPr/>
      <dgm:t>
        <a:bodyPr/>
        <a:lstStyle/>
        <a:p>
          <a:endParaRPr lang="zh-TW" altLang="en-US"/>
        </a:p>
      </dgm:t>
    </dgm:pt>
    <dgm:pt modelId="{3C295B4D-4904-4EF0-88E6-4FF27460434D}" type="sibTrans" cxnId="{A73A13CD-8559-4F26-8EEF-F42694427537}">
      <dgm:prSet/>
      <dgm:spPr/>
      <dgm:t>
        <a:bodyPr/>
        <a:lstStyle/>
        <a:p>
          <a:endParaRPr lang="zh-TW" altLang="en-US"/>
        </a:p>
      </dgm:t>
    </dgm:pt>
    <dgm:pt modelId="{08CC7AC9-C394-4D01-BF8E-CB1D13C8B1AF}" type="asst">
      <dgm:prSet/>
      <dgm:spPr/>
      <dgm:t>
        <a:bodyPr/>
        <a:lstStyle/>
        <a:p>
          <a:r>
            <a:rPr lang="zh-TW" altLang="en-US" dirty="0" smtClean="0"/>
            <a:t>生活紀錄</a:t>
          </a:r>
          <a:endParaRPr lang="zh-TW" altLang="en-US" dirty="0"/>
        </a:p>
      </dgm:t>
    </dgm:pt>
    <dgm:pt modelId="{2D0EB97F-01A3-468D-910A-633BD03B8E73}" type="parTrans" cxnId="{D6B33E21-F02B-44B6-8FF7-7220285D9D8E}">
      <dgm:prSet/>
      <dgm:spPr/>
      <dgm:t>
        <a:bodyPr/>
        <a:lstStyle/>
        <a:p>
          <a:endParaRPr lang="zh-TW" altLang="en-US"/>
        </a:p>
      </dgm:t>
    </dgm:pt>
    <dgm:pt modelId="{F6945F8D-159D-4C63-B601-A39D3FF9F7D3}" type="sibTrans" cxnId="{D6B33E21-F02B-44B6-8FF7-7220285D9D8E}">
      <dgm:prSet/>
      <dgm:spPr/>
      <dgm:t>
        <a:bodyPr/>
        <a:lstStyle/>
        <a:p>
          <a:endParaRPr lang="zh-TW" altLang="en-US"/>
        </a:p>
      </dgm:t>
    </dgm:pt>
    <dgm:pt modelId="{36F83C2F-129B-4442-BB64-25B7969BD0CF}" type="asst">
      <dgm:prSet/>
      <dgm:spPr/>
      <dgm:t>
        <a:bodyPr/>
        <a:lstStyle/>
        <a:p>
          <a:r>
            <a:rPr lang="zh-TW" altLang="en-US" dirty="0" smtClean="0"/>
            <a:t>健康狀態</a:t>
          </a:r>
          <a:endParaRPr lang="zh-TW" altLang="en-US" dirty="0"/>
        </a:p>
      </dgm:t>
    </dgm:pt>
    <dgm:pt modelId="{531DC1AC-58D2-4696-9DBD-ADC87087DCEC}" type="parTrans" cxnId="{61924DDB-29AB-445C-9C5B-8EBBE9337052}">
      <dgm:prSet/>
      <dgm:spPr/>
      <dgm:t>
        <a:bodyPr/>
        <a:lstStyle/>
        <a:p>
          <a:endParaRPr lang="zh-TW" altLang="en-US"/>
        </a:p>
      </dgm:t>
    </dgm:pt>
    <dgm:pt modelId="{AF7727FF-D1EC-4195-AB4D-D4F7FC178590}" type="sibTrans" cxnId="{61924DDB-29AB-445C-9C5B-8EBBE9337052}">
      <dgm:prSet/>
      <dgm:spPr/>
      <dgm:t>
        <a:bodyPr/>
        <a:lstStyle/>
        <a:p>
          <a:endParaRPr lang="zh-TW" altLang="en-US"/>
        </a:p>
      </dgm:t>
    </dgm:pt>
    <dgm:pt modelId="{35D0BC97-A9DD-4DE6-8B75-9E96A1197DEF}" type="asst">
      <dgm:prSet/>
      <dgm:spPr/>
      <dgm:t>
        <a:bodyPr/>
        <a:lstStyle/>
        <a:p>
          <a:r>
            <a:rPr lang="zh-TW" altLang="en-US" dirty="0" smtClean="0"/>
            <a:t>拍照</a:t>
          </a:r>
          <a:endParaRPr lang="zh-TW" altLang="en-US" dirty="0"/>
        </a:p>
      </dgm:t>
    </dgm:pt>
    <dgm:pt modelId="{4EC14300-AECB-42A5-A366-BAEFF18F27ED}" type="parTrans" cxnId="{E9E17132-C6CC-4A28-9D9D-F0BB9591D42D}">
      <dgm:prSet/>
      <dgm:spPr/>
      <dgm:t>
        <a:bodyPr/>
        <a:lstStyle/>
        <a:p>
          <a:endParaRPr lang="zh-TW" altLang="en-US"/>
        </a:p>
      </dgm:t>
    </dgm:pt>
    <dgm:pt modelId="{1D3EB755-C223-4540-B744-74DC3B40084D}" type="sibTrans" cxnId="{E9E17132-C6CC-4A28-9D9D-F0BB9591D42D}">
      <dgm:prSet/>
      <dgm:spPr/>
      <dgm:t>
        <a:bodyPr/>
        <a:lstStyle/>
        <a:p>
          <a:endParaRPr lang="zh-TW" altLang="en-US"/>
        </a:p>
      </dgm:t>
    </dgm:pt>
    <dgm:pt modelId="{A3B3CF6B-1B18-4CDC-AD16-93FFEF2A3E50}" type="asst">
      <dgm:prSet/>
      <dgm:spPr/>
      <dgm:t>
        <a:bodyPr/>
        <a:lstStyle/>
        <a:p>
          <a:r>
            <a:rPr lang="zh-TW" altLang="en-US" dirty="0" smtClean="0"/>
            <a:t>相簿</a:t>
          </a:r>
          <a:endParaRPr lang="zh-TW" altLang="en-US" dirty="0"/>
        </a:p>
      </dgm:t>
    </dgm:pt>
    <dgm:pt modelId="{A926C601-82B0-4CD2-8CD1-3F66D63106E8}" type="parTrans" cxnId="{B449D47E-65C9-4D2C-90B4-A030EEE14455}">
      <dgm:prSet/>
      <dgm:spPr/>
      <dgm:t>
        <a:bodyPr/>
        <a:lstStyle/>
        <a:p>
          <a:endParaRPr lang="zh-TW" altLang="en-US"/>
        </a:p>
      </dgm:t>
    </dgm:pt>
    <dgm:pt modelId="{3CB5A293-B446-4351-B963-107A14E2A80D}" type="sibTrans" cxnId="{B449D47E-65C9-4D2C-90B4-A030EEE14455}">
      <dgm:prSet/>
      <dgm:spPr/>
      <dgm:t>
        <a:bodyPr/>
        <a:lstStyle/>
        <a:p>
          <a:endParaRPr lang="zh-TW" altLang="en-US"/>
        </a:p>
      </dgm:t>
    </dgm:pt>
    <dgm:pt modelId="{8404C68B-3B20-4B8B-8EF3-C5DA504E224C}" type="asst">
      <dgm:prSet/>
      <dgm:spPr/>
      <dgm:t>
        <a:bodyPr/>
        <a:lstStyle/>
        <a:p>
          <a:r>
            <a:rPr lang="zh-TW" altLang="en-US" dirty="0" smtClean="0"/>
            <a:t>相片明細</a:t>
          </a:r>
          <a:endParaRPr lang="zh-TW" altLang="en-US" dirty="0"/>
        </a:p>
      </dgm:t>
    </dgm:pt>
    <dgm:pt modelId="{E20E60D8-FA9A-4C46-AD15-3E793505D25B}" type="parTrans" cxnId="{223CE22D-8166-42EE-8552-4F5648DFA04F}">
      <dgm:prSet/>
      <dgm:spPr/>
      <dgm:t>
        <a:bodyPr/>
        <a:lstStyle/>
        <a:p>
          <a:endParaRPr lang="zh-TW" altLang="en-US"/>
        </a:p>
      </dgm:t>
    </dgm:pt>
    <dgm:pt modelId="{554525E8-4741-4F95-973A-DDF0689F29D3}" type="sibTrans" cxnId="{223CE22D-8166-42EE-8552-4F5648DFA04F}">
      <dgm:prSet/>
      <dgm:spPr/>
      <dgm:t>
        <a:bodyPr/>
        <a:lstStyle/>
        <a:p>
          <a:endParaRPr lang="zh-TW" altLang="en-US"/>
        </a:p>
      </dgm:t>
    </dgm:pt>
    <dgm:pt modelId="{D1C35B4D-86B6-4873-A7B5-66192842159B}" type="asst">
      <dgm:prSet/>
      <dgm:spPr/>
      <dgm:t>
        <a:bodyPr/>
        <a:lstStyle/>
        <a:p>
          <a:r>
            <a:rPr lang="zh-TW" altLang="en-US" dirty="0" smtClean="0"/>
            <a:t>教育筆記</a:t>
          </a:r>
          <a:endParaRPr lang="zh-TW" altLang="en-US" dirty="0"/>
        </a:p>
      </dgm:t>
    </dgm:pt>
    <dgm:pt modelId="{BE761F8A-3AAB-4A74-A969-CD775E0BDFA2}" type="parTrans" cxnId="{7A1DAFC4-1B14-4F5D-9E68-754E8E103ED3}">
      <dgm:prSet/>
      <dgm:spPr/>
      <dgm:t>
        <a:bodyPr/>
        <a:lstStyle/>
        <a:p>
          <a:endParaRPr lang="zh-TW" altLang="en-US"/>
        </a:p>
      </dgm:t>
    </dgm:pt>
    <dgm:pt modelId="{0E8CF005-8579-44A8-AAF9-10A4907C3DC1}" type="sibTrans" cxnId="{7A1DAFC4-1B14-4F5D-9E68-754E8E103ED3}">
      <dgm:prSet/>
      <dgm:spPr/>
      <dgm:t>
        <a:bodyPr/>
        <a:lstStyle/>
        <a:p>
          <a:endParaRPr lang="zh-TW" altLang="en-US"/>
        </a:p>
      </dgm:t>
    </dgm:pt>
    <dgm:pt modelId="{8C632CBA-B147-4ED6-85C4-B446E041C62D}">
      <dgm:prSet/>
      <dgm:spPr>
        <a:solidFill>
          <a:srgbClr val="DB9E36"/>
        </a:solidFill>
      </dgm:spPr>
      <dgm:t>
        <a:bodyPr/>
        <a:lstStyle/>
        <a:p>
          <a:r>
            <a:rPr lang="zh-TW" altLang="en-US" dirty="0" smtClean="0"/>
            <a:t>影像監控</a:t>
          </a:r>
          <a:endParaRPr lang="zh-TW" altLang="en-US" dirty="0"/>
        </a:p>
      </dgm:t>
    </dgm:pt>
    <dgm:pt modelId="{D88FF3C1-E137-41F3-9E15-6E1386353AD1}" type="parTrans" cxnId="{06B03EA0-AAA5-434B-9C4A-CB281008543C}">
      <dgm:prSet/>
      <dgm:spPr/>
      <dgm:t>
        <a:bodyPr/>
        <a:lstStyle/>
        <a:p>
          <a:endParaRPr lang="zh-TW" altLang="en-US"/>
        </a:p>
      </dgm:t>
    </dgm:pt>
    <dgm:pt modelId="{905FCE49-3C51-4FA3-B057-FD373AC4B373}" type="sibTrans" cxnId="{06B03EA0-AAA5-434B-9C4A-CB281008543C}">
      <dgm:prSet/>
      <dgm:spPr/>
      <dgm:t>
        <a:bodyPr/>
        <a:lstStyle/>
        <a:p>
          <a:endParaRPr lang="zh-TW" altLang="en-US"/>
        </a:p>
      </dgm:t>
    </dgm:pt>
    <dgm:pt modelId="{C23AB525-8513-4EC5-8CE3-243C9048A962}" type="pres">
      <dgm:prSet presAssocID="{775632B8-06ED-41C5-B496-C3294184BB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AECDFA-FD7B-4FDD-A9B6-0CB51C561B67}" type="pres">
      <dgm:prSet presAssocID="{BE25EFA5-AF77-421F-A149-04D667B46701}" presName="hierRoot1" presStyleCnt="0">
        <dgm:presLayoutVars>
          <dgm:hierBranch val="init"/>
        </dgm:presLayoutVars>
      </dgm:prSet>
      <dgm:spPr/>
    </dgm:pt>
    <dgm:pt modelId="{50E7A3FC-0727-4039-AE45-18CA593B5C4F}" type="pres">
      <dgm:prSet presAssocID="{BE25EFA5-AF77-421F-A149-04D667B46701}" presName="rootComposite1" presStyleCnt="0"/>
      <dgm:spPr/>
    </dgm:pt>
    <dgm:pt modelId="{C06572A6-741F-4063-B134-F3ECB3C6A8D4}" type="pres">
      <dgm:prSet presAssocID="{BE25EFA5-AF77-421F-A149-04D667B467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EA865C-DFCF-439A-82C2-4AA84D716DD7}" type="pres">
      <dgm:prSet presAssocID="{BE25EFA5-AF77-421F-A149-04D667B46701}" presName="rootConnector1" presStyleLbl="node1" presStyleIdx="0" presStyleCnt="0"/>
      <dgm:spPr/>
    </dgm:pt>
    <dgm:pt modelId="{8D84A3BB-55DD-45DF-A834-3E96B71F9EAB}" type="pres">
      <dgm:prSet presAssocID="{BE25EFA5-AF77-421F-A149-04D667B46701}" presName="hierChild2" presStyleCnt="0"/>
      <dgm:spPr/>
    </dgm:pt>
    <dgm:pt modelId="{E986E57E-369F-48A5-A953-46FF40E4866F}" type="pres">
      <dgm:prSet presAssocID="{87157189-8131-4CAA-BBD0-84E9B0C2E325}" presName="Name64" presStyleLbl="parChTrans1D2" presStyleIdx="0" presStyleCnt="7"/>
      <dgm:spPr/>
    </dgm:pt>
    <dgm:pt modelId="{68BE0193-3A3D-4295-BFEB-45A5F612105A}" type="pres">
      <dgm:prSet presAssocID="{ADFF2081-2643-47B1-88FA-49F2A895B915}" presName="hierRoot2" presStyleCnt="0">
        <dgm:presLayoutVars>
          <dgm:hierBranch val="init"/>
        </dgm:presLayoutVars>
      </dgm:prSet>
      <dgm:spPr/>
    </dgm:pt>
    <dgm:pt modelId="{F3C2D289-B3BC-4D91-8DE4-EEB1E807D124}" type="pres">
      <dgm:prSet presAssocID="{ADFF2081-2643-47B1-88FA-49F2A895B915}" presName="rootComposite" presStyleCnt="0"/>
      <dgm:spPr/>
    </dgm:pt>
    <dgm:pt modelId="{3B2B5B7D-C488-4167-B530-521D576F1D77}" type="pres">
      <dgm:prSet presAssocID="{ADFF2081-2643-47B1-88FA-49F2A895B915}" presName="rootText" presStyleLbl="node2" presStyleIdx="0" presStyleCnt="6">
        <dgm:presLayoutVars>
          <dgm:chPref val="3"/>
        </dgm:presLayoutVars>
      </dgm:prSet>
      <dgm:spPr/>
    </dgm:pt>
    <dgm:pt modelId="{EE219764-4764-4503-A947-565C93D72A1A}" type="pres">
      <dgm:prSet presAssocID="{ADFF2081-2643-47B1-88FA-49F2A895B915}" presName="rootConnector" presStyleLbl="node2" presStyleIdx="0" presStyleCnt="6"/>
      <dgm:spPr/>
    </dgm:pt>
    <dgm:pt modelId="{B8FEF96E-73B3-4996-8063-B498FBB402E8}" type="pres">
      <dgm:prSet presAssocID="{ADFF2081-2643-47B1-88FA-49F2A895B915}" presName="hierChild4" presStyleCnt="0"/>
      <dgm:spPr/>
    </dgm:pt>
    <dgm:pt modelId="{8456F905-5145-4CE2-A447-AAEEDEE98FA1}" type="pres">
      <dgm:prSet presAssocID="{ADFF2081-2643-47B1-88FA-49F2A895B915}" presName="hierChild5" presStyleCnt="0"/>
      <dgm:spPr/>
    </dgm:pt>
    <dgm:pt modelId="{6D080339-6FB9-4129-9229-EBEABDD256A8}" type="pres">
      <dgm:prSet presAssocID="{FF03953A-B02E-487F-A81A-129B59DBE3A9}" presName="Name115" presStyleLbl="parChTrans1D3" presStyleIdx="0" presStyleCnt="12"/>
      <dgm:spPr/>
    </dgm:pt>
    <dgm:pt modelId="{B5A4B5D2-177F-43AB-9E9C-638C64B61C91}" type="pres">
      <dgm:prSet presAssocID="{7EA69389-2076-4CAF-B7FC-E082B2E3A3F6}" presName="hierRoot3" presStyleCnt="0">
        <dgm:presLayoutVars>
          <dgm:hierBranch val="init"/>
        </dgm:presLayoutVars>
      </dgm:prSet>
      <dgm:spPr/>
    </dgm:pt>
    <dgm:pt modelId="{89E40DE7-2871-404C-9721-974FE120BFDE}" type="pres">
      <dgm:prSet presAssocID="{7EA69389-2076-4CAF-B7FC-E082B2E3A3F6}" presName="rootComposite3" presStyleCnt="0"/>
      <dgm:spPr/>
    </dgm:pt>
    <dgm:pt modelId="{241BC2AC-463D-46C6-9C5C-3F6EFC7CF9DD}" type="pres">
      <dgm:prSet presAssocID="{7EA69389-2076-4CAF-B7FC-E082B2E3A3F6}" presName="rootText3" presStyleLbl="asst2" presStyleIdx="0" presStyleCnt="13" custScaleX="146601" custLinFactNeighborX="-335" custLinFactNeighborY="-154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7F6175-3C1E-4446-A74C-9B5EA550965A}" type="pres">
      <dgm:prSet presAssocID="{7EA69389-2076-4CAF-B7FC-E082B2E3A3F6}" presName="rootConnector3" presStyleLbl="asst2" presStyleIdx="0" presStyleCnt="13"/>
      <dgm:spPr/>
    </dgm:pt>
    <dgm:pt modelId="{6E267610-469C-4158-A253-46F012DFA146}" type="pres">
      <dgm:prSet presAssocID="{7EA69389-2076-4CAF-B7FC-E082B2E3A3F6}" presName="hierChild6" presStyleCnt="0"/>
      <dgm:spPr/>
    </dgm:pt>
    <dgm:pt modelId="{40703BD0-3B74-432F-886F-A1394897D146}" type="pres">
      <dgm:prSet presAssocID="{7EA69389-2076-4CAF-B7FC-E082B2E3A3F6}" presName="hierChild7" presStyleCnt="0"/>
      <dgm:spPr/>
    </dgm:pt>
    <dgm:pt modelId="{53F27204-5B46-45A4-8C7A-AEA4C5F85360}" type="pres">
      <dgm:prSet presAssocID="{D8396A93-9BE7-4E47-91CB-867403A51AF9}" presName="Name115" presStyleLbl="parChTrans1D3" presStyleIdx="1" presStyleCnt="12"/>
      <dgm:spPr/>
    </dgm:pt>
    <dgm:pt modelId="{42DBBAE5-0471-4BBB-B6A0-F1518E39C009}" type="pres">
      <dgm:prSet presAssocID="{2344CC5C-7849-46AD-AD1D-37E9387F68A6}" presName="hierRoot3" presStyleCnt="0">
        <dgm:presLayoutVars>
          <dgm:hierBranch val="init"/>
        </dgm:presLayoutVars>
      </dgm:prSet>
      <dgm:spPr/>
    </dgm:pt>
    <dgm:pt modelId="{508D42AF-447E-41ED-B2C3-65FF453EF1CA}" type="pres">
      <dgm:prSet presAssocID="{2344CC5C-7849-46AD-AD1D-37E9387F68A6}" presName="rootComposite3" presStyleCnt="0"/>
      <dgm:spPr/>
    </dgm:pt>
    <dgm:pt modelId="{79856178-18A1-4112-9DBD-CDA29B3C033B}" type="pres">
      <dgm:prSet presAssocID="{2344CC5C-7849-46AD-AD1D-37E9387F68A6}" presName="rootText3" presStyleLbl="asst2" presStyleIdx="1" presStyleCnt="13">
        <dgm:presLayoutVars>
          <dgm:chPref val="3"/>
        </dgm:presLayoutVars>
      </dgm:prSet>
      <dgm:spPr/>
    </dgm:pt>
    <dgm:pt modelId="{57370A51-9C6C-4464-9968-044FC1ECE881}" type="pres">
      <dgm:prSet presAssocID="{2344CC5C-7849-46AD-AD1D-37E9387F68A6}" presName="rootConnector3" presStyleLbl="asst2" presStyleIdx="1" presStyleCnt="13"/>
      <dgm:spPr/>
    </dgm:pt>
    <dgm:pt modelId="{ADEE9551-94E1-4CD2-BD1B-96B632313E2E}" type="pres">
      <dgm:prSet presAssocID="{2344CC5C-7849-46AD-AD1D-37E9387F68A6}" presName="hierChild6" presStyleCnt="0"/>
      <dgm:spPr/>
    </dgm:pt>
    <dgm:pt modelId="{DF905B27-A0BE-4EB7-92F2-CF8C7075DAAE}" type="pres">
      <dgm:prSet presAssocID="{2344CC5C-7849-46AD-AD1D-37E9387F68A6}" presName="hierChild7" presStyleCnt="0"/>
      <dgm:spPr/>
    </dgm:pt>
    <dgm:pt modelId="{1DF9715B-5645-4233-BC6C-05DEBF025999}" type="pres">
      <dgm:prSet presAssocID="{582B8920-CD28-467E-9750-1398B2D1DECF}" presName="Name64" presStyleLbl="parChTrans1D2" presStyleIdx="1" presStyleCnt="7"/>
      <dgm:spPr/>
    </dgm:pt>
    <dgm:pt modelId="{AC6C6C1E-97AA-4A87-95FF-C6FE1083F795}" type="pres">
      <dgm:prSet presAssocID="{0BC5D363-276A-4BF0-B4B0-9AA44493FDBF}" presName="hierRoot2" presStyleCnt="0">
        <dgm:presLayoutVars>
          <dgm:hierBranch val="init"/>
        </dgm:presLayoutVars>
      </dgm:prSet>
      <dgm:spPr/>
    </dgm:pt>
    <dgm:pt modelId="{36E361BF-5397-4A32-B244-4EC2DC70A727}" type="pres">
      <dgm:prSet presAssocID="{0BC5D363-276A-4BF0-B4B0-9AA44493FDBF}" presName="rootComposite" presStyleCnt="0"/>
      <dgm:spPr/>
    </dgm:pt>
    <dgm:pt modelId="{18D8A745-FE52-420F-A0E5-E1C4D0480408}" type="pres">
      <dgm:prSet presAssocID="{0BC5D363-276A-4BF0-B4B0-9AA44493FDBF}" presName="rootText" presStyleLbl="node2" presStyleIdx="1" presStyleCnt="6">
        <dgm:presLayoutVars>
          <dgm:chPref val="3"/>
        </dgm:presLayoutVars>
      </dgm:prSet>
      <dgm:spPr/>
    </dgm:pt>
    <dgm:pt modelId="{79E6A623-E973-4A5E-AB2A-C7A7D10DE50A}" type="pres">
      <dgm:prSet presAssocID="{0BC5D363-276A-4BF0-B4B0-9AA44493FDBF}" presName="rootConnector" presStyleLbl="node2" presStyleIdx="1" presStyleCnt="6"/>
      <dgm:spPr/>
    </dgm:pt>
    <dgm:pt modelId="{6A286E7F-4F7D-4CA4-AC4B-BD4AAA6E59F7}" type="pres">
      <dgm:prSet presAssocID="{0BC5D363-276A-4BF0-B4B0-9AA44493FDBF}" presName="hierChild4" presStyleCnt="0"/>
      <dgm:spPr/>
    </dgm:pt>
    <dgm:pt modelId="{69514426-F970-486D-9CDC-635C16DF7409}" type="pres">
      <dgm:prSet presAssocID="{0BC5D363-276A-4BF0-B4B0-9AA44493FDBF}" presName="hierChild5" presStyleCnt="0"/>
      <dgm:spPr/>
    </dgm:pt>
    <dgm:pt modelId="{88410391-7A1E-48CD-AF94-94E942B858BD}" type="pres">
      <dgm:prSet presAssocID="{26257419-A24A-4745-8A8A-FD2E566995D6}" presName="Name115" presStyleLbl="parChTrans1D3" presStyleIdx="2" presStyleCnt="12"/>
      <dgm:spPr/>
    </dgm:pt>
    <dgm:pt modelId="{49831EB7-DAA8-4924-B6DE-09CD8FA717F3}" type="pres">
      <dgm:prSet presAssocID="{3015A301-C6D6-465B-A30D-4CFE617BF9C1}" presName="hierRoot3" presStyleCnt="0">
        <dgm:presLayoutVars>
          <dgm:hierBranch val="init"/>
        </dgm:presLayoutVars>
      </dgm:prSet>
      <dgm:spPr/>
    </dgm:pt>
    <dgm:pt modelId="{5025E3B0-D534-4AF0-99E8-775400C06694}" type="pres">
      <dgm:prSet presAssocID="{3015A301-C6D6-465B-A30D-4CFE617BF9C1}" presName="rootComposite3" presStyleCnt="0"/>
      <dgm:spPr/>
    </dgm:pt>
    <dgm:pt modelId="{1825C36B-E50D-46D6-A435-645C5CB8E411}" type="pres">
      <dgm:prSet presAssocID="{3015A301-C6D6-465B-A30D-4CFE617BF9C1}" presName="rootText3" presStyleLbl="asst2" presStyleIdx="2" presStyleCnt="13" custScaleX="1466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750FD8-E9AC-4F24-A829-F75E2B027BE9}" type="pres">
      <dgm:prSet presAssocID="{3015A301-C6D6-465B-A30D-4CFE617BF9C1}" presName="rootConnector3" presStyleLbl="asst2" presStyleIdx="2" presStyleCnt="13"/>
      <dgm:spPr/>
    </dgm:pt>
    <dgm:pt modelId="{E376EC68-098C-4A45-98A8-C783F9021F41}" type="pres">
      <dgm:prSet presAssocID="{3015A301-C6D6-465B-A30D-4CFE617BF9C1}" presName="hierChild6" presStyleCnt="0"/>
      <dgm:spPr/>
    </dgm:pt>
    <dgm:pt modelId="{1C38373C-EDC5-4E65-8A62-FF1CF1299DCD}" type="pres">
      <dgm:prSet presAssocID="{3015A301-C6D6-465B-A30D-4CFE617BF9C1}" presName="hierChild7" presStyleCnt="0"/>
      <dgm:spPr/>
    </dgm:pt>
    <dgm:pt modelId="{8D019D8B-C7AF-4782-9E2A-5186DAD1EF42}" type="pres">
      <dgm:prSet presAssocID="{2D514CD8-81FE-4C8A-92D2-2318CC9D8725}" presName="Name115" presStyleLbl="parChTrans1D3" presStyleIdx="3" presStyleCnt="12"/>
      <dgm:spPr/>
    </dgm:pt>
    <dgm:pt modelId="{F953CC82-1195-4A9D-8D06-BF86265756A9}" type="pres">
      <dgm:prSet presAssocID="{13728421-AA8F-4D15-B9EA-19E617F70AE2}" presName="hierRoot3" presStyleCnt="0">
        <dgm:presLayoutVars>
          <dgm:hierBranch val="init"/>
        </dgm:presLayoutVars>
      </dgm:prSet>
      <dgm:spPr/>
    </dgm:pt>
    <dgm:pt modelId="{F162B53E-A2CD-4292-AB4F-CBD2417786F1}" type="pres">
      <dgm:prSet presAssocID="{13728421-AA8F-4D15-B9EA-19E617F70AE2}" presName="rootComposite3" presStyleCnt="0"/>
      <dgm:spPr/>
    </dgm:pt>
    <dgm:pt modelId="{6E11996A-27D5-405C-9437-F7F936E12443}" type="pres">
      <dgm:prSet presAssocID="{13728421-AA8F-4D15-B9EA-19E617F70AE2}" presName="rootText3" presStyleLbl="asst2" presStyleIdx="3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87C49A-48ED-460A-A1A3-925A6AA398CC}" type="pres">
      <dgm:prSet presAssocID="{13728421-AA8F-4D15-B9EA-19E617F70AE2}" presName="rootConnector3" presStyleLbl="asst2" presStyleIdx="3" presStyleCnt="13"/>
      <dgm:spPr/>
    </dgm:pt>
    <dgm:pt modelId="{39FB218D-95A3-4247-BE0F-8B5C1532E290}" type="pres">
      <dgm:prSet presAssocID="{13728421-AA8F-4D15-B9EA-19E617F70AE2}" presName="hierChild6" presStyleCnt="0"/>
      <dgm:spPr/>
    </dgm:pt>
    <dgm:pt modelId="{EEAC002A-684D-4D65-8D88-0BA3C26383CE}" type="pres">
      <dgm:prSet presAssocID="{13728421-AA8F-4D15-B9EA-19E617F70AE2}" presName="hierChild7" presStyleCnt="0"/>
      <dgm:spPr/>
    </dgm:pt>
    <dgm:pt modelId="{CB051491-BA9F-4C55-994F-D718DF09FEA9}" type="pres">
      <dgm:prSet presAssocID="{D3018D12-3707-47A2-8773-30EAC4529F2A}" presName="Name115" presStyleLbl="parChTrans1D3" presStyleIdx="4" presStyleCnt="12"/>
      <dgm:spPr/>
    </dgm:pt>
    <dgm:pt modelId="{7C901CBE-5485-49D0-8266-77D804098456}" type="pres">
      <dgm:prSet presAssocID="{A60DCE44-3164-487B-A0A5-9A310941F9CD}" presName="hierRoot3" presStyleCnt="0">
        <dgm:presLayoutVars>
          <dgm:hierBranch val="init"/>
        </dgm:presLayoutVars>
      </dgm:prSet>
      <dgm:spPr/>
    </dgm:pt>
    <dgm:pt modelId="{C491B247-5C4C-488F-9E64-9F098A09FBD9}" type="pres">
      <dgm:prSet presAssocID="{A60DCE44-3164-487B-A0A5-9A310941F9CD}" presName="rootComposite3" presStyleCnt="0"/>
      <dgm:spPr/>
    </dgm:pt>
    <dgm:pt modelId="{8F0F032D-D3FE-4A51-9B50-EAE946D7463A}" type="pres">
      <dgm:prSet presAssocID="{A60DCE44-3164-487B-A0A5-9A310941F9CD}" presName="rootText3" presStyleLbl="asst2" presStyleIdx="4" presStyleCnt="13">
        <dgm:presLayoutVars>
          <dgm:chPref val="3"/>
        </dgm:presLayoutVars>
      </dgm:prSet>
      <dgm:spPr/>
    </dgm:pt>
    <dgm:pt modelId="{1F5C7ABB-62F7-4FAC-9A56-E2D542D01067}" type="pres">
      <dgm:prSet presAssocID="{A60DCE44-3164-487B-A0A5-9A310941F9CD}" presName="rootConnector3" presStyleLbl="asst2" presStyleIdx="4" presStyleCnt="13"/>
      <dgm:spPr/>
    </dgm:pt>
    <dgm:pt modelId="{7576BF4C-2F1F-4E70-8078-F7347D6F95D7}" type="pres">
      <dgm:prSet presAssocID="{A60DCE44-3164-487B-A0A5-9A310941F9CD}" presName="hierChild6" presStyleCnt="0"/>
      <dgm:spPr/>
    </dgm:pt>
    <dgm:pt modelId="{E655FDDF-D327-481D-918D-3AB0553B0476}" type="pres">
      <dgm:prSet presAssocID="{A60DCE44-3164-487B-A0A5-9A310941F9CD}" presName="hierChild7" presStyleCnt="0"/>
      <dgm:spPr/>
    </dgm:pt>
    <dgm:pt modelId="{BED4F7BF-F12D-41DD-AFD0-B309FCAF6B76}" type="pres">
      <dgm:prSet presAssocID="{6109F3C4-07C0-404C-90A5-A3AA37407E9B}" presName="Name64" presStyleLbl="parChTrans1D2" presStyleIdx="2" presStyleCnt="7"/>
      <dgm:spPr/>
    </dgm:pt>
    <dgm:pt modelId="{F919290D-C1B8-425E-9D88-D3341A928AC1}" type="pres">
      <dgm:prSet presAssocID="{5FE84832-9AE3-4966-BB26-A65E9276CD69}" presName="hierRoot2" presStyleCnt="0">
        <dgm:presLayoutVars>
          <dgm:hierBranch val="init"/>
        </dgm:presLayoutVars>
      </dgm:prSet>
      <dgm:spPr/>
    </dgm:pt>
    <dgm:pt modelId="{0D866551-9B26-4133-82BF-663CD454C647}" type="pres">
      <dgm:prSet presAssocID="{5FE84832-9AE3-4966-BB26-A65E9276CD69}" presName="rootComposite" presStyleCnt="0"/>
      <dgm:spPr/>
    </dgm:pt>
    <dgm:pt modelId="{495B3C6C-F5AC-4CC9-9FAF-B57072623008}" type="pres">
      <dgm:prSet presAssocID="{5FE84832-9AE3-4966-BB26-A65E9276CD69}" presName="rootText" presStyleLbl="node2" presStyleIdx="2" presStyleCnt="6">
        <dgm:presLayoutVars>
          <dgm:chPref val="3"/>
        </dgm:presLayoutVars>
      </dgm:prSet>
      <dgm:spPr/>
    </dgm:pt>
    <dgm:pt modelId="{74A26D52-DA0D-4B2C-AAB6-239EC35AB5B6}" type="pres">
      <dgm:prSet presAssocID="{5FE84832-9AE3-4966-BB26-A65E9276CD69}" presName="rootConnector" presStyleLbl="node2" presStyleIdx="2" presStyleCnt="6"/>
      <dgm:spPr/>
    </dgm:pt>
    <dgm:pt modelId="{D462C6C4-FC48-4D74-9D97-EB7DB2D0489E}" type="pres">
      <dgm:prSet presAssocID="{5FE84832-9AE3-4966-BB26-A65E9276CD69}" presName="hierChild4" presStyleCnt="0"/>
      <dgm:spPr/>
    </dgm:pt>
    <dgm:pt modelId="{7222BE2E-23E8-47B7-8014-BF1433320085}" type="pres">
      <dgm:prSet presAssocID="{5FE84832-9AE3-4966-BB26-A65E9276CD69}" presName="hierChild5" presStyleCnt="0"/>
      <dgm:spPr/>
    </dgm:pt>
    <dgm:pt modelId="{946F2190-F460-4785-94C1-95B7AEC6EB7D}" type="pres">
      <dgm:prSet presAssocID="{99AC9446-4CB8-42AF-B8EF-2F08B2E3A57A}" presName="Name115" presStyleLbl="parChTrans1D3" presStyleIdx="5" presStyleCnt="12"/>
      <dgm:spPr/>
    </dgm:pt>
    <dgm:pt modelId="{C20B1CAE-44A0-4615-ABA3-B678F69906B1}" type="pres">
      <dgm:prSet presAssocID="{4DF1E6D3-4AD6-45BC-9EFB-AA1429AF21FD}" presName="hierRoot3" presStyleCnt="0">
        <dgm:presLayoutVars>
          <dgm:hierBranch val="init"/>
        </dgm:presLayoutVars>
      </dgm:prSet>
      <dgm:spPr/>
    </dgm:pt>
    <dgm:pt modelId="{6C0C9609-D4B6-4106-A6F9-88ED7727139F}" type="pres">
      <dgm:prSet presAssocID="{4DF1E6D3-4AD6-45BC-9EFB-AA1429AF21FD}" presName="rootComposite3" presStyleCnt="0"/>
      <dgm:spPr/>
    </dgm:pt>
    <dgm:pt modelId="{E5115DF0-BA14-4632-96DB-3DFAF6BF9011}" type="pres">
      <dgm:prSet presAssocID="{4DF1E6D3-4AD6-45BC-9EFB-AA1429AF21FD}" presName="rootText3" presStyleLbl="asst2" presStyleIdx="5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7F4A33-F7A8-418C-95C0-E46D97006714}" type="pres">
      <dgm:prSet presAssocID="{4DF1E6D3-4AD6-45BC-9EFB-AA1429AF21FD}" presName="rootConnector3" presStyleLbl="asst2" presStyleIdx="5" presStyleCnt="13"/>
      <dgm:spPr/>
    </dgm:pt>
    <dgm:pt modelId="{E989709D-DF04-4596-A4D6-88FFF0D7B1FE}" type="pres">
      <dgm:prSet presAssocID="{4DF1E6D3-4AD6-45BC-9EFB-AA1429AF21FD}" presName="hierChild6" presStyleCnt="0"/>
      <dgm:spPr/>
    </dgm:pt>
    <dgm:pt modelId="{25572974-8307-437E-BA31-EA3677FB34B3}" type="pres">
      <dgm:prSet presAssocID="{4DF1E6D3-4AD6-45BC-9EFB-AA1429AF21FD}" presName="hierChild7" presStyleCnt="0"/>
      <dgm:spPr/>
    </dgm:pt>
    <dgm:pt modelId="{0F3F54DC-450A-40A9-9848-1F1A5AA12FD6}" type="pres">
      <dgm:prSet presAssocID="{33562093-23F5-46C0-BCEC-008FBCBB02FA}" presName="Name115" presStyleLbl="parChTrans1D3" presStyleIdx="6" presStyleCnt="12"/>
      <dgm:spPr/>
    </dgm:pt>
    <dgm:pt modelId="{386C74A8-1DEE-4A95-85EF-925077C82E9B}" type="pres">
      <dgm:prSet presAssocID="{F5D84183-F7E4-4207-8851-BD51C76F6DAD}" presName="hierRoot3" presStyleCnt="0">
        <dgm:presLayoutVars>
          <dgm:hierBranch val="init"/>
        </dgm:presLayoutVars>
      </dgm:prSet>
      <dgm:spPr/>
    </dgm:pt>
    <dgm:pt modelId="{5E19082B-4E0B-4472-A4C0-139CB544A39A}" type="pres">
      <dgm:prSet presAssocID="{F5D84183-F7E4-4207-8851-BD51C76F6DAD}" presName="rootComposite3" presStyleCnt="0"/>
      <dgm:spPr/>
    </dgm:pt>
    <dgm:pt modelId="{A8B24190-4F03-4797-9CEE-D9C7BE7AAFCE}" type="pres">
      <dgm:prSet presAssocID="{F5D84183-F7E4-4207-8851-BD51C76F6DAD}" presName="rootText3" presStyleLbl="asst2" presStyleIdx="6" presStyleCnt="13">
        <dgm:presLayoutVars>
          <dgm:chPref val="3"/>
        </dgm:presLayoutVars>
      </dgm:prSet>
      <dgm:spPr/>
    </dgm:pt>
    <dgm:pt modelId="{F2BEB53C-B6B0-4F5F-B63D-47D3F2E2D5DB}" type="pres">
      <dgm:prSet presAssocID="{F5D84183-F7E4-4207-8851-BD51C76F6DAD}" presName="rootConnector3" presStyleLbl="asst2" presStyleIdx="6" presStyleCnt="13"/>
      <dgm:spPr/>
    </dgm:pt>
    <dgm:pt modelId="{07825CA2-5EF6-488B-B2C4-E849E2A3D239}" type="pres">
      <dgm:prSet presAssocID="{F5D84183-F7E4-4207-8851-BD51C76F6DAD}" presName="hierChild6" presStyleCnt="0"/>
      <dgm:spPr/>
    </dgm:pt>
    <dgm:pt modelId="{0EEC6FDF-A298-48CE-BFCD-B9D25C17A4AC}" type="pres">
      <dgm:prSet presAssocID="{F5D84183-F7E4-4207-8851-BD51C76F6DAD}" presName="hierChild7" presStyleCnt="0"/>
      <dgm:spPr/>
    </dgm:pt>
    <dgm:pt modelId="{C12C8123-9530-46BD-B2BD-E85E6154E246}" type="pres">
      <dgm:prSet presAssocID="{73D4744C-DFD9-4709-9910-BFE73E9B7326}" presName="Name64" presStyleLbl="parChTrans1D2" presStyleIdx="3" presStyleCnt="7"/>
      <dgm:spPr/>
    </dgm:pt>
    <dgm:pt modelId="{B8632722-12E6-404D-A668-33599769FFA7}" type="pres">
      <dgm:prSet presAssocID="{859F0AD5-4AC5-4041-B7EF-A8FC7F1AA6F2}" presName="hierRoot2" presStyleCnt="0">
        <dgm:presLayoutVars>
          <dgm:hierBranch val="init"/>
        </dgm:presLayoutVars>
      </dgm:prSet>
      <dgm:spPr/>
    </dgm:pt>
    <dgm:pt modelId="{5C26520B-C761-4AB2-A59A-BC0A1F6FD958}" type="pres">
      <dgm:prSet presAssocID="{859F0AD5-4AC5-4041-B7EF-A8FC7F1AA6F2}" presName="rootComposite" presStyleCnt="0"/>
      <dgm:spPr/>
    </dgm:pt>
    <dgm:pt modelId="{09B7E9D7-51E5-43F2-9F22-C9EA41776907}" type="pres">
      <dgm:prSet presAssocID="{859F0AD5-4AC5-4041-B7EF-A8FC7F1AA6F2}" presName="rootText" presStyleLbl="node2" presStyleIdx="3" presStyleCnt="6">
        <dgm:presLayoutVars>
          <dgm:chPref val="3"/>
        </dgm:presLayoutVars>
      </dgm:prSet>
      <dgm:spPr/>
    </dgm:pt>
    <dgm:pt modelId="{A5534B7A-11AD-49D5-8CC8-287C63463FF9}" type="pres">
      <dgm:prSet presAssocID="{859F0AD5-4AC5-4041-B7EF-A8FC7F1AA6F2}" presName="rootConnector" presStyleLbl="node2" presStyleIdx="3" presStyleCnt="6"/>
      <dgm:spPr/>
    </dgm:pt>
    <dgm:pt modelId="{3600EB09-7D14-4FE2-BAA7-B2BF203741F2}" type="pres">
      <dgm:prSet presAssocID="{859F0AD5-4AC5-4041-B7EF-A8FC7F1AA6F2}" presName="hierChild4" presStyleCnt="0"/>
      <dgm:spPr/>
    </dgm:pt>
    <dgm:pt modelId="{F41BBBD2-84AA-4744-8A1B-91B64ED19566}" type="pres">
      <dgm:prSet presAssocID="{859F0AD5-4AC5-4041-B7EF-A8FC7F1AA6F2}" presName="hierChild5" presStyleCnt="0"/>
      <dgm:spPr/>
    </dgm:pt>
    <dgm:pt modelId="{82F2BEAA-887D-4927-BF77-0A9CD6348D6B}" type="pres">
      <dgm:prSet presAssocID="{2D0EB97F-01A3-468D-910A-633BD03B8E73}" presName="Name115" presStyleLbl="parChTrans1D3" presStyleIdx="7" presStyleCnt="12"/>
      <dgm:spPr/>
    </dgm:pt>
    <dgm:pt modelId="{9B70E829-5B97-48A2-BAC7-8F9FE9C6D0A7}" type="pres">
      <dgm:prSet presAssocID="{08CC7AC9-C394-4D01-BF8E-CB1D13C8B1AF}" presName="hierRoot3" presStyleCnt="0">
        <dgm:presLayoutVars>
          <dgm:hierBranch val="init"/>
        </dgm:presLayoutVars>
      </dgm:prSet>
      <dgm:spPr/>
    </dgm:pt>
    <dgm:pt modelId="{328CCEC4-D5D8-4FED-B126-DF1D472E8BE0}" type="pres">
      <dgm:prSet presAssocID="{08CC7AC9-C394-4D01-BF8E-CB1D13C8B1AF}" presName="rootComposite3" presStyleCnt="0"/>
      <dgm:spPr/>
    </dgm:pt>
    <dgm:pt modelId="{60997CD4-7D7D-4C67-A9D4-9D40E27DC5AE}" type="pres">
      <dgm:prSet presAssocID="{08CC7AC9-C394-4D01-BF8E-CB1D13C8B1AF}" presName="rootText3" presStyleLbl="asst2" presStyleIdx="7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70D7FF-F9C0-466D-8459-AF93BFDF65F5}" type="pres">
      <dgm:prSet presAssocID="{08CC7AC9-C394-4D01-BF8E-CB1D13C8B1AF}" presName="rootConnector3" presStyleLbl="asst2" presStyleIdx="7" presStyleCnt="13"/>
      <dgm:spPr/>
    </dgm:pt>
    <dgm:pt modelId="{A4357379-6035-4721-BEAA-F7677B8DD9C8}" type="pres">
      <dgm:prSet presAssocID="{08CC7AC9-C394-4D01-BF8E-CB1D13C8B1AF}" presName="hierChild6" presStyleCnt="0"/>
      <dgm:spPr/>
    </dgm:pt>
    <dgm:pt modelId="{8778B814-32DB-4998-848A-96DBFD40A7D8}" type="pres">
      <dgm:prSet presAssocID="{08CC7AC9-C394-4D01-BF8E-CB1D13C8B1AF}" presName="hierChild7" presStyleCnt="0"/>
      <dgm:spPr/>
    </dgm:pt>
    <dgm:pt modelId="{155CF0D5-B1D4-4210-A713-C4DB68B5061F}" type="pres">
      <dgm:prSet presAssocID="{531DC1AC-58D2-4696-9DBD-ADC87087DCEC}" presName="Name115" presStyleLbl="parChTrans1D3" presStyleIdx="8" presStyleCnt="12"/>
      <dgm:spPr/>
    </dgm:pt>
    <dgm:pt modelId="{CC70ED4D-4753-4360-8B0F-9FB1DE692990}" type="pres">
      <dgm:prSet presAssocID="{36F83C2F-129B-4442-BB64-25B7969BD0CF}" presName="hierRoot3" presStyleCnt="0">
        <dgm:presLayoutVars>
          <dgm:hierBranch val="init"/>
        </dgm:presLayoutVars>
      </dgm:prSet>
      <dgm:spPr/>
    </dgm:pt>
    <dgm:pt modelId="{60095453-14FE-4570-A5E2-16EDF470541D}" type="pres">
      <dgm:prSet presAssocID="{36F83C2F-129B-4442-BB64-25B7969BD0CF}" presName="rootComposite3" presStyleCnt="0"/>
      <dgm:spPr/>
    </dgm:pt>
    <dgm:pt modelId="{C6F84B9E-553C-4380-8040-F618AC1249C9}" type="pres">
      <dgm:prSet presAssocID="{36F83C2F-129B-4442-BB64-25B7969BD0CF}" presName="rootText3" presStyleLbl="asst2" presStyleIdx="8" presStyleCnt="13">
        <dgm:presLayoutVars>
          <dgm:chPref val="3"/>
        </dgm:presLayoutVars>
      </dgm:prSet>
      <dgm:spPr/>
    </dgm:pt>
    <dgm:pt modelId="{6E99E75E-CD5C-4820-ADD5-395F3386EE20}" type="pres">
      <dgm:prSet presAssocID="{36F83C2F-129B-4442-BB64-25B7969BD0CF}" presName="rootConnector3" presStyleLbl="asst2" presStyleIdx="8" presStyleCnt="13"/>
      <dgm:spPr/>
    </dgm:pt>
    <dgm:pt modelId="{8C40BCF0-6D2C-4E3C-8FE8-B7F4E6BF352D}" type="pres">
      <dgm:prSet presAssocID="{36F83C2F-129B-4442-BB64-25B7969BD0CF}" presName="hierChild6" presStyleCnt="0"/>
      <dgm:spPr/>
    </dgm:pt>
    <dgm:pt modelId="{D4EAD828-A066-438F-B0F8-5320B1866E28}" type="pres">
      <dgm:prSet presAssocID="{36F83C2F-129B-4442-BB64-25B7969BD0CF}" presName="hierChild7" presStyleCnt="0"/>
      <dgm:spPr/>
    </dgm:pt>
    <dgm:pt modelId="{5C41D2E7-4D24-4C79-9EC3-702154B7656C}" type="pres">
      <dgm:prSet presAssocID="{BE761F8A-3AAB-4A74-A969-CD775E0BDFA2}" presName="Name115" presStyleLbl="parChTrans1D3" presStyleIdx="9" presStyleCnt="12"/>
      <dgm:spPr/>
    </dgm:pt>
    <dgm:pt modelId="{CEDDCDB7-3393-4744-B24E-E799A59CB53F}" type="pres">
      <dgm:prSet presAssocID="{D1C35B4D-86B6-4873-A7B5-66192842159B}" presName="hierRoot3" presStyleCnt="0">
        <dgm:presLayoutVars>
          <dgm:hierBranch val="init"/>
        </dgm:presLayoutVars>
      </dgm:prSet>
      <dgm:spPr/>
    </dgm:pt>
    <dgm:pt modelId="{4CEE72B2-B2CB-48E0-B243-F822954AF830}" type="pres">
      <dgm:prSet presAssocID="{D1C35B4D-86B6-4873-A7B5-66192842159B}" presName="rootComposite3" presStyleCnt="0"/>
      <dgm:spPr/>
    </dgm:pt>
    <dgm:pt modelId="{3D24C530-F8C4-41A9-BE3B-791CD3AE47E1}" type="pres">
      <dgm:prSet presAssocID="{D1C35B4D-86B6-4873-A7B5-66192842159B}" presName="rootText3" presStyleLbl="asst2" presStyleIdx="9" presStyleCnt="13">
        <dgm:presLayoutVars>
          <dgm:chPref val="3"/>
        </dgm:presLayoutVars>
      </dgm:prSet>
      <dgm:spPr/>
    </dgm:pt>
    <dgm:pt modelId="{2D98A904-E24B-45DC-BC18-928C4116EA80}" type="pres">
      <dgm:prSet presAssocID="{D1C35B4D-86B6-4873-A7B5-66192842159B}" presName="rootConnector3" presStyleLbl="asst2" presStyleIdx="9" presStyleCnt="13"/>
      <dgm:spPr/>
    </dgm:pt>
    <dgm:pt modelId="{A3BED9F6-8E17-44B5-8AD7-D29641214D26}" type="pres">
      <dgm:prSet presAssocID="{D1C35B4D-86B6-4873-A7B5-66192842159B}" presName="hierChild6" presStyleCnt="0"/>
      <dgm:spPr/>
    </dgm:pt>
    <dgm:pt modelId="{4ABE258E-1A3B-47F3-89C2-6476C9121B00}" type="pres">
      <dgm:prSet presAssocID="{D1C35B4D-86B6-4873-A7B5-66192842159B}" presName="hierChild7" presStyleCnt="0"/>
      <dgm:spPr/>
    </dgm:pt>
    <dgm:pt modelId="{6005AAA1-2B59-46A8-9887-ED782F498666}" type="pres">
      <dgm:prSet presAssocID="{D7B6BE6D-E8A6-4C1C-B48A-35DC3FBBA045}" presName="Name64" presStyleLbl="parChTrans1D2" presStyleIdx="4" presStyleCnt="7"/>
      <dgm:spPr/>
    </dgm:pt>
    <dgm:pt modelId="{95EB90FB-B88D-44B6-93FE-53D599F87EA4}" type="pres">
      <dgm:prSet presAssocID="{BE09F5E5-357C-4EFF-AB3D-FAF5F5035F66}" presName="hierRoot2" presStyleCnt="0">
        <dgm:presLayoutVars>
          <dgm:hierBranch val="init"/>
        </dgm:presLayoutVars>
      </dgm:prSet>
      <dgm:spPr/>
    </dgm:pt>
    <dgm:pt modelId="{2254660F-FB27-4742-BB23-2D55FB461FFF}" type="pres">
      <dgm:prSet presAssocID="{BE09F5E5-357C-4EFF-AB3D-FAF5F5035F66}" presName="rootComposite" presStyleCnt="0"/>
      <dgm:spPr/>
    </dgm:pt>
    <dgm:pt modelId="{7FA8116D-D692-4851-9FC6-D5CF251F3CEE}" type="pres">
      <dgm:prSet presAssocID="{BE09F5E5-357C-4EFF-AB3D-FAF5F5035F66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CE785A0-391F-4C72-A340-A90CDFF66C37}" type="pres">
      <dgm:prSet presAssocID="{BE09F5E5-357C-4EFF-AB3D-FAF5F5035F66}" presName="rootConnector" presStyleLbl="node2" presStyleIdx="4" presStyleCnt="6"/>
      <dgm:spPr/>
    </dgm:pt>
    <dgm:pt modelId="{DF36E4F1-FC33-4425-B619-FB9C553748A5}" type="pres">
      <dgm:prSet presAssocID="{BE09F5E5-357C-4EFF-AB3D-FAF5F5035F66}" presName="hierChild4" presStyleCnt="0"/>
      <dgm:spPr/>
    </dgm:pt>
    <dgm:pt modelId="{EE7F8AB2-7BB6-46D4-A40E-2DD63153A302}" type="pres">
      <dgm:prSet presAssocID="{BE09F5E5-357C-4EFF-AB3D-FAF5F5035F66}" presName="hierChild5" presStyleCnt="0"/>
      <dgm:spPr/>
    </dgm:pt>
    <dgm:pt modelId="{2EB9FB37-9E72-4294-9F1B-1BE79AD4BF35}" type="pres">
      <dgm:prSet presAssocID="{4EC14300-AECB-42A5-A366-BAEFF18F27ED}" presName="Name115" presStyleLbl="parChTrans1D3" presStyleIdx="10" presStyleCnt="12"/>
      <dgm:spPr/>
    </dgm:pt>
    <dgm:pt modelId="{ED1AF7F5-AB8A-45C9-A1D2-844DC99B8918}" type="pres">
      <dgm:prSet presAssocID="{35D0BC97-A9DD-4DE6-8B75-9E96A1197DEF}" presName="hierRoot3" presStyleCnt="0">
        <dgm:presLayoutVars>
          <dgm:hierBranch val="init"/>
        </dgm:presLayoutVars>
      </dgm:prSet>
      <dgm:spPr/>
    </dgm:pt>
    <dgm:pt modelId="{CD1D10CB-7D8A-4A60-AA9A-2503BA6F571E}" type="pres">
      <dgm:prSet presAssocID="{35D0BC97-A9DD-4DE6-8B75-9E96A1197DEF}" presName="rootComposite3" presStyleCnt="0"/>
      <dgm:spPr/>
    </dgm:pt>
    <dgm:pt modelId="{8CA868AD-D52A-4945-8C03-B838EB5C2B01}" type="pres">
      <dgm:prSet presAssocID="{35D0BC97-A9DD-4DE6-8B75-9E96A1197DEF}" presName="rootText3" presStyleLbl="asst2" presStyleIdx="10" presStyleCnt="13">
        <dgm:presLayoutVars>
          <dgm:chPref val="3"/>
        </dgm:presLayoutVars>
      </dgm:prSet>
      <dgm:spPr/>
    </dgm:pt>
    <dgm:pt modelId="{76106455-6FAF-4630-A8EA-DF6244DD6793}" type="pres">
      <dgm:prSet presAssocID="{35D0BC97-A9DD-4DE6-8B75-9E96A1197DEF}" presName="rootConnector3" presStyleLbl="asst2" presStyleIdx="10" presStyleCnt="13"/>
      <dgm:spPr/>
    </dgm:pt>
    <dgm:pt modelId="{EC4461F0-B118-421C-AC3A-5D1C9FC0DA77}" type="pres">
      <dgm:prSet presAssocID="{35D0BC97-A9DD-4DE6-8B75-9E96A1197DEF}" presName="hierChild6" presStyleCnt="0"/>
      <dgm:spPr/>
    </dgm:pt>
    <dgm:pt modelId="{FE352AA3-BF07-4DA9-BFF4-3A56692956A4}" type="pres">
      <dgm:prSet presAssocID="{35D0BC97-A9DD-4DE6-8B75-9E96A1197DEF}" presName="hierChild7" presStyleCnt="0"/>
      <dgm:spPr/>
    </dgm:pt>
    <dgm:pt modelId="{B00FC4E3-6350-4C61-9957-5A25A6AB4ABC}" type="pres">
      <dgm:prSet presAssocID="{A926C601-82B0-4CD2-8CD1-3F66D63106E8}" presName="Name115" presStyleLbl="parChTrans1D3" presStyleIdx="11" presStyleCnt="12"/>
      <dgm:spPr/>
    </dgm:pt>
    <dgm:pt modelId="{E9149B0A-5DAB-4277-9261-2062BDC87825}" type="pres">
      <dgm:prSet presAssocID="{A3B3CF6B-1B18-4CDC-AD16-93FFEF2A3E50}" presName="hierRoot3" presStyleCnt="0">
        <dgm:presLayoutVars>
          <dgm:hierBranch val="init"/>
        </dgm:presLayoutVars>
      </dgm:prSet>
      <dgm:spPr/>
    </dgm:pt>
    <dgm:pt modelId="{4BF66576-F235-4B34-AB77-3E23387FAD91}" type="pres">
      <dgm:prSet presAssocID="{A3B3CF6B-1B18-4CDC-AD16-93FFEF2A3E50}" presName="rootComposite3" presStyleCnt="0"/>
      <dgm:spPr/>
    </dgm:pt>
    <dgm:pt modelId="{D4FB2544-B8E0-46F4-89AC-07E77D486133}" type="pres">
      <dgm:prSet presAssocID="{A3B3CF6B-1B18-4CDC-AD16-93FFEF2A3E50}" presName="rootText3" presStyleLbl="asst2" presStyleIdx="11" presStyleCnt="13">
        <dgm:presLayoutVars>
          <dgm:chPref val="3"/>
        </dgm:presLayoutVars>
      </dgm:prSet>
      <dgm:spPr/>
    </dgm:pt>
    <dgm:pt modelId="{828BA1E6-EB0B-4D2E-8058-A10096DBF512}" type="pres">
      <dgm:prSet presAssocID="{A3B3CF6B-1B18-4CDC-AD16-93FFEF2A3E50}" presName="rootConnector3" presStyleLbl="asst2" presStyleIdx="11" presStyleCnt="13"/>
      <dgm:spPr/>
    </dgm:pt>
    <dgm:pt modelId="{2AA2E4FE-1F64-4CB2-BE5D-6D4AA173E62E}" type="pres">
      <dgm:prSet presAssocID="{A3B3CF6B-1B18-4CDC-AD16-93FFEF2A3E50}" presName="hierChild6" presStyleCnt="0"/>
      <dgm:spPr/>
    </dgm:pt>
    <dgm:pt modelId="{F62EDD53-0F52-44A4-9EF8-92BBD8012D96}" type="pres">
      <dgm:prSet presAssocID="{A3B3CF6B-1B18-4CDC-AD16-93FFEF2A3E50}" presName="hierChild7" presStyleCnt="0"/>
      <dgm:spPr/>
    </dgm:pt>
    <dgm:pt modelId="{A18B8780-1112-4BBF-B6A5-A2DDDB9AFD7C}" type="pres">
      <dgm:prSet presAssocID="{E20E60D8-FA9A-4C46-AD15-3E793505D25B}" presName="Name115" presStyleLbl="parChTrans1D4" presStyleIdx="0" presStyleCnt="1"/>
      <dgm:spPr/>
    </dgm:pt>
    <dgm:pt modelId="{BC0CAB33-C102-47AF-B09E-39449533CF09}" type="pres">
      <dgm:prSet presAssocID="{8404C68B-3B20-4B8B-8EF3-C5DA504E224C}" presName="hierRoot3" presStyleCnt="0">
        <dgm:presLayoutVars>
          <dgm:hierBranch val="init"/>
        </dgm:presLayoutVars>
      </dgm:prSet>
      <dgm:spPr/>
    </dgm:pt>
    <dgm:pt modelId="{E6290ABD-F70A-46F8-8C7B-2E4197401B57}" type="pres">
      <dgm:prSet presAssocID="{8404C68B-3B20-4B8B-8EF3-C5DA504E224C}" presName="rootComposite3" presStyleCnt="0"/>
      <dgm:spPr/>
    </dgm:pt>
    <dgm:pt modelId="{6AEE299B-960A-4781-A70B-3F413D2FD085}" type="pres">
      <dgm:prSet presAssocID="{8404C68B-3B20-4B8B-8EF3-C5DA504E224C}" presName="rootText3" presStyleLbl="asst2" presStyleIdx="12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62C50B-1E9A-4D4F-A0E0-B3FAC8ABE6D2}" type="pres">
      <dgm:prSet presAssocID="{8404C68B-3B20-4B8B-8EF3-C5DA504E224C}" presName="rootConnector3" presStyleLbl="asst2" presStyleIdx="12" presStyleCnt="13"/>
      <dgm:spPr/>
    </dgm:pt>
    <dgm:pt modelId="{FA8B8664-6062-4C37-BD1B-E48510EFC24E}" type="pres">
      <dgm:prSet presAssocID="{8404C68B-3B20-4B8B-8EF3-C5DA504E224C}" presName="hierChild6" presStyleCnt="0"/>
      <dgm:spPr/>
    </dgm:pt>
    <dgm:pt modelId="{39159C60-3C06-4C76-B945-21C0217C8FB5}" type="pres">
      <dgm:prSet presAssocID="{8404C68B-3B20-4B8B-8EF3-C5DA504E224C}" presName="hierChild7" presStyleCnt="0"/>
      <dgm:spPr/>
    </dgm:pt>
    <dgm:pt modelId="{AD9B914B-ABB2-4576-BEF5-3BF546006B21}" type="pres">
      <dgm:prSet presAssocID="{D88FF3C1-E137-41F3-9E15-6E1386353AD1}" presName="Name64" presStyleLbl="parChTrans1D2" presStyleIdx="5" presStyleCnt="7"/>
      <dgm:spPr/>
    </dgm:pt>
    <dgm:pt modelId="{70979C04-1F5D-4DF1-821A-7C9469C207C8}" type="pres">
      <dgm:prSet presAssocID="{8C632CBA-B147-4ED6-85C4-B446E041C62D}" presName="hierRoot2" presStyleCnt="0">
        <dgm:presLayoutVars>
          <dgm:hierBranch val="init"/>
        </dgm:presLayoutVars>
      </dgm:prSet>
      <dgm:spPr/>
    </dgm:pt>
    <dgm:pt modelId="{07C76A03-2662-47EE-8D51-C56ACBCE894D}" type="pres">
      <dgm:prSet presAssocID="{8C632CBA-B147-4ED6-85C4-B446E041C62D}" presName="rootComposite" presStyleCnt="0"/>
      <dgm:spPr/>
    </dgm:pt>
    <dgm:pt modelId="{CCCDABC4-7510-4A14-945C-6C9699DABA1E}" type="pres">
      <dgm:prSet presAssocID="{8C632CBA-B147-4ED6-85C4-B446E041C62D}" presName="rootText" presStyleLbl="node2" presStyleIdx="5" presStyleCnt="6">
        <dgm:presLayoutVars>
          <dgm:chPref val="3"/>
        </dgm:presLayoutVars>
      </dgm:prSet>
      <dgm:spPr/>
    </dgm:pt>
    <dgm:pt modelId="{5B99C5B2-BE42-4A0F-B523-F0278778A08B}" type="pres">
      <dgm:prSet presAssocID="{8C632CBA-B147-4ED6-85C4-B446E041C62D}" presName="rootConnector" presStyleLbl="node2" presStyleIdx="5" presStyleCnt="6"/>
      <dgm:spPr/>
    </dgm:pt>
    <dgm:pt modelId="{8C1B6BD1-22C2-46F8-BBFD-12C50BBAA52D}" type="pres">
      <dgm:prSet presAssocID="{8C632CBA-B147-4ED6-85C4-B446E041C62D}" presName="hierChild4" presStyleCnt="0"/>
      <dgm:spPr/>
    </dgm:pt>
    <dgm:pt modelId="{E1FEB7A2-14E4-415A-B590-E3F12B6AF7E0}" type="pres">
      <dgm:prSet presAssocID="{8C632CBA-B147-4ED6-85C4-B446E041C62D}" presName="hierChild5" presStyleCnt="0"/>
      <dgm:spPr/>
    </dgm:pt>
    <dgm:pt modelId="{31603A6F-C3F8-4882-B44C-BD15FFFB5F90}" type="pres">
      <dgm:prSet presAssocID="{BE25EFA5-AF77-421F-A149-04D667B46701}" presName="hierChild3" presStyleCnt="0"/>
      <dgm:spPr/>
    </dgm:pt>
    <dgm:pt modelId="{A66CCD32-F4D5-4F89-919E-8B6A6ADB2371}" type="pres">
      <dgm:prSet presAssocID="{3181D7D1-B48E-4B2C-BF94-47B0F63F49FE}" presName="Name115" presStyleLbl="parChTrans1D2" presStyleIdx="6" presStyleCnt="7"/>
      <dgm:spPr/>
    </dgm:pt>
    <dgm:pt modelId="{22D89673-11D8-4502-A5CF-6E7A186D793F}" type="pres">
      <dgm:prSet presAssocID="{346B978D-951A-4843-823F-E3E5529D9583}" presName="hierRoot3" presStyleCnt="0">
        <dgm:presLayoutVars>
          <dgm:hierBranch val="init"/>
        </dgm:presLayoutVars>
      </dgm:prSet>
      <dgm:spPr/>
    </dgm:pt>
    <dgm:pt modelId="{02D31665-383F-44C4-AD35-B9098CA15D5A}" type="pres">
      <dgm:prSet presAssocID="{346B978D-951A-4843-823F-E3E5529D9583}" presName="rootComposite3" presStyleCnt="0"/>
      <dgm:spPr/>
    </dgm:pt>
    <dgm:pt modelId="{57A3683C-88C6-401C-9DAE-AD5C0841BE5E}" type="pres">
      <dgm:prSet presAssocID="{346B978D-951A-4843-823F-E3E5529D9583}" presName="rootText3" presStyleLbl="asst1" presStyleIdx="0" presStyleCnt="1">
        <dgm:presLayoutVars>
          <dgm:chPref val="3"/>
        </dgm:presLayoutVars>
      </dgm:prSet>
      <dgm:spPr/>
    </dgm:pt>
    <dgm:pt modelId="{9D571E12-7054-4DA0-956A-6CEF6475B313}" type="pres">
      <dgm:prSet presAssocID="{346B978D-951A-4843-823F-E3E5529D9583}" presName="rootConnector3" presStyleLbl="asst1" presStyleIdx="0" presStyleCnt="1"/>
      <dgm:spPr/>
    </dgm:pt>
    <dgm:pt modelId="{582046A4-211C-472F-84A4-1AAD6B9FE998}" type="pres">
      <dgm:prSet presAssocID="{346B978D-951A-4843-823F-E3E5529D9583}" presName="hierChild6" presStyleCnt="0"/>
      <dgm:spPr/>
    </dgm:pt>
    <dgm:pt modelId="{CE32BA51-6AE6-4F6C-B4CD-8B307BC00ED7}" type="pres">
      <dgm:prSet presAssocID="{346B978D-951A-4843-823F-E3E5529D9583}" presName="hierChild7" presStyleCnt="0"/>
      <dgm:spPr/>
    </dgm:pt>
  </dgm:ptLst>
  <dgm:cxnLst>
    <dgm:cxn modelId="{DBA05996-A86D-40CA-B0D6-2C49C4ADFEBD}" type="presOf" srcId="{8C632CBA-B147-4ED6-85C4-B446E041C62D}" destId="{5B99C5B2-BE42-4A0F-B523-F0278778A08B}" srcOrd="1" destOrd="0" presId="urn:microsoft.com/office/officeart/2009/3/layout/HorizontalOrganizationChart"/>
    <dgm:cxn modelId="{D6B34BF0-B878-4845-A1F7-B4743D862751}" type="presOf" srcId="{4DF1E6D3-4AD6-45BC-9EFB-AA1429AF21FD}" destId="{827F4A33-F7A8-418C-95C0-E46D97006714}" srcOrd="1" destOrd="0" presId="urn:microsoft.com/office/officeart/2009/3/layout/HorizontalOrganizationChart"/>
    <dgm:cxn modelId="{2A6E6BB0-E2CF-4440-9DB4-EECA67FB4328}" srcId="{775632B8-06ED-41C5-B496-C3294184BBF9}" destId="{BE25EFA5-AF77-421F-A149-04D667B46701}" srcOrd="0" destOrd="0" parTransId="{D2EE0B84-7D8F-438E-AF14-A034A2A1E589}" sibTransId="{F8020631-5F0B-4FAF-B051-41B3081D5BBD}"/>
    <dgm:cxn modelId="{0A53A660-1839-4CFC-A13A-1EFB37FEA94D}" type="presOf" srcId="{08CC7AC9-C394-4D01-BF8E-CB1D13C8B1AF}" destId="{CE70D7FF-F9C0-466D-8459-AF93BFDF65F5}" srcOrd="1" destOrd="0" presId="urn:microsoft.com/office/officeart/2009/3/layout/HorizontalOrganizationChart"/>
    <dgm:cxn modelId="{FBF7AE7E-37EB-43C5-B54C-A5B309EFE90E}" type="presOf" srcId="{3015A301-C6D6-465B-A30D-4CFE617BF9C1}" destId="{1825C36B-E50D-46D6-A435-645C5CB8E411}" srcOrd="0" destOrd="0" presId="urn:microsoft.com/office/officeart/2009/3/layout/HorizontalOrganizationChart"/>
    <dgm:cxn modelId="{8285DC4F-18DA-4587-9E5D-DE3578603AF4}" type="presOf" srcId="{2D514CD8-81FE-4C8A-92D2-2318CC9D8725}" destId="{8D019D8B-C7AF-4782-9E2A-5186DAD1EF42}" srcOrd="0" destOrd="0" presId="urn:microsoft.com/office/officeart/2009/3/layout/HorizontalOrganizationChart"/>
    <dgm:cxn modelId="{20763B02-8018-4012-927A-F947E4D723FE}" srcId="{BE25EFA5-AF77-421F-A149-04D667B46701}" destId="{5FE84832-9AE3-4966-BB26-A65E9276CD69}" srcOrd="3" destOrd="0" parTransId="{6109F3C4-07C0-404C-90A5-A3AA37407E9B}" sibTransId="{9C6B352C-E71B-412D-87B5-D25CD9432247}"/>
    <dgm:cxn modelId="{5621E52E-0DFD-47A4-B28F-0373704E4981}" type="presOf" srcId="{36F83C2F-129B-4442-BB64-25B7969BD0CF}" destId="{C6F84B9E-553C-4380-8040-F618AC1249C9}" srcOrd="0" destOrd="0" presId="urn:microsoft.com/office/officeart/2009/3/layout/HorizontalOrganizationChart"/>
    <dgm:cxn modelId="{9FA218B7-FA11-49E9-A8FE-4F24CECBE23C}" type="presOf" srcId="{33562093-23F5-46C0-BCEC-008FBCBB02FA}" destId="{0F3F54DC-450A-40A9-9848-1F1A5AA12FD6}" srcOrd="0" destOrd="0" presId="urn:microsoft.com/office/officeart/2009/3/layout/HorizontalOrganizationChart"/>
    <dgm:cxn modelId="{97F0F121-79DF-4A81-AFA5-D8B126693DFB}" srcId="{0BC5D363-276A-4BF0-B4B0-9AA44493FDBF}" destId="{A60DCE44-3164-487B-A0A5-9A310941F9CD}" srcOrd="2" destOrd="0" parTransId="{D3018D12-3707-47A2-8773-30EAC4529F2A}" sibTransId="{41D29190-15B3-409C-B8B9-F073B418E9E9}"/>
    <dgm:cxn modelId="{F837DA3C-6EEA-4B74-BE5B-A26890E50379}" type="presOf" srcId="{26257419-A24A-4745-8A8A-FD2E566995D6}" destId="{88410391-7A1E-48CD-AF94-94E942B858BD}" srcOrd="0" destOrd="0" presId="urn:microsoft.com/office/officeart/2009/3/layout/HorizontalOrganizationChart"/>
    <dgm:cxn modelId="{5C21F908-4E45-4561-9F38-AAF8FBE199C0}" type="presOf" srcId="{A926C601-82B0-4CD2-8CD1-3F66D63106E8}" destId="{B00FC4E3-6350-4C61-9957-5A25A6AB4ABC}" srcOrd="0" destOrd="0" presId="urn:microsoft.com/office/officeart/2009/3/layout/HorizontalOrganizationChart"/>
    <dgm:cxn modelId="{7D657010-EE1A-4CCA-A304-066173F0F01C}" srcId="{5FE84832-9AE3-4966-BB26-A65E9276CD69}" destId="{F5D84183-F7E4-4207-8851-BD51C76F6DAD}" srcOrd="1" destOrd="0" parTransId="{33562093-23F5-46C0-BCEC-008FBCBB02FA}" sibTransId="{C89228CE-B197-4350-820A-158CC3B314DE}"/>
    <dgm:cxn modelId="{8081295C-5C2D-4D37-ACE2-B7F1D0651D0B}" type="presOf" srcId="{D3018D12-3707-47A2-8773-30EAC4529F2A}" destId="{CB051491-BA9F-4C55-994F-D718DF09FEA9}" srcOrd="0" destOrd="0" presId="urn:microsoft.com/office/officeart/2009/3/layout/HorizontalOrganizationChart"/>
    <dgm:cxn modelId="{E9E17132-C6CC-4A28-9D9D-F0BB9591D42D}" srcId="{BE09F5E5-357C-4EFF-AB3D-FAF5F5035F66}" destId="{35D0BC97-A9DD-4DE6-8B75-9E96A1197DEF}" srcOrd="0" destOrd="0" parTransId="{4EC14300-AECB-42A5-A366-BAEFF18F27ED}" sibTransId="{1D3EB755-C223-4540-B744-74DC3B40084D}"/>
    <dgm:cxn modelId="{46C25D30-E648-49C3-9B3D-F0AADB50DCE6}" type="presOf" srcId="{99AC9446-4CB8-42AF-B8EF-2F08B2E3A57A}" destId="{946F2190-F460-4785-94C1-95B7AEC6EB7D}" srcOrd="0" destOrd="0" presId="urn:microsoft.com/office/officeart/2009/3/layout/HorizontalOrganizationChart"/>
    <dgm:cxn modelId="{F3A6DF3F-51E6-4C0B-A58F-D63DEAF118D3}" type="presOf" srcId="{A60DCE44-3164-487B-A0A5-9A310941F9CD}" destId="{1F5C7ABB-62F7-4FAC-9A56-E2D542D01067}" srcOrd="1" destOrd="0" presId="urn:microsoft.com/office/officeart/2009/3/layout/HorizontalOrganizationChart"/>
    <dgm:cxn modelId="{EDB2085E-9C90-4536-A6A3-5204F7B45A9F}" type="presOf" srcId="{5FE84832-9AE3-4966-BB26-A65E9276CD69}" destId="{495B3C6C-F5AC-4CC9-9FAF-B57072623008}" srcOrd="0" destOrd="0" presId="urn:microsoft.com/office/officeart/2009/3/layout/HorizontalOrganizationChart"/>
    <dgm:cxn modelId="{A73A13CD-8559-4F26-8EEF-F42694427537}" srcId="{BE25EFA5-AF77-421F-A149-04D667B46701}" destId="{BE09F5E5-357C-4EFF-AB3D-FAF5F5035F66}" srcOrd="5" destOrd="0" parTransId="{D7B6BE6D-E8A6-4C1C-B48A-35DC3FBBA045}" sibTransId="{3C295B4D-4904-4EF0-88E6-4FF27460434D}"/>
    <dgm:cxn modelId="{647A0411-7331-4EFE-AA49-D00EFF60E1D8}" type="presOf" srcId="{E20E60D8-FA9A-4C46-AD15-3E793505D25B}" destId="{A18B8780-1112-4BBF-B6A5-A2DDDB9AFD7C}" srcOrd="0" destOrd="0" presId="urn:microsoft.com/office/officeart/2009/3/layout/HorizontalOrganizationChart"/>
    <dgm:cxn modelId="{94EA06DC-4F7A-412B-9E0A-DD30A3E7F9CA}" type="presOf" srcId="{346B978D-951A-4843-823F-E3E5529D9583}" destId="{57A3683C-88C6-401C-9DAE-AD5C0841BE5E}" srcOrd="0" destOrd="0" presId="urn:microsoft.com/office/officeart/2009/3/layout/HorizontalOrganizationChart"/>
    <dgm:cxn modelId="{E66A1611-01BA-4C3F-BD0E-09D348B1A9BD}" type="presOf" srcId="{7EA69389-2076-4CAF-B7FC-E082B2E3A3F6}" destId="{241BC2AC-463D-46C6-9C5C-3F6EFC7CF9DD}" srcOrd="0" destOrd="0" presId="urn:microsoft.com/office/officeart/2009/3/layout/HorizontalOrganizationChart"/>
    <dgm:cxn modelId="{F5BE8D91-81DF-403F-9A41-B8A552E023BF}" type="presOf" srcId="{A60DCE44-3164-487B-A0A5-9A310941F9CD}" destId="{8F0F032D-D3FE-4A51-9B50-EAE946D7463A}" srcOrd="0" destOrd="0" presId="urn:microsoft.com/office/officeart/2009/3/layout/HorizontalOrganizationChart"/>
    <dgm:cxn modelId="{40745EE2-29E8-4DAB-ABFF-A34EAFBF02D2}" type="presOf" srcId="{13728421-AA8F-4D15-B9EA-19E617F70AE2}" destId="{8187C49A-48ED-460A-A1A3-925A6AA398CC}" srcOrd="1" destOrd="0" presId="urn:microsoft.com/office/officeart/2009/3/layout/HorizontalOrganizationChart"/>
    <dgm:cxn modelId="{460BE42A-62EE-43AA-8932-85E42DFD6FA5}" srcId="{0BC5D363-276A-4BF0-B4B0-9AA44493FDBF}" destId="{13728421-AA8F-4D15-B9EA-19E617F70AE2}" srcOrd="1" destOrd="0" parTransId="{2D514CD8-81FE-4C8A-92D2-2318CC9D8725}" sibTransId="{295B5A47-6604-45D8-976D-65797F5F7440}"/>
    <dgm:cxn modelId="{91A7BEE8-21A6-44B7-90FC-22B8014FA8F1}" type="presOf" srcId="{2344CC5C-7849-46AD-AD1D-37E9387F68A6}" destId="{57370A51-9C6C-4464-9968-044FC1ECE881}" srcOrd="1" destOrd="0" presId="urn:microsoft.com/office/officeart/2009/3/layout/HorizontalOrganizationChart"/>
    <dgm:cxn modelId="{A8659FF9-9FC7-4464-9A3E-F9668E15BC9C}" type="presOf" srcId="{F5D84183-F7E4-4207-8851-BD51C76F6DAD}" destId="{A8B24190-4F03-4797-9CEE-D9C7BE7AAFCE}" srcOrd="0" destOrd="0" presId="urn:microsoft.com/office/officeart/2009/3/layout/HorizontalOrganizationChart"/>
    <dgm:cxn modelId="{2873EBB3-6ADF-48B3-ACB0-247C09F6FBD5}" type="presOf" srcId="{ADFF2081-2643-47B1-88FA-49F2A895B915}" destId="{3B2B5B7D-C488-4167-B530-521D576F1D77}" srcOrd="0" destOrd="0" presId="urn:microsoft.com/office/officeart/2009/3/layout/HorizontalOrganizationChart"/>
    <dgm:cxn modelId="{BC60D61B-C1B3-4446-9ED9-D19D65916592}" type="presOf" srcId="{D1C35B4D-86B6-4873-A7B5-66192842159B}" destId="{2D98A904-E24B-45DC-BC18-928C4116EA80}" srcOrd="1" destOrd="0" presId="urn:microsoft.com/office/officeart/2009/3/layout/HorizontalOrganizationChart"/>
    <dgm:cxn modelId="{61924DDB-29AB-445C-9C5B-8EBBE9337052}" srcId="{859F0AD5-4AC5-4041-B7EF-A8FC7F1AA6F2}" destId="{36F83C2F-129B-4442-BB64-25B7969BD0CF}" srcOrd="1" destOrd="0" parTransId="{531DC1AC-58D2-4696-9DBD-ADC87087DCEC}" sibTransId="{AF7727FF-D1EC-4195-AB4D-D4F7FC178590}"/>
    <dgm:cxn modelId="{A1477DE4-2115-44ED-8E77-EB6AF6AC2D37}" type="presOf" srcId="{8404C68B-3B20-4B8B-8EF3-C5DA504E224C}" destId="{E662C50B-1E9A-4D4F-A0E0-B3FAC8ABE6D2}" srcOrd="1" destOrd="0" presId="urn:microsoft.com/office/officeart/2009/3/layout/HorizontalOrganizationChart"/>
    <dgm:cxn modelId="{D54B6325-7F66-4D20-BDA6-2A648BB6444F}" type="presOf" srcId="{36F83C2F-129B-4442-BB64-25B7969BD0CF}" destId="{6E99E75E-CD5C-4820-ADD5-395F3386EE20}" srcOrd="1" destOrd="0" presId="urn:microsoft.com/office/officeart/2009/3/layout/HorizontalOrganizationChart"/>
    <dgm:cxn modelId="{91B3BF5E-2083-4FB0-9AA7-8639CD877055}" type="presOf" srcId="{0BC5D363-276A-4BF0-B4B0-9AA44493FDBF}" destId="{79E6A623-E973-4A5E-AB2A-C7A7D10DE50A}" srcOrd="1" destOrd="0" presId="urn:microsoft.com/office/officeart/2009/3/layout/HorizontalOrganizationChart"/>
    <dgm:cxn modelId="{9D70D5D0-5516-41F7-94EA-2ABB98EB9B69}" type="presOf" srcId="{5FE84832-9AE3-4966-BB26-A65E9276CD69}" destId="{74A26D52-DA0D-4B2C-AAB6-239EC35AB5B6}" srcOrd="1" destOrd="0" presId="urn:microsoft.com/office/officeart/2009/3/layout/HorizontalOrganizationChart"/>
    <dgm:cxn modelId="{9963E3F9-5414-4DA9-8509-CC771D1EBA54}" type="presOf" srcId="{7EA69389-2076-4CAF-B7FC-E082B2E3A3F6}" destId="{C47F6175-3C1E-4446-A74C-9B5EA550965A}" srcOrd="1" destOrd="0" presId="urn:microsoft.com/office/officeart/2009/3/layout/HorizontalOrganizationChart"/>
    <dgm:cxn modelId="{9EE050F3-8EC0-4F99-A315-01D0770B5E16}" type="presOf" srcId="{582B8920-CD28-467E-9750-1398B2D1DECF}" destId="{1DF9715B-5645-4233-BC6C-05DEBF025999}" srcOrd="0" destOrd="0" presId="urn:microsoft.com/office/officeart/2009/3/layout/HorizontalOrganizationChart"/>
    <dgm:cxn modelId="{5BBC2251-EE0E-4342-B8B3-3AC8574A4F97}" type="presOf" srcId="{859F0AD5-4AC5-4041-B7EF-A8FC7F1AA6F2}" destId="{09B7E9D7-51E5-43F2-9F22-C9EA41776907}" srcOrd="0" destOrd="0" presId="urn:microsoft.com/office/officeart/2009/3/layout/HorizontalOrganizationChart"/>
    <dgm:cxn modelId="{9213F02D-5DAF-4E67-9E74-F7549576C83A}" type="presOf" srcId="{BE25EFA5-AF77-421F-A149-04D667B46701}" destId="{C06572A6-741F-4063-B134-F3ECB3C6A8D4}" srcOrd="0" destOrd="0" presId="urn:microsoft.com/office/officeart/2009/3/layout/HorizontalOrganizationChart"/>
    <dgm:cxn modelId="{C5542EE0-E88C-4380-AF66-CCE54B9CB2EA}" type="presOf" srcId="{775632B8-06ED-41C5-B496-C3294184BBF9}" destId="{C23AB525-8513-4EC5-8CE3-243C9048A962}" srcOrd="0" destOrd="0" presId="urn:microsoft.com/office/officeart/2009/3/layout/HorizontalOrganizationChart"/>
    <dgm:cxn modelId="{D12C8B29-F07E-43F1-9CF9-72175B29818C}" type="presOf" srcId="{D7B6BE6D-E8A6-4C1C-B48A-35DC3FBBA045}" destId="{6005AAA1-2B59-46A8-9887-ED782F498666}" srcOrd="0" destOrd="0" presId="urn:microsoft.com/office/officeart/2009/3/layout/HorizontalOrganizationChart"/>
    <dgm:cxn modelId="{8DD6A2D2-3E6E-45D6-B3D2-B684DB4E3C9B}" type="presOf" srcId="{35D0BC97-A9DD-4DE6-8B75-9E96A1197DEF}" destId="{76106455-6FAF-4630-A8EA-DF6244DD6793}" srcOrd="1" destOrd="0" presId="urn:microsoft.com/office/officeart/2009/3/layout/HorizontalOrganizationChart"/>
    <dgm:cxn modelId="{109A8B41-2281-42EF-AC73-1DE72A9F4B74}" type="presOf" srcId="{F5D84183-F7E4-4207-8851-BD51C76F6DAD}" destId="{F2BEB53C-B6B0-4F5F-B63D-47D3F2E2D5DB}" srcOrd="1" destOrd="0" presId="urn:microsoft.com/office/officeart/2009/3/layout/HorizontalOrganizationChart"/>
    <dgm:cxn modelId="{7DD2EA28-8D1E-4852-9867-23BBFB19DEA0}" type="presOf" srcId="{FF03953A-B02E-487F-A81A-129B59DBE3A9}" destId="{6D080339-6FB9-4129-9229-EBEABDD256A8}" srcOrd="0" destOrd="0" presId="urn:microsoft.com/office/officeart/2009/3/layout/HorizontalOrganizationChart"/>
    <dgm:cxn modelId="{2768C0CD-FED4-4E8D-B0A1-10C64F6A9029}" type="presOf" srcId="{D8396A93-9BE7-4E47-91CB-867403A51AF9}" destId="{53F27204-5B46-45A4-8C7A-AEA4C5F85360}" srcOrd="0" destOrd="0" presId="urn:microsoft.com/office/officeart/2009/3/layout/HorizontalOrganizationChart"/>
    <dgm:cxn modelId="{29489997-FEF7-4F42-A0E7-C53863D18299}" type="presOf" srcId="{6109F3C4-07C0-404C-90A5-A3AA37407E9B}" destId="{BED4F7BF-F12D-41DD-AFD0-B309FCAF6B76}" srcOrd="0" destOrd="0" presId="urn:microsoft.com/office/officeart/2009/3/layout/HorizontalOrganizationChart"/>
    <dgm:cxn modelId="{AE12F294-B119-463E-A604-A2AC3BC163CE}" type="presOf" srcId="{ADFF2081-2643-47B1-88FA-49F2A895B915}" destId="{EE219764-4764-4503-A947-565C93D72A1A}" srcOrd="1" destOrd="0" presId="urn:microsoft.com/office/officeart/2009/3/layout/HorizontalOrganizationChart"/>
    <dgm:cxn modelId="{69CE9402-CDA5-4441-91D9-BE9F86786EF2}" type="presOf" srcId="{BE09F5E5-357C-4EFF-AB3D-FAF5F5035F66}" destId="{7FA8116D-D692-4851-9FC6-D5CF251F3CEE}" srcOrd="0" destOrd="0" presId="urn:microsoft.com/office/officeart/2009/3/layout/HorizontalOrganizationChart"/>
    <dgm:cxn modelId="{E8348A4E-4B63-4C4A-B5B6-79B9EAADA28D}" type="presOf" srcId="{4EC14300-AECB-42A5-A366-BAEFF18F27ED}" destId="{2EB9FB37-9E72-4294-9F1B-1BE79AD4BF35}" srcOrd="0" destOrd="0" presId="urn:microsoft.com/office/officeart/2009/3/layout/HorizontalOrganizationChart"/>
    <dgm:cxn modelId="{7B016E23-170B-498E-8788-106567096A2F}" type="presOf" srcId="{4DF1E6D3-4AD6-45BC-9EFB-AA1429AF21FD}" destId="{E5115DF0-BA14-4632-96DB-3DFAF6BF9011}" srcOrd="0" destOrd="0" presId="urn:microsoft.com/office/officeart/2009/3/layout/HorizontalOrganizationChart"/>
    <dgm:cxn modelId="{D6B33E21-F02B-44B6-8FF7-7220285D9D8E}" srcId="{859F0AD5-4AC5-4041-B7EF-A8FC7F1AA6F2}" destId="{08CC7AC9-C394-4D01-BF8E-CB1D13C8B1AF}" srcOrd="0" destOrd="0" parTransId="{2D0EB97F-01A3-468D-910A-633BD03B8E73}" sibTransId="{F6945F8D-159D-4C63-B601-A39D3FF9F7D3}"/>
    <dgm:cxn modelId="{7A1DAFC4-1B14-4F5D-9E68-754E8E103ED3}" srcId="{859F0AD5-4AC5-4041-B7EF-A8FC7F1AA6F2}" destId="{D1C35B4D-86B6-4873-A7B5-66192842159B}" srcOrd="2" destOrd="0" parTransId="{BE761F8A-3AAB-4A74-A969-CD775E0BDFA2}" sibTransId="{0E8CF005-8579-44A8-AAF9-10A4907C3DC1}"/>
    <dgm:cxn modelId="{350B3F90-7617-430B-AD64-D73202735BEB}" type="presOf" srcId="{35D0BC97-A9DD-4DE6-8B75-9E96A1197DEF}" destId="{8CA868AD-D52A-4945-8C03-B838EB5C2B01}" srcOrd="0" destOrd="0" presId="urn:microsoft.com/office/officeart/2009/3/layout/HorizontalOrganizationChart"/>
    <dgm:cxn modelId="{D71F648C-5702-4C6C-8556-33C67E6ABC1D}" type="presOf" srcId="{BE09F5E5-357C-4EFF-AB3D-FAF5F5035F66}" destId="{6CE785A0-391F-4C72-A340-A90CDFF66C37}" srcOrd="1" destOrd="0" presId="urn:microsoft.com/office/officeart/2009/3/layout/HorizontalOrganizationChart"/>
    <dgm:cxn modelId="{F6063670-DE31-4D4B-ABA5-C43C1B8A1748}" type="presOf" srcId="{08CC7AC9-C394-4D01-BF8E-CB1D13C8B1AF}" destId="{60997CD4-7D7D-4C67-A9D4-9D40E27DC5AE}" srcOrd="0" destOrd="0" presId="urn:microsoft.com/office/officeart/2009/3/layout/HorizontalOrganizationChart"/>
    <dgm:cxn modelId="{0C405CDA-CB7E-4A5A-9FCD-DCA6E5042000}" type="presOf" srcId="{531DC1AC-58D2-4696-9DBD-ADC87087DCEC}" destId="{155CF0D5-B1D4-4210-A713-C4DB68B5061F}" srcOrd="0" destOrd="0" presId="urn:microsoft.com/office/officeart/2009/3/layout/HorizontalOrganizationChart"/>
    <dgm:cxn modelId="{1DC13F8E-5B0F-4D82-9D06-BDFA6DCABA60}" srcId="{5FE84832-9AE3-4966-BB26-A65E9276CD69}" destId="{4DF1E6D3-4AD6-45BC-9EFB-AA1429AF21FD}" srcOrd="0" destOrd="0" parTransId="{99AC9446-4CB8-42AF-B8EF-2F08B2E3A57A}" sibTransId="{9D1BB05F-E81D-484D-8DB9-7A9B40009347}"/>
    <dgm:cxn modelId="{46AF5B4C-DCFC-48CD-978E-4B38748090C3}" type="presOf" srcId="{3015A301-C6D6-465B-A30D-4CFE617BF9C1}" destId="{D1750FD8-E9AC-4F24-A829-F75E2B027BE9}" srcOrd="1" destOrd="0" presId="urn:microsoft.com/office/officeart/2009/3/layout/HorizontalOrganizationChart"/>
    <dgm:cxn modelId="{49715AC6-5128-4D92-ABE7-AC89729D3687}" srcId="{BE25EFA5-AF77-421F-A149-04D667B46701}" destId="{859F0AD5-4AC5-4041-B7EF-A8FC7F1AA6F2}" srcOrd="4" destOrd="0" parTransId="{73D4744C-DFD9-4709-9910-BFE73E9B7326}" sibTransId="{C1926215-560E-45AE-8216-376BD9F64367}"/>
    <dgm:cxn modelId="{91A98102-45BC-44BF-BD1A-7F035B06DFAB}" srcId="{BE25EFA5-AF77-421F-A149-04D667B46701}" destId="{346B978D-951A-4843-823F-E3E5529D9583}" srcOrd="0" destOrd="0" parTransId="{3181D7D1-B48E-4B2C-BF94-47B0F63F49FE}" sibTransId="{45487168-A50E-489F-811F-956193219955}"/>
    <dgm:cxn modelId="{3EF88EAB-0510-423C-B7CD-D806F31CE007}" type="presOf" srcId="{859F0AD5-4AC5-4041-B7EF-A8FC7F1AA6F2}" destId="{A5534B7A-11AD-49D5-8CC8-287C63463FF9}" srcOrd="1" destOrd="0" presId="urn:microsoft.com/office/officeart/2009/3/layout/HorizontalOrganizationChart"/>
    <dgm:cxn modelId="{E9014192-2A61-4C98-A8DD-FA2A2C344064}" type="presOf" srcId="{346B978D-951A-4843-823F-E3E5529D9583}" destId="{9D571E12-7054-4DA0-956A-6CEF6475B313}" srcOrd="1" destOrd="0" presId="urn:microsoft.com/office/officeart/2009/3/layout/HorizontalOrganizationChart"/>
    <dgm:cxn modelId="{3638C96B-5133-406C-9E8A-B37AFE8DD340}" type="presOf" srcId="{8404C68B-3B20-4B8B-8EF3-C5DA504E224C}" destId="{6AEE299B-960A-4781-A70B-3F413D2FD085}" srcOrd="0" destOrd="0" presId="urn:microsoft.com/office/officeart/2009/3/layout/HorizontalOrganizationChart"/>
    <dgm:cxn modelId="{456EE739-E036-4AAD-A144-52D1E8020D45}" type="presOf" srcId="{BE761F8A-3AAB-4A74-A969-CD775E0BDFA2}" destId="{5C41D2E7-4D24-4C79-9EC3-702154B7656C}" srcOrd="0" destOrd="0" presId="urn:microsoft.com/office/officeart/2009/3/layout/HorizontalOrganizationChart"/>
    <dgm:cxn modelId="{A45C5D28-C497-4EA8-8F78-85960CC5854E}" type="presOf" srcId="{D1C35B4D-86B6-4873-A7B5-66192842159B}" destId="{3D24C530-F8C4-41A9-BE3B-791CD3AE47E1}" srcOrd="0" destOrd="0" presId="urn:microsoft.com/office/officeart/2009/3/layout/HorizontalOrganizationChart"/>
    <dgm:cxn modelId="{068BF8FC-18CC-4AE5-B639-9868F5D5A7A6}" type="presOf" srcId="{BE25EFA5-AF77-421F-A149-04D667B46701}" destId="{D2EA865C-DFCF-439A-82C2-4AA84D716DD7}" srcOrd="1" destOrd="0" presId="urn:microsoft.com/office/officeart/2009/3/layout/HorizontalOrganizationChart"/>
    <dgm:cxn modelId="{189C6FC0-9F74-4E99-9121-7CBDF9C62D07}" srcId="{BE25EFA5-AF77-421F-A149-04D667B46701}" destId="{0BC5D363-276A-4BF0-B4B0-9AA44493FDBF}" srcOrd="2" destOrd="0" parTransId="{582B8920-CD28-467E-9750-1398B2D1DECF}" sibTransId="{B49EA288-C8A0-4544-A018-B48878748256}"/>
    <dgm:cxn modelId="{1004B56C-854E-4591-BDEE-EECED229083B}" type="presOf" srcId="{8C632CBA-B147-4ED6-85C4-B446E041C62D}" destId="{CCCDABC4-7510-4A14-945C-6C9699DABA1E}" srcOrd="0" destOrd="0" presId="urn:microsoft.com/office/officeart/2009/3/layout/HorizontalOrganizationChart"/>
    <dgm:cxn modelId="{07FE8CD6-A3E7-449A-A1F4-E8821F706B26}" srcId="{BE25EFA5-AF77-421F-A149-04D667B46701}" destId="{ADFF2081-2643-47B1-88FA-49F2A895B915}" srcOrd="1" destOrd="0" parTransId="{87157189-8131-4CAA-BBD0-84E9B0C2E325}" sibTransId="{ED3D4CBC-698B-4920-86E9-56437D3D7B28}"/>
    <dgm:cxn modelId="{00A40402-4F79-4D61-9709-972E03586B8C}" type="presOf" srcId="{0BC5D363-276A-4BF0-B4B0-9AA44493FDBF}" destId="{18D8A745-FE52-420F-A0E5-E1C4D0480408}" srcOrd="0" destOrd="0" presId="urn:microsoft.com/office/officeart/2009/3/layout/HorizontalOrganizationChart"/>
    <dgm:cxn modelId="{6C7BACF0-B703-4A9A-A11C-334B7C71086D}" type="presOf" srcId="{13728421-AA8F-4D15-B9EA-19E617F70AE2}" destId="{6E11996A-27D5-405C-9437-F7F936E12443}" srcOrd="0" destOrd="0" presId="urn:microsoft.com/office/officeart/2009/3/layout/HorizontalOrganizationChart"/>
    <dgm:cxn modelId="{06B03EA0-AAA5-434B-9C4A-CB281008543C}" srcId="{BE25EFA5-AF77-421F-A149-04D667B46701}" destId="{8C632CBA-B147-4ED6-85C4-B446E041C62D}" srcOrd="6" destOrd="0" parTransId="{D88FF3C1-E137-41F3-9E15-6E1386353AD1}" sibTransId="{905FCE49-3C51-4FA3-B057-FD373AC4B373}"/>
    <dgm:cxn modelId="{ED3682E9-FC5A-4B0E-841C-16689A1AA8CF}" type="presOf" srcId="{2344CC5C-7849-46AD-AD1D-37E9387F68A6}" destId="{79856178-18A1-4112-9DBD-CDA29B3C033B}" srcOrd="0" destOrd="0" presId="urn:microsoft.com/office/officeart/2009/3/layout/HorizontalOrganizationChart"/>
    <dgm:cxn modelId="{D2AD909F-3B05-4390-90B4-4495DBC596C9}" type="presOf" srcId="{2D0EB97F-01A3-468D-910A-633BD03B8E73}" destId="{82F2BEAA-887D-4927-BF77-0A9CD6348D6B}" srcOrd="0" destOrd="0" presId="urn:microsoft.com/office/officeart/2009/3/layout/HorizontalOrganizationChart"/>
    <dgm:cxn modelId="{B449D47E-65C9-4D2C-90B4-A030EEE14455}" srcId="{BE09F5E5-357C-4EFF-AB3D-FAF5F5035F66}" destId="{A3B3CF6B-1B18-4CDC-AD16-93FFEF2A3E50}" srcOrd="1" destOrd="0" parTransId="{A926C601-82B0-4CD2-8CD1-3F66D63106E8}" sibTransId="{3CB5A293-B446-4351-B963-107A14E2A80D}"/>
    <dgm:cxn modelId="{29E3EC88-AB8E-45B4-A286-41A637BCA137}" type="presOf" srcId="{D88FF3C1-E137-41F3-9E15-6E1386353AD1}" destId="{AD9B914B-ABB2-4576-BEF5-3BF546006B21}" srcOrd="0" destOrd="0" presId="urn:microsoft.com/office/officeart/2009/3/layout/HorizontalOrganizationChart"/>
    <dgm:cxn modelId="{C5FF29AD-A622-437D-BD72-D522317DFCD6}" type="presOf" srcId="{A3B3CF6B-1B18-4CDC-AD16-93FFEF2A3E50}" destId="{828BA1E6-EB0B-4D2E-8058-A10096DBF512}" srcOrd="1" destOrd="0" presId="urn:microsoft.com/office/officeart/2009/3/layout/HorizontalOrganizationChart"/>
    <dgm:cxn modelId="{D9344C0D-8BC7-43D0-9107-0ACEBC726359}" type="presOf" srcId="{3181D7D1-B48E-4B2C-BF94-47B0F63F49FE}" destId="{A66CCD32-F4D5-4F89-919E-8B6A6ADB2371}" srcOrd="0" destOrd="0" presId="urn:microsoft.com/office/officeart/2009/3/layout/HorizontalOrganizationChart"/>
    <dgm:cxn modelId="{A565932B-80EB-48C1-ABD6-32598F387225}" srcId="{ADFF2081-2643-47B1-88FA-49F2A895B915}" destId="{2344CC5C-7849-46AD-AD1D-37E9387F68A6}" srcOrd="1" destOrd="0" parTransId="{D8396A93-9BE7-4E47-91CB-867403A51AF9}" sibTransId="{D145AF0C-09D6-4387-BC33-589BF24BB5D7}"/>
    <dgm:cxn modelId="{B160F734-A645-4FD5-90C7-49892708653C}" type="presOf" srcId="{87157189-8131-4CAA-BBD0-84E9B0C2E325}" destId="{E986E57E-369F-48A5-A953-46FF40E4866F}" srcOrd="0" destOrd="0" presId="urn:microsoft.com/office/officeart/2009/3/layout/HorizontalOrganizationChart"/>
    <dgm:cxn modelId="{628DB9CF-0DF2-4390-A707-2ED42520F045}" type="presOf" srcId="{A3B3CF6B-1B18-4CDC-AD16-93FFEF2A3E50}" destId="{D4FB2544-B8E0-46F4-89AC-07E77D486133}" srcOrd="0" destOrd="0" presId="urn:microsoft.com/office/officeart/2009/3/layout/HorizontalOrganizationChart"/>
    <dgm:cxn modelId="{223CE22D-8166-42EE-8552-4F5648DFA04F}" srcId="{A3B3CF6B-1B18-4CDC-AD16-93FFEF2A3E50}" destId="{8404C68B-3B20-4B8B-8EF3-C5DA504E224C}" srcOrd="0" destOrd="0" parTransId="{E20E60D8-FA9A-4C46-AD15-3E793505D25B}" sibTransId="{554525E8-4741-4F95-973A-DDF0689F29D3}"/>
    <dgm:cxn modelId="{E5E30840-B166-46CC-A497-5FBBB61703EC}" type="presOf" srcId="{73D4744C-DFD9-4709-9910-BFE73E9B7326}" destId="{C12C8123-9530-46BD-B2BD-E85E6154E246}" srcOrd="0" destOrd="0" presId="urn:microsoft.com/office/officeart/2009/3/layout/HorizontalOrganizationChart"/>
    <dgm:cxn modelId="{F5A45ECD-5DFD-4F5F-AF80-A95C041FBAF0}" srcId="{0BC5D363-276A-4BF0-B4B0-9AA44493FDBF}" destId="{3015A301-C6D6-465B-A30D-4CFE617BF9C1}" srcOrd="0" destOrd="0" parTransId="{26257419-A24A-4745-8A8A-FD2E566995D6}" sibTransId="{8886216C-4313-454D-AF4E-73DF17650ED6}"/>
    <dgm:cxn modelId="{8A9A952B-288A-4474-BD74-FCFB67C81122}" srcId="{ADFF2081-2643-47B1-88FA-49F2A895B915}" destId="{7EA69389-2076-4CAF-B7FC-E082B2E3A3F6}" srcOrd="0" destOrd="0" parTransId="{FF03953A-B02E-487F-A81A-129B59DBE3A9}" sibTransId="{DA0B13E3-5F81-4CD3-AC9B-18510B4EE68C}"/>
    <dgm:cxn modelId="{D6FD5436-C361-4FF4-9E08-CDE05723A329}" type="presParOf" srcId="{C23AB525-8513-4EC5-8CE3-243C9048A962}" destId="{E7AECDFA-FD7B-4FDD-A9B6-0CB51C561B67}" srcOrd="0" destOrd="0" presId="urn:microsoft.com/office/officeart/2009/3/layout/HorizontalOrganizationChart"/>
    <dgm:cxn modelId="{8DB5AB87-234F-48A5-8A39-FDBAB89C5CF8}" type="presParOf" srcId="{E7AECDFA-FD7B-4FDD-A9B6-0CB51C561B67}" destId="{50E7A3FC-0727-4039-AE45-18CA593B5C4F}" srcOrd="0" destOrd="0" presId="urn:microsoft.com/office/officeart/2009/3/layout/HorizontalOrganizationChart"/>
    <dgm:cxn modelId="{571C789F-3F42-45B2-8037-9362F450F616}" type="presParOf" srcId="{50E7A3FC-0727-4039-AE45-18CA593B5C4F}" destId="{C06572A6-741F-4063-B134-F3ECB3C6A8D4}" srcOrd="0" destOrd="0" presId="urn:microsoft.com/office/officeart/2009/3/layout/HorizontalOrganizationChart"/>
    <dgm:cxn modelId="{82D39C48-35DE-400A-B451-3F526FBBA340}" type="presParOf" srcId="{50E7A3FC-0727-4039-AE45-18CA593B5C4F}" destId="{D2EA865C-DFCF-439A-82C2-4AA84D716DD7}" srcOrd="1" destOrd="0" presId="urn:microsoft.com/office/officeart/2009/3/layout/HorizontalOrganizationChart"/>
    <dgm:cxn modelId="{D58196AD-1426-43B8-B254-7FCD37A2926A}" type="presParOf" srcId="{E7AECDFA-FD7B-4FDD-A9B6-0CB51C561B67}" destId="{8D84A3BB-55DD-45DF-A834-3E96B71F9EAB}" srcOrd="1" destOrd="0" presId="urn:microsoft.com/office/officeart/2009/3/layout/HorizontalOrganizationChart"/>
    <dgm:cxn modelId="{EEB67C85-0074-42E1-A9F1-08179D67C759}" type="presParOf" srcId="{8D84A3BB-55DD-45DF-A834-3E96B71F9EAB}" destId="{E986E57E-369F-48A5-A953-46FF40E4866F}" srcOrd="0" destOrd="0" presId="urn:microsoft.com/office/officeart/2009/3/layout/HorizontalOrganizationChart"/>
    <dgm:cxn modelId="{CEB14325-DA9C-4825-8355-73CC03D14A77}" type="presParOf" srcId="{8D84A3BB-55DD-45DF-A834-3E96B71F9EAB}" destId="{68BE0193-3A3D-4295-BFEB-45A5F612105A}" srcOrd="1" destOrd="0" presId="urn:microsoft.com/office/officeart/2009/3/layout/HorizontalOrganizationChart"/>
    <dgm:cxn modelId="{ACC72865-D716-4B46-9DBB-CC26E943B86D}" type="presParOf" srcId="{68BE0193-3A3D-4295-BFEB-45A5F612105A}" destId="{F3C2D289-B3BC-4D91-8DE4-EEB1E807D124}" srcOrd="0" destOrd="0" presId="urn:microsoft.com/office/officeart/2009/3/layout/HorizontalOrganizationChart"/>
    <dgm:cxn modelId="{24023E2D-69B1-4246-A7BC-4B418447C2DA}" type="presParOf" srcId="{F3C2D289-B3BC-4D91-8DE4-EEB1E807D124}" destId="{3B2B5B7D-C488-4167-B530-521D576F1D77}" srcOrd="0" destOrd="0" presId="urn:microsoft.com/office/officeart/2009/3/layout/HorizontalOrganizationChart"/>
    <dgm:cxn modelId="{5C061DBB-F541-497F-8E3D-371187D94786}" type="presParOf" srcId="{F3C2D289-B3BC-4D91-8DE4-EEB1E807D124}" destId="{EE219764-4764-4503-A947-565C93D72A1A}" srcOrd="1" destOrd="0" presId="urn:microsoft.com/office/officeart/2009/3/layout/HorizontalOrganizationChart"/>
    <dgm:cxn modelId="{4ECC172F-9E88-4572-AB6F-2020714B195F}" type="presParOf" srcId="{68BE0193-3A3D-4295-BFEB-45A5F612105A}" destId="{B8FEF96E-73B3-4996-8063-B498FBB402E8}" srcOrd="1" destOrd="0" presId="urn:microsoft.com/office/officeart/2009/3/layout/HorizontalOrganizationChart"/>
    <dgm:cxn modelId="{2A8FE00E-1D55-4D9C-A6C9-6360F24AC16C}" type="presParOf" srcId="{68BE0193-3A3D-4295-BFEB-45A5F612105A}" destId="{8456F905-5145-4CE2-A447-AAEEDEE98FA1}" srcOrd="2" destOrd="0" presId="urn:microsoft.com/office/officeart/2009/3/layout/HorizontalOrganizationChart"/>
    <dgm:cxn modelId="{3A52BB2D-F4C7-467B-B627-A986EAF98107}" type="presParOf" srcId="{8456F905-5145-4CE2-A447-AAEEDEE98FA1}" destId="{6D080339-6FB9-4129-9229-EBEABDD256A8}" srcOrd="0" destOrd="0" presId="urn:microsoft.com/office/officeart/2009/3/layout/HorizontalOrganizationChart"/>
    <dgm:cxn modelId="{85640C94-F987-43C0-B389-2E40D7FB67F0}" type="presParOf" srcId="{8456F905-5145-4CE2-A447-AAEEDEE98FA1}" destId="{B5A4B5D2-177F-43AB-9E9C-638C64B61C91}" srcOrd="1" destOrd="0" presId="urn:microsoft.com/office/officeart/2009/3/layout/HorizontalOrganizationChart"/>
    <dgm:cxn modelId="{AECEB214-5A08-4E84-A488-292E23CC1C0A}" type="presParOf" srcId="{B5A4B5D2-177F-43AB-9E9C-638C64B61C91}" destId="{89E40DE7-2871-404C-9721-974FE120BFDE}" srcOrd="0" destOrd="0" presId="urn:microsoft.com/office/officeart/2009/3/layout/HorizontalOrganizationChart"/>
    <dgm:cxn modelId="{9E61F211-4873-4A55-B353-307BE4F721CC}" type="presParOf" srcId="{89E40DE7-2871-404C-9721-974FE120BFDE}" destId="{241BC2AC-463D-46C6-9C5C-3F6EFC7CF9DD}" srcOrd="0" destOrd="0" presId="urn:microsoft.com/office/officeart/2009/3/layout/HorizontalOrganizationChart"/>
    <dgm:cxn modelId="{0D08EB14-C3F4-4EDE-8782-E89A3C54E130}" type="presParOf" srcId="{89E40DE7-2871-404C-9721-974FE120BFDE}" destId="{C47F6175-3C1E-4446-A74C-9B5EA550965A}" srcOrd="1" destOrd="0" presId="urn:microsoft.com/office/officeart/2009/3/layout/HorizontalOrganizationChart"/>
    <dgm:cxn modelId="{EB831C31-1840-44BD-9964-C2FD831D1536}" type="presParOf" srcId="{B5A4B5D2-177F-43AB-9E9C-638C64B61C91}" destId="{6E267610-469C-4158-A253-46F012DFA146}" srcOrd="1" destOrd="0" presId="urn:microsoft.com/office/officeart/2009/3/layout/HorizontalOrganizationChart"/>
    <dgm:cxn modelId="{967E073F-B970-4F4E-9809-80140A2EF188}" type="presParOf" srcId="{B5A4B5D2-177F-43AB-9E9C-638C64B61C91}" destId="{40703BD0-3B74-432F-886F-A1394897D146}" srcOrd="2" destOrd="0" presId="urn:microsoft.com/office/officeart/2009/3/layout/HorizontalOrganizationChart"/>
    <dgm:cxn modelId="{79DC7257-D9CE-4CA8-B539-B23C570CCA4F}" type="presParOf" srcId="{8456F905-5145-4CE2-A447-AAEEDEE98FA1}" destId="{53F27204-5B46-45A4-8C7A-AEA4C5F85360}" srcOrd="2" destOrd="0" presId="urn:microsoft.com/office/officeart/2009/3/layout/HorizontalOrganizationChart"/>
    <dgm:cxn modelId="{9CC1237A-C131-4447-8C65-24370F2655BF}" type="presParOf" srcId="{8456F905-5145-4CE2-A447-AAEEDEE98FA1}" destId="{42DBBAE5-0471-4BBB-B6A0-F1518E39C009}" srcOrd="3" destOrd="0" presId="urn:microsoft.com/office/officeart/2009/3/layout/HorizontalOrganizationChart"/>
    <dgm:cxn modelId="{9F9D4D53-4268-4EA3-900D-CE873C3EA87A}" type="presParOf" srcId="{42DBBAE5-0471-4BBB-B6A0-F1518E39C009}" destId="{508D42AF-447E-41ED-B2C3-65FF453EF1CA}" srcOrd="0" destOrd="0" presId="urn:microsoft.com/office/officeart/2009/3/layout/HorizontalOrganizationChart"/>
    <dgm:cxn modelId="{CBB2C021-03E9-4F4B-A62B-A8CE6A29771B}" type="presParOf" srcId="{508D42AF-447E-41ED-B2C3-65FF453EF1CA}" destId="{79856178-18A1-4112-9DBD-CDA29B3C033B}" srcOrd="0" destOrd="0" presId="urn:microsoft.com/office/officeart/2009/3/layout/HorizontalOrganizationChart"/>
    <dgm:cxn modelId="{B981B0EE-F45E-44D8-B81D-D4F99C1C9062}" type="presParOf" srcId="{508D42AF-447E-41ED-B2C3-65FF453EF1CA}" destId="{57370A51-9C6C-4464-9968-044FC1ECE881}" srcOrd="1" destOrd="0" presId="urn:microsoft.com/office/officeart/2009/3/layout/HorizontalOrganizationChart"/>
    <dgm:cxn modelId="{ABA0DB7A-D79E-4625-89FD-97ABD2062D08}" type="presParOf" srcId="{42DBBAE5-0471-4BBB-B6A0-F1518E39C009}" destId="{ADEE9551-94E1-4CD2-BD1B-96B632313E2E}" srcOrd="1" destOrd="0" presId="urn:microsoft.com/office/officeart/2009/3/layout/HorizontalOrganizationChart"/>
    <dgm:cxn modelId="{4A395BEE-35A1-43A4-BA23-0140F5BFF72B}" type="presParOf" srcId="{42DBBAE5-0471-4BBB-B6A0-F1518E39C009}" destId="{DF905B27-A0BE-4EB7-92F2-CF8C7075DAAE}" srcOrd="2" destOrd="0" presId="urn:microsoft.com/office/officeart/2009/3/layout/HorizontalOrganizationChart"/>
    <dgm:cxn modelId="{10A1DB05-18C8-4FE0-8380-42F4AEC14424}" type="presParOf" srcId="{8D84A3BB-55DD-45DF-A834-3E96B71F9EAB}" destId="{1DF9715B-5645-4233-BC6C-05DEBF025999}" srcOrd="2" destOrd="0" presId="urn:microsoft.com/office/officeart/2009/3/layout/HorizontalOrganizationChart"/>
    <dgm:cxn modelId="{D8455260-4A08-4592-BD1E-216DA198A83A}" type="presParOf" srcId="{8D84A3BB-55DD-45DF-A834-3E96B71F9EAB}" destId="{AC6C6C1E-97AA-4A87-95FF-C6FE1083F795}" srcOrd="3" destOrd="0" presId="urn:microsoft.com/office/officeart/2009/3/layout/HorizontalOrganizationChart"/>
    <dgm:cxn modelId="{1F9317C1-5F81-4FEF-A756-D0FFA4DC65D3}" type="presParOf" srcId="{AC6C6C1E-97AA-4A87-95FF-C6FE1083F795}" destId="{36E361BF-5397-4A32-B244-4EC2DC70A727}" srcOrd="0" destOrd="0" presId="urn:microsoft.com/office/officeart/2009/3/layout/HorizontalOrganizationChart"/>
    <dgm:cxn modelId="{D26B2173-C71D-42D3-9DC1-EFE2978EFFD7}" type="presParOf" srcId="{36E361BF-5397-4A32-B244-4EC2DC70A727}" destId="{18D8A745-FE52-420F-A0E5-E1C4D0480408}" srcOrd="0" destOrd="0" presId="urn:microsoft.com/office/officeart/2009/3/layout/HorizontalOrganizationChart"/>
    <dgm:cxn modelId="{7A640306-E59D-4357-9970-49A11DF4077A}" type="presParOf" srcId="{36E361BF-5397-4A32-B244-4EC2DC70A727}" destId="{79E6A623-E973-4A5E-AB2A-C7A7D10DE50A}" srcOrd="1" destOrd="0" presId="urn:microsoft.com/office/officeart/2009/3/layout/HorizontalOrganizationChart"/>
    <dgm:cxn modelId="{4F40E855-0DB9-4644-B45A-B107D5E5D85D}" type="presParOf" srcId="{AC6C6C1E-97AA-4A87-95FF-C6FE1083F795}" destId="{6A286E7F-4F7D-4CA4-AC4B-BD4AAA6E59F7}" srcOrd="1" destOrd="0" presId="urn:microsoft.com/office/officeart/2009/3/layout/HorizontalOrganizationChart"/>
    <dgm:cxn modelId="{D5622F86-95C3-4A03-BBAB-FCF7EF53C59B}" type="presParOf" srcId="{AC6C6C1E-97AA-4A87-95FF-C6FE1083F795}" destId="{69514426-F970-486D-9CDC-635C16DF7409}" srcOrd="2" destOrd="0" presId="urn:microsoft.com/office/officeart/2009/3/layout/HorizontalOrganizationChart"/>
    <dgm:cxn modelId="{1F3DA476-F7D3-40DD-80A7-BED551AB1CE0}" type="presParOf" srcId="{69514426-F970-486D-9CDC-635C16DF7409}" destId="{88410391-7A1E-48CD-AF94-94E942B858BD}" srcOrd="0" destOrd="0" presId="urn:microsoft.com/office/officeart/2009/3/layout/HorizontalOrganizationChart"/>
    <dgm:cxn modelId="{8BFF40EE-6B97-4FB0-8F3E-ED8113DBBA73}" type="presParOf" srcId="{69514426-F970-486D-9CDC-635C16DF7409}" destId="{49831EB7-DAA8-4924-B6DE-09CD8FA717F3}" srcOrd="1" destOrd="0" presId="urn:microsoft.com/office/officeart/2009/3/layout/HorizontalOrganizationChart"/>
    <dgm:cxn modelId="{032F1923-31AE-424C-A643-4BF22675C9D2}" type="presParOf" srcId="{49831EB7-DAA8-4924-B6DE-09CD8FA717F3}" destId="{5025E3B0-D534-4AF0-99E8-775400C06694}" srcOrd="0" destOrd="0" presId="urn:microsoft.com/office/officeart/2009/3/layout/HorizontalOrganizationChart"/>
    <dgm:cxn modelId="{B630E4D2-84C2-474D-A1A5-A5BB2BC3B545}" type="presParOf" srcId="{5025E3B0-D534-4AF0-99E8-775400C06694}" destId="{1825C36B-E50D-46D6-A435-645C5CB8E411}" srcOrd="0" destOrd="0" presId="urn:microsoft.com/office/officeart/2009/3/layout/HorizontalOrganizationChart"/>
    <dgm:cxn modelId="{D6375AB5-ABDC-4CDA-AEC3-225B9C7486FF}" type="presParOf" srcId="{5025E3B0-D534-4AF0-99E8-775400C06694}" destId="{D1750FD8-E9AC-4F24-A829-F75E2B027BE9}" srcOrd="1" destOrd="0" presId="urn:microsoft.com/office/officeart/2009/3/layout/HorizontalOrganizationChart"/>
    <dgm:cxn modelId="{6C672BA4-D3D7-418A-AEBB-B282D38E4C5F}" type="presParOf" srcId="{49831EB7-DAA8-4924-B6DE-09CD8FA717F3}" destId="{E376EC68-098C-4A45-98A8-C783F9021F41}" srcOrd="1" destOrd="0" presId="urn:microsoft.com/office/officeart/2009/3/layout/HorizontalOrganizationChart"/>
    <dgm:cxn modelId="{856059A9-F667-481C-AB9F-21463FC66080}" type="presParOf" srcId="{49831EB7-DAA8-4924-B6DE-09CD8FA717F3}" destId="{1C38373C-EDC5-4E65-8A62-FF1CF1299DCD}" srcOrd="2" destOrd="0" presId="urn:microsoft.com/office/officeart/2009/3/layout/HorizontalOrganizationChart"/>
    <dgm:cxn modelId="{597FD685-1FA9-4CB7-824B-243E96B346AB}" type="presParOf" srcId="{69514426-F970-486D-9CDC-635C16DF7409}" destId="{8D019D8B-C7AF-4782-9E2A-5186DAD1EF42}" srcOrd="2" destOrd="0" presId="urn:microsoft.com/office/officeart/2009/3/layout/HorizontalOrganizationChart"/>
    <dgm:cxn modelId="{3AA76EEE-AD3A-4F12-9D37-CE5BC860949F}" type="presParOf" srcId="{69514426-F970-486D-9CDC-635C16DF7409}" destId="{F953CC82-1195-4A9D-8D06-BF86265756A9}" srcOrd="3" destOrd="0" presId="urn:microsoft.com/office/officeart/2009/3/layout/HorizontalOrganizationChart"/>
    <dgm:cxn modelId="{4E5BB020-0363-482E-8544-DF368FA63129}" type="presParOf" srcId="{F953CC82-1195-4A9D-8D06-BF86265756A9}" destId="{F162B53E-A2CD-4292-AB4F-CBD2417786F1}" srcOrd="0" destOrd="0" presId="urn:microsoft.com/office/officeart/2009/3/layout/HorizontalOrganizationChart"/>
    <dgm:cxn modelId="{821A5B36-E4EE-4E84-9227-154A3EA696DA}" type="presParOf" srcId="{F162B53E-A2CD-4292-AB4F-CBD2417786F1}" destId="{6E11996A-27D5-405C-9437-F7F936E12443}" srcOrd="0" destOrd="0" presId="urn:microsoft.com/office/officeart/2009/3/layout/HorizontalOrganizationChart"/>
    <dgm:cxn modelId="{4F48EB4C-E111-4E0B-9A72-A1B7A1CDA4AC}" type="presParOf" srcId="{F162B53E-A2CD-4292-AB4F-CBD2417786F1}" destId="{8187C49A-48ED-460A-A1A3-925A6AA398CC}" srcOrd="1" destOrd="0" presId="urn:microsoft.com/office/officeart/2009/3/layout/HorizontalOrganizationChart"/>
    <dgm:cxn modelId="{40F05701-4287-424E-9155-4217FDE4673F}" type="presParOf" srcId="{F953CC82-1195-4A9D-8D06-BF86265756A9}" destId="{39FB218D-95A3-4247-BE0F-8B5C1532E290}" srcOrd="1" destOrd="0" presId="urn:microsoft.com/office/officeart/2009/3/layout/HorizontalOrganizationChart"/>
    <dgm:cxn modelId="{93F7A67E-33E9-4236-B4CB-86A0EB4B6B76}" type="presParOf" srcId="{F953CC82-1195-4A9D-8D06-BF86265756A9}" destId="{EEAC002A-684D-4D65-8D88-0BA3C26383CE}" srcOrd="2" destOrd="0" presId="urn:microsoft.com/office/officeart/2009/3/layout/HorizontalOrganizationChart"/>
    <dgm:cxn modelId="{B7796B44-A67E-4C39-96EF-F5977C6D4A0D}" type="presParOf" srcId="{69514426-F970-486D-9CDC-635C16DF7409}" destId="{CB051491-BA9F-4C55-994F-D718DF09FEA9}" srcOrd="4" destOrd="0" presId="urn:microsoft.com/office/officeart/2009/3/layout/HorizontalOrganizationChart"/>
    <dgm:cxn modelId="{CB8245B8-3239-426A-BC7F-AFFC599B33BE}" type="presParOf" srcId="{69514426-F970-486D-9CDC-635C16DF7409}" destId="{7C901CBE-5485-49D0-8266-77D804098456}" srcOrd="5" destOrd="0" presId="urn:microsoft.com/office/officeart/2009/3/layout/HorizontalOrganizationChart"/>
    <dgm:cxn modelId="{37E4500F-FCE6-455A-B921-B601083AFC7D}" type="presParOf" srcId="{7C901CBE-5485-49D0-8266-77D804098456}" destId="{C491B247-5C4C-488F-9E64-9F098A09FBD9}" srcOrd="0" destOrd="0" presId="urn:microsoft.com/office/officeart/2009/3/layout/HorizontalOrganizationChart"/>
    <dgm:cxn modelId="{4D77BCDA-8233-4AA5-956D-B1DD23892B75}" type="presParOf" srcId="{C491B247-5C4C-488F-9E64-9F098A09FBD9}" destId="{8F0F032D-D3FE-4A51-9B50-EAE946D7463A}" srcOrd="0" destOrd="0" presId="urn:microsoft.com/office/officeart/2009/3/layout/HorizontalOrganizationChart"/>
    <dgm:cxn modelId="{51E79B6C-D4A4-4BE1-8562-86A3E9C33651}" type="presParOf" srcId="{C491B247-5C4C-488F-9E64-9F098A09FBD9}" destId="{1F5C7ABB-62F7-4FAC-9A56-E2D542D01067}" srcOrd="1" destOrd="0" presId="urn:microsoft.com/office/officeart/2009/3/layout/HorizontalOrganizationChart"/>
    <dgm:cxn modelId="{D4243DBA-3C34-44FF-80A2-89E3CD282794}" type="presParOf" srcId="{7C901CBE-5485-49D0-8266-77D804098456}" destId="{7576BF4C-2F1F-4E70-8078-F7347D6F95D7}" srcOrd="1" destOrd="0" presId="urn:microsoft.com/office/officeart/2009/3/layout/HorizontalOrganizationChart"/>
    <dgm:cxn modelId="{EA05FB8F-453A-48E3-9F9A-2E7B664FC596}" type="presParOf" srcId="{7C901CBE-5485-49D0-8266-77D804098456}" destId="{E655FDDF-D327-481D-918D-3AB0553B0476}" srcOrd="2" destOrd="0" presId="urn:microsoft.com/office/officeart/2009/3/layout/HorizontalOrganizationChart"/>
    <dgm:cxn modelId="{F022AC7D-7FCB-451F-BE05-50F64CA3FE88}" type="presParOf" srcId="{8D84A3BB-55DD-45DF-A834-3E96B71F9EAB}" destId="{BED4F7BF-F12D-41DD-AFD0-B309FCAF6B76}" srcOrd="4" destOrd="0" presId="urn:microsoft.com/office/officeart/2009/3/layout/HorizontalOrganizationChart"/>
    <dgm:cxn modelId="{EA69EB95-532E-4DB7-BEFF-19B02CA4BCCE}" type="presParOf" srcId="{8D84A3BB-55DD-45DF-A834-3E96B71F9EAB}" destId="{F919290D-C1B8-425E-9D88-D3341A928AC1}" srcOrd="5" destOrd="0" presId="urn:microsoft.com/office/officeart/2009/3/layout/HorizontalOrganizationChart"/>
    <dgm:cxn modelId="{73C3D48A-C3F7-4D94-86E1-5F72DD758CDA}" type="presParOf" srcId="{F919290D-C1B8-425E-9D88-D3341A928AC1}" destId="{0D866551-9B26-4133-82BF-663CD454C647}" srcOrd="0" destOrd="0" presId="urn:microsoft.com/office/officeart/2009/3/layout/HorizontalOrganizationChart"/>
    <dgm:cxn modelId="{2761FE0F-4458-410E-A146-2F8C7C8180FB}" type="presParOf" srcId="{0D866551-9B26-4133-82BF-663CD454C647}" destId="{495B3C6C-F5AC-4CC9-9FAF-B57072623008}" srcOrd="0" destOrd="0" presId="urn:microsoft.com/office/officeart/2009/3/layout/HorizontalOrganizationChart"/>
    <dgm:cxn modelId="{D21828C1-F167-418D-A0D3-C6D59668F0DB}" type="presParOf" srcId="{0D866551-9B26-4133-82BF-663CD454C647}" destId="{74A26D52-DA0D-4B2C-AAB6-239EC35AB5B6}" srcOrd="1" destOrd="0" presId="urn:microsoft.com/office/officeart/2009/3/layout/HorizontalOrganizationChart"/>
    <dgm:cxn modelId="{954B4BAB-0038-4490-95E1-C1D76336EAB6}" type="presParOf" srcId="{F919290D-C1B8-425E-9D88-D3341A928AC1}" destId="{D462C6C4-FC48-4D74-9D97-EB7DB2D0489E}" srcOrd="1" destOrd="0" presId="urn:microsoft.com/office/officeart/2009/3/layout/HorizontalOrganizationChart"/>
    <dgm:cxn modelId="{3201F65C-24C0-4A7B-A494-F3D3328A9BDE}" type="presParOf" srcId="{F919290D-C1B8-425E-9D88-D3341A928AC1}" destId="{7222BE2E-23E8-47B7-8014-BF1433320085}" srcOrd="2" destOrd="0" presId="urn:microsoft.com/office/officeart/2009/3/layout/HorizontalOrganizationChart"/>
    <dgm:cxn modelId="{DB644853-7C89-4F9C-9BAB-BC372128D731}" type="presParOf" srcId="{7222BE2E-23E8-47B7-8014-BF1433320085}" destId="{946F2190-F460-4785-94C1-95B7AEC6EB7D}" srcOrd="0" destOrd="0" presId="urn:microsoft.com/office/officeart/2009/3/layout/HorizontalOrganizationChart"/>
    <dgm:cxn modelId="{E605B8A5-29CC-4F76-B1CC-CD724A2525F4}" type="presParOf" srcId="{7222BE2E-23E8-47B7-8014-BF1433320085}" destId="{C20B1CAE-44A0-4615-ABA3-B678F69906B1}" srcOrd="1" destOrd="0" presId="urn:microsoft.com/office/officeart/2009/3/layout/HorizontalOrganizationChart"/>
    <dgm:cxn modelId="{0754DC02-6086-4125-9986-0E26CA08C3D9}" type="presParOf" srcId="{C20B1CAE-44A0-4615-ABA3-B678F69906B1}" destId="{6C0C9609-D4B6-4106-A6F9-88ED7727139F}" srcOrd="0" destOrd="0" presId="urn:microsoft.com/office/officeart/2009/3/layout/HorizontalOrganizationChart"/>
    <dgm:cxn modelId="{F8F13BFF-0089-4B5E-A34C-9478959892CB}" type="presParOf" srcId="{6C0C9609-D4B6-4106-A6F9-88ED7727139F}" destId="{E5115DF0-BA14-4632-96DB-3DFAF6BF9011}" srcOrd="0" destOrd="0" presId="urn:microsoft.com/office/officeart/2009/3/layout/HorizontalOrganizationChart"/>
    <dgm:cxn modelId="{EA510E6F-1495-429E-A0E4-D592B755433C}" type="presParOf" srcId="{6C0C9609-D4B6-4106-A6F9-88ED7727139F}" destId="{827F4A33-F7A8-418C-95C0-E46D97006714}" srcOrd="1" destOrd="0" presId="urn:microsoft.com/office/officeart/2009/3/layout/HorizontalOrganizationChart"/>
    <dgm:cxn modelId="{D94F0086-F9AE-49F3-B212-548B5CCED627}" type="presParOf" srcId="{C20B1CAE-44A0-4615-ABA3-B678F69906B1}" destId="{E989709D-DF04-4596-A4D6-88FFF0D7B1FE}" srcOrd="1" destOrd="0" presId="urn:microsoft.com/office/officeart/2009/3/layout/HorizontalOrganizationChart"/>
    <dgm:cxn modelId="{46EF8659-BF86-481D-97E2-56D6BDCBE5EB}" type="presParOf" srcId="{C20B1CAE-44A0-4615-ABA3-B678F69906B1}" destId="{25572974-8307-437E-BA31-EA3677FB34B3}" srcOrd="2" destOrd="0" presId="urn:microsoft.com/office/officeart/2009/3/layout/HorizontalOrganizationChart"/>
    <dgm:cxn modelId="{3C88FE73-BE7F-464C-B4D5-A3D1CC69B689}" type="presParOf" srcId="{7222BE2E-23E8-47B7-8014-BF1433320085}" destId="{0F3F54DC-450A-40A9-9848-1F1A5AA12FD6}" srcOrd="2" destOrd="0" presId="urn:microsoft.com/office/officeart/2009/3/layout/HorizontalOrganizationChart"/>
    <dgm:cxn modelId="{FA4D3133-6B2A-47DF-B4C2-97D63AAAA0D4}" type="presParOf" srcId="{7222BE2E-23E8-47B7-8014-BF1433320085}" destId="{386C74A8-1DEE-4A95-85EF-925077C82E9B}" srcOrd="3" destOrd="0" presId="urn:microsoft.com/office/officeart/2009/3/layout/HorizontalOrganizationChart"/>
    <dgm:cxn modelId="{00B2B2E0-D72E-4086-A670-2078D13A1C43}" type="presParOf" srcId="{386C74A8-1DEE-4A95-85EF-925077C82E9B}" destId="{5E19082B-4E0B-4472-A4C0-139CB544A39A}" srcOrd="0" destOrd="0" presId="urn:microsoft.com/office/officeart/2009/3/layout/HorizontalOrganizationChart"/>
    <dgm:cxn modelId="{DBA061DA-FB9F-47E1-9FCB-59F6466C4661}" type="presParOf" srcId="{5E19082B-4E0B-4472-A4C0-139CB544A39A}" destId="{A8B24190-4F03-4797-9CEE-D9C7BE7AAFCE}" srcOrd="0" destOrd="0" presId="urn:microsoft.com/office/officeart/2009/3/layout/HorizontalOrganizationChart"/>
    <dgm:cxn modelId="{BF171A0E-1CE3-442C-86BD-2727458A2C37}" type="presParOf" srcId="{5E19082B-4E0B-4472-A4C0-139CB544A39A}" destId="{F2BEB53C-B6B0-4F5F-B63D-47D3F2E2D5DB}" srcOrd="1" destOrd="0" presId="urn:microsoft.com/office/officeart/2009/3/layout/HorizontalOrganizationChart"/>
    <dgm:cxn modelId="{FF8ED34C-1199-49C8-ABBF-1D41BA974CE3}" type="presParOf" srcId="{386C74A8-1DEE-4A95-85EF-925077C82E9B}" destId="{07825CA2-5EF6-488B-B2C4-E849E2A3D239}" srcOrd="1" destOrd="0" presId="urn:microsoft.com/office/officeart/2009/3/layout/HorizontalOrganizationChart"/>
    <dgm:cxn modelId="{56CA8C0C-C39C-455A-81F1-0452B2B4C254}" type="presParOf" srcId="{386C74A8-1DEE-4A95-85EF-925077C82E9B}" destId="{0EEC6FDF-A298-48CE-BFCD-B9D25C17A4AC}" srcOrd="2" destOrd="0" presId="urn:microsoft.com/office/officeart/2009/3/layout/HorizontalOrganizationChart"/>
    <dgm:cxn modelId="{1D1FBEA0-78E2-4D32-AD1B-68DA8669A6E5}" type="presParOf" srcId="{8D84A3BB-55DD-45DF-A834-3E96B71F9EAB}" destId="{C12C8123-9530-46BD-B2BD-E85E6154E246}" srcOrd="6" destOrd="0" presId="urn:microsoft.com/office/officeart/2009/3/layout/HorizontalOrganizationChart"/>
    <dgm:cxn modelId="{BE3DDB15-B729-4843-A0F2-62679C14C1CE}" type="presParOf" srcId="{8D84A3BB-55DD-45DF-A834-3E96B71F9EAB}" destId="{B8632722-12E6-404D-A668-33599769FFA7}" srcOrd="7" destOrd="0" presId="urn:microsoft.com/office/officeart/2009/3/layout/HorizontalOrganizationChart"/>
    <dgm:cxn modelId="{6E0E4582-5FA9-4073-8245-2CA623E7AC76}" type="presParOf" srcId="{B8632722-12E6-404D-A668-33599769FFA7}" destId="{5C26520B-C761-4AB2-A59A-BC0A1F6FD958}" srcOrd="0" destOrd="0" presId="urn:microsoft.com/office/officeart/2009/3/layout/HorizontalOrganizationChart"/>
    <dgm:cxn modelId="{0D9D0449-B1F2-4C2C-A0AE-39900737ED14}" type="presParOf" srcId="{5C26520B-C761-4AB2-A59A-BC0A1F6FD958}" destId="{09B7E9D7-51E5-43F2-9F22-C9EA41776907}" srcOrd="0" destOrd="0" presId="urn:microsoft.com/office/officeart/2009/3/layout/HorizontalOrganizationChart"/>
    <dgm:cxn modelId="{35FF617D-ED51-4CBD-BC0B-D3837FDBDE62}" type="presParOf" srcId="{5C26520B-C761-4AB2-A59A-BC0A1F6FD958}" destId="{A5534B7A-11AD-49D5-8CC8-287C63463FF9}" srcOrd="1" destOrd="0" presId="urn:microsoft.com/office/officeart/2009/3/layout/HorizontalOrganizationChart"/>
    <dgm:cxn modelId="{B148300E-AD41-45C3-B800-7724B8416588}" type="presParOf" srcId="{B8632722-12E6-404D-A668-33599769FFA7}" destId="{3600EB09-7D14-4FE2-BAA7-B2BF203741F2}" srcOrd="1" destOrd="0" presId="urn:microsoft.com/office/officeart/2009/3/layout/HorizontalOrganizationChart"/>
    <dgm:cxn modelId="{0DC57190-E220-4709-B34B-F9F79066D4D0}" type="presParOf" srcId="{B8632722-12E6-404D-A668-33599769FFA7}" destId="{F41BBBD2-84AA-4744-8A1B-91B64ED19566}" srcOrd="2" destOrd="0" presId="urn:microsoft.com/office/officeart/2009/3/layout/HorizontalOrganizationChart"/>
    <dgm:cxn modelId="{11D9D598-86AC-4C32-AC61-2E7660A04438}" type="presParOf" srcId="{F41BBBD2-84AA-4744-8A1B-91B64ED19566}" destId="{82F2BEAA-887D-4927-BF77-0A9CD6348D6B}" srcOrd="0" destOrd="0" presId="urn:microsoft.com/office/officeart/2009/3/layout/HorizontalOrganizationChart"/>
    <dgm:cxn modelId="{67007F7D-1D3F-4049-9EB4-270302B4B1E5}" type="presParOf" srcId="{F41BBBD2-84AA-4744-8A1B-91B64ED19566}" destId="{9B70E829-5B97-48A2-BAC7-8F9FE9C6D0A7}" srcOrd="1" destOrd="0" presId="urn:microsoft.com/office/officeart/2009/3/layout/HorizontalOrganizationChart"/>
    <dgm:cxn modelId="{C12211B0-DCAA-4348-9BB3-8AFEA72536DD}" type="presParOf" srcId="{9B70E829-5B97-48A2-BAC7-8F9FE9C6D0A7}" destId="{328CCEC4-D5D8-4FED-B126-DF1D472E8BE0}" srcOrd="0" destOrd="0" presId="urn:microsoft.com/office/officeart/2009/3/layout/HorizontalOrganizationChart"/>
    <dgm:cxn modelId="{62F140F2-11F4-4C23-95E8-D4AFFA3E1BBD}" type="presParOf" srcId="{328CCEC4-D5D8-4FED-B126-DF1D472E8BE0}" destId="{60997CD4-7D7D-4C67-A9D4-9D40E27DC5AE}" srcOrd="0" destOrd="0" presId="urn:microsoft.com/office/officeart/2009/3/layout/HorizontalOrganizationChart"/>
    <dgm:cxn modelId="{D80BD2A2-8304-4DCE-B49B-15A1BDE40E77}" type="presParOf" srcId="{328CCEC4-D5D8-4FED-B126-DF1D472E8BE0}" destId="{CE70D7FF-F9C0-466D-8459-AF93BFDF65F5}" srcOrd="1" destOrd="0" presId="urn:microsoft.com/office/officeart/2009/3/layout/HorizontalOrganizationChart"/>
    <dgm:cxn modelId="{E0A6ADD3-32CF-4094-AB8E-3062D3BCA47A}" type="presParOf" srcId="{9B70E829-5B97-48A2-BAC7-8F9FE9C6D0A7}" destId="{A4357379-6035-4721-BEAA-F7677B8DD9C8}" srcOrd="1" destOrd="0" presId="urn:microsoft.com/office/officeart/2009/3/layout/HorizontalOrganizationChart"/>
    <dgm:cxn modelId="{46E7BCE8-1757-4FF1-8130-C69CFD6D9F7B}" type="presParOf" srcId="{9B70E829-5B97-48A2-BAC7-8F9FE9C6D0A7}" destId="{8778B814-32DB-4998-848A-96DBFD40A7D8}" srcOrd="2" destOrd="0" presId="urn:microsoft.com/office/officeart/2009/3/layout/HorizontalOrganizationChart"/>
    <dgm:cxn modelId="{EEED9CEC-D8DA-4B20-A9DC-49FDCA663A80}" type="presParOf" srcId="{F41BBBD2-84AA-4744-8A1B-91B64ED19566}" destId="{155CF0D5-B1D4-4210-A713-C4DB68B5061F}" srcOrd="2" destOrd="0" presId="urn:microsoft.com/office/officeart/2009/3/layout/HorizontalOrganizationChart"/>
    <dgm:cxn modelId="{AC473B3B-170F-4BD2-BCB5-0EA680A5948B}" type="presParOf" srcId="{F41BBBD2-84AA-4744-8A1B-91B64ED19566}" destId="{CC70ED4D-4753-4360-8B0F-9FB1DE692990}" srcOrd="3" destOrd="0" presId="urn:microsoft.com/office/officeart/2009/3/layout/HorizontalOrganizationChart"/>
    <dgm:cxn modelId="{73FB61B3-8D9D-4AF7-8E45-23DF43C65486}" type="presParOf" srcId="{CC70ED4D-4753-4360-8B0F-9FB1DE692990}" destId="{60095453-14FE-4570-A5E2-16EDF470541D}" srcOrd="0" destOrd="0" presId="urn:microsoft.com/office/officeart/2009/3/layout/HorizontalOrganizationChart"/>
    <dgm:cxn modelId="{6949C689-4B14-4DBA-B00A-816A86B03566}" type="presParOf" srcId="{60095453-14FE-4570-A5E2-16EDF470541D}" destId="{C6F84B9E-553C-4380-8040-F618AC1249C9}" srcOrd="0" destOrd="0" presId="urn:microsoft.com/office/officeart/2009/3/layout/HorizontalOrganizationChart"/>
    <dgm:cxn modelId="{95441B4F-80EF-4A77-8609-8FD7B5EE0071}" type="presParOf" srcId="{60095453-14FE-4570-A5E2-16EDF470541D}" destId="{6E99E75E-CD5C-4820-ADD5-395F3386EE20}" srcOrd="1" destOrd="0" presId="urn:microsoft.com/office/officeart/2009/3/layout/HorizontalOrganizationChart"/>
    <dgm:cxn modelId="{FD202C05-2A6F-4CFC-976D-8805D9E3995F}" type="presParOf" srcId="{CC70ED4D-4753-4360-8B0F-9FB1DE692990}" destId="{8C40BCF0-6D2C-4E3C-8FE8-B7F4E6BF352D}" srcOrd="1" destOrd="0" presId="urn:microsoft.com/office/officeart/2009/3/layout/HorizontalOrganizationChart"/>
    <dgm:cxn modelId="{9A407BC2-6311-4885-AC55-B8FC30372978}" type="presParOf" srcId="{CC70ED4D-4753-4360-8B0F-9FB1DE692990}" destId="{D4EAD828-A066-438F-B0F8-5320B1866E28}" srcOrd="2" destOrd="0" presId="urn:microsoft.com/office/officeart/2009/3/layout/HorizontalOrganizationChart"/>
    <dgm:cxn modelId="{84613FA3-181D-4365-9CFE-066644580AD4}" type="presParOf" srcId="{F41BBBD2-84AA-4744-8A1B-91B64ED19566}" destId="{5C41D2E7-4D24-4C79-9EC3-702154B7656C}" srcOrd="4" destOrd="0" presId="urn:microsoft.com/office/officeart/2009/3/layout/HorizontalOrganizationChart"/>
    <dgm:cxn modelId="{FDE60CCB-F7EE-4A6C-AB1A-07BF0110ABCF}" type="presParOf" srcId="{F41BBBD2-84AA-4744-8A1B-91B64ED19566}" destId="{CEDDCDB7-3393-4744-B24E-E799A59CB53F}" srcOrd="5" destOrd="0" presId="urn:microsoft.com/office/officeart/2009/3/layout/HorizontalOrganizationChart"/>
    <dgm:cxn modelId="{71F88EDF-B613-4153-AC8F-67EF04D089BA}" type="presParOf" srcId="{CEDDCDB7-3393-4744-B24E-E799A59CB53F}" destId="{4CEE72B2-B2CB-48E0-B243-F822954AF830}" srcOrd="0" destOrd="0" presId="urn:microsoft.com/office/officeart/2009/3/layout/HorizontalOrganizationChart"/>
    <dgm:cxn modelId="{230ED78A-16DF-425A-B779-293306BCC514}" type="presParOf" srcId="{4CEE72B2-B2CB-48E0-B243-F822954AF830}" destId="{3D24C530-F8C4-41A9-BE3B-791CD3AE47E1}" srcOrd="0" destOrd="0" presId="urn:microsoft.com/office/officeart/2009/3/layout/HorizontalOrganizationChart"/>
    <dgm:cxn modelId="{5767218F-A68B-49DE-8180-D40E3AB0130F}" type="presParOf" srcId="{4CEE72B2-B2CB-48E0-B243-F822954AF830}" destId="{2D98A904-E24B-45DC-BC18-928C4116EA80}" srcOrd="1" destOrd="0" presId="urn:microsoft.com/office/officeart/2009/3/layout/HorizontalOrganizationChart"/>
    <dgm:cxn modelId="{863F7EA1-0D76-4319-8332-0E3A0179B41E}" type="presParOf" srcId="{CEDDCDB7-3393-4744-B24E-E799A59CB53F}" destId="{A3BED9F6-8E17-44B5-8AD7-D29641214D26}" srcOrd="1" destOrd="0" presId="urn:microsoft.com/office/officeart/2009/3/layout/HorizontalOrganizationChart"/>
    <dgm:cxn modelId="{A81928EB-298E-44DA-9552-B242623DF690}" type="presParOf" srcId="{CEDDCDB7-3393-4744-B24E-E799A59CB53F}" destId="{4ABE258E-1A3B-47F3-89C2-6476C9121B00}" srcOrd="2" destOrd="0" presId="urn:microsoft.com/office/officeart/2009/3/layout/HorizontalOrganizationChart"/>
    <dgm:cxn modelId="{6DA71FEF-2DD7-4765-B612-158EEF6CC0DE}" type="presParOf" srcId="{8D84A3BB-55DD-45DF-A834-3E96B71F9EAB}" destId="{6005AAA1-2B59-46A8-9887-ED782F498666}" srcOrd="8" destOrd="0" presId="urn:microsoft.com/office/officeart/2009/3/layout/HorizontalOrganizationChart"/>
    <dgm:cxn modelId="{1EE15926-A922-4221-AE32-8FB8E5E185D5}" type="presParOf" srcId="{8D84A3BB-55DD-45DF-A834-3E96B71F9EAB}" destId="{95EB90FB-B88D-44B6-93FE-53D599F87EA4}" srcOrd="9" destOrd="0" presId="urn:microsoft.com/office/officeart/2009/3/layout/HorizontalOrganizationChart"/>
    <dgm:cxn modelId="{78630D42-C040-49C8-80D3-5BC90A4A3497}" type="presParOf" srcId="{95EB90FB-B88D-44B6-93FE-53D599F87EA4}" destId="{2254660F-FB27-4742-BB23-2D55FB461FFF}" srcOrd="0" destOrd="0" presId="urn:microsoft.com/office/officeart/2009/3/layout/HorizontalOrganizationChart"/>
    <dgm:cxn modelId="{E4024640-F732-45A9-874F-F35BF91BCD3A}" type="presParOf" srcId="{2254660F-FB27-4742-BB23-2D55FB461FFF}" destId="{7FA8116D-D692-4851-9FC6-D5CF251F3CEE}" srcOrd="0" destOrd="0" presId="urn:microsoft.com/office/officeart/2009/3/layout/HorizontalOrganizationChart"/>
    <dgm:cxn modelId="{4FBF9D46-B46C-4052-A323-BB6F9DC51E77}" type="presParOf" srcId="{2254660F-FB27-4742-BB23-2D55FB461FFF}" destId="{6CE785A0-391F-4C72-A340-A90CDFF66C37}" srcOrd="1" destOrd="0" presId="urn:microsoft.com/office/officeart/2009/3/layout/HorizontalOrganizationChart"/>
    <dgm:cxn modelId="{C4C8BDF1-03C3-47FF-9964-D6740B1DFFBA}" type="presParOf" srcId="{95EB90FB-B88D-44B6-93FE-53D599F87EA4}" destId="{DF36E4F1-FC33-4425-B619-FB9C553748A5}" srcOrd="1" destOrd="0" presId="urn:microsoft.com/office/officeart/2009/3/layout/HorizontalOrganizationChart"/>
    <dgm:cxn modelId="{AE8E2201-0DC0-4355-B66B-BB27AAAE6C52}" type="presParOf" srcId="{95EB90FB-B88D-44B6-93FE-53D599F87EA4}" destId="{EE7F8AB2-7BB6-46D4-A40E-2DD63153A302}" srcOrd="2" destOrd="0" presId="urn:microsoft.com/office/officeart/2009/3/layout/HorizontalOrganizationChart"/>
    <dgm:cxn modelId="{32D5FB86-9FE3-4DBD-8811-BBB43CEFF38B}" type="presParOf" srcId="{EE7F8AB2-7BB6-46D4-A40E-2DD63153A302}" destId="{2EB9FB37-9E72-4294-9F1B-1BE79AD4BF35}" srcOrd="0" destOrd="0" presId="urn:microsoft.com/office/officeart/2009/3/layout/HorizontalOrganizationChart"/>
    <dgm:cxn modelId="{49EC58A1-2185-4282-9FF6-BFC143A8FBD4}" type="presParOf" srcId="{EE7F8AB2-7BB6-46D4-A40E-2DD63153A302}" destId="{ED1AF7F5-AB8A-45C9-A1D2-844DC99B8918}" srcOrd="1" destOrd="0" presId="urn:microsoft.com/office/officeart/2009/3/layout/HorizontalOrganizationChart"/>
    <dgm:cxn modelId="{26FA58BC-42C8-433A-85CF-50FA6E2516B0}" type="presParOf" srcId="{ED1AF7F5-AB8A-45C9-A1D2-844DC99B8918}" destId="{CD1D10CB-7D8A-4A60-AA9A-2503BA6F571E}" srcOrd="0" destOrd="0" presId="urn:microsoft.com/office/officeart/2009/3/layout/HorizontalOrganizationChart"/>
    <dgm:cxn modelId="{9AA2A40A-FF2E-4E57-A4B4-664EBF6A896B}" type="presParOf" srcId="{CD1D10CB-7D8A-4A60-AA9A-2503BA6F571E}" destId="{8CA868AD-D52A-4945-8C03-B838EB5C2B01}" srcOrd="0" destOrd="0" presId="urn:microsoft.com/office/officeart/2009/3/layout/HorizontalOrganizationChart"/>
    <dgm:cxn modelId="{5BACED7D-2AD9-4462-9501-5BE4707F8E07}" type="presParOf" srcId="{CD1D10CB-7D8A-4A60-AA9A-2503BA6F571E}" destId="{76106455-6FAF-4630-A8EA-DF6244DD6793}" srcOrd="1" destOrd="0" presId="urn:microsoft.com/office/officeart/2009/3/layout/HorizontalOrganizationChart"/>
    <dgm:cxn modelId="{52CB535E-959A-4C3D-B5A9-1C214445756A}" type="presParOf" srcId="{ED1AF7F5-AB8A-45C9-A1D2-844DC99B8918}" destId="{EC4461F0-B118-421C-AC3A-5D1C9FC0DA77}" srcOrd="1" destOrd="0" presId="urn:microsoft.com/office/officeart/2009/3/layout/HorizontalOrganizationChart"/>
    <dgm:cxn modelId="{736F9CA4-571E-41EB-87E0-8E9412E6CB6B}" type="presParOf" srcId="{ED1AF7F5-AB8A-45C9-A1D2-844DC99B8918}" destId="{FE352AA3-BF07-4DA9-BFF4-3A56692956A4}" srcOrd="2" destOrd="0" presId="urn:microsoft.com/office/officeart/2009/3/layout/HorizontalOrganizationChart"/>
    <dgm:cxn modelId="{214546AE-7374-419F-A84C-43CBF74242C9}" type="presParOf" srcId="{EE7F8AB2-7BB6-46D4-A40E-2DD63153A302}" destId="{B00FC4E3-6350-4C61-9957-5A25A6AB4ABC}" srcOrd="2" destOrd="0" presId="urn:microsoft.com/office/officeart/2009/3/layout/HorizontalOrganizationChart"/>
    <dgm:cxn modelId="{25E84A26-53F5-4A17-8EA7-F62DCA9C77C0}" type="presParOf" srcId="{EE7F8AB2-7BB6-46D4-A40E-2DD63153A302}" destId="{E9149B0A-5DAB-4277-9261-2062BDC87825}" srcOrd="3" destOrd="0" presId="urn:microsoft.com/office/officeart/2009/3/layout/HorizontalOrganizationChart"/>
    <dgm:cxn modelId="{A9F6C124-6591-419C-B9B1-B5E09AA5E1D1}" type="presParOf" srcId="{E9149B0A-5DAB-4277-9261-2062BDC87825}" destId="{4BF66576-F235-4B34-AB77-3E23387FAD91}" srcOrd="0" destOrd="0" presId="urn:microsoft.com/office/officeart/2009/3/layout/HorizontalOrganizationChart"/>
    <dgm:cxn modelId="{0553939F-F905-4C31-A03C-3FC650974965}" type="presParOf" srcId="{4BF66576-F235-4B34-AB77-3E23387FAD91}" destId="{D4FB2544-B8E0-46F4-89AC-07E77D486133}" srcOrd="0" destOrd="0" presId="urn:microsoft.com/office/officeart/2009/3/layout/HorizontalOrganizationChart"/>
    <dgm:cxn modelId="{E0983439-1BD9-4C35-B882-B8022D329CB0}" type="presParOf" srcId="{4BF66576-F235-4B34-AB77-3E23387FAD91}" destId="{828BA1E6-EB0B-4D2E-8058-A10096DBF512}" srcOrd="1" destOrd="0" presId="urn:microsoft.com/office/officeart/2009/3/layout/HorizontalOrganizationChart"/>
    <dgm:cxn modelId="{B17E3201-A61B-46A0-876D-7FADF7C5B308}" type="presParOf" srcId="{E9149B0A-5DAB-4277-9261-2062BDC87825}" destId="{2AA2E4FE-1F64-4CB2-BE5D-6D4AA173E62E}" srcOrd="1" destOrd="0" presId="urn:microsoft.com/office/officeart/2009/3/layout/HorizontalOrganizationChart"/>
    <dgm:cxn modelId="{8C91C051-17F9-4271-9344-170DD35DA12A}" type="presParOf" srcId="{E9149B0A-5DAB-4277-9261-2062BDC87825}" destId="{F62EDD53-0F52-44A4-9EF8-92BBD8012D96}" srcOrd="2" destOrd="0" presId="urn:microsoft.com/office/officeart/2009/3/layout/HorizontalOrganizationChart"/>
    <dgm:cxn modelId="{53207504-3AF5-4A3B-A612-4C2D8AD969DC}" type="presParOf" srcId="{F62EDD53-0F52-44A4-9EF8-92BBD8012D96}" destId="{A18B8780-1112-4BBF-B6A5-A2DDDB9AFD7C}" srcOrd="0" destOrd="0" presId="urn:microsoft.com/office/officeart/2009/3/layout/HorizontalOrganizationChart"/>
    <dgm:cxn modelId="{C53EA3C1-3CF3-4A7E-8552-B78DDD4B3DE3}" type="presParOf" srcId="{F62EDD53-0F52-44A4-9EF8-92BBD8012D96}" destId="{BC0CAB33-C102-47AF-B09E-39449533CF09}" srcOrd="1" destOrd="0" presId="urn:microsoft.com/office/officeart/2009/3/layout/HorizontalOrganizationChart"/>
    <dgm:cxn modelId="{41BC19F8-A929-41EE-9FC0-73770DE49873}" type="presParOf" srcId="{BC0CAB33-C102-47AF-B09E-39449533CF09}" destId="{E6290ABD-F70A-46F8-8C7B-2E4197401B57}" srcOrd="0" destOrd="0" presId="urn:microsoft.com/office/officeart/2009/3/layout/HorizontalOrganizationChart"/>
    <dgm:cxn modelId="{8BE2455F-BDEB-416D-93DB-8C0EB5A225C4}" type="presParOf" srcId="{E6290ABD-F70A-46F8-8C7B-2E4197401B57}" destId="{6AEE299B-960A-4781-A70B-3F413D2FD085}" srcOrd="0" destOrd="0" presId="urn:microsoft.com/office/officeart/2009/3/layout/HorizontalOrganizationChart"/>
    <dgm:cxn modelId="{B3A1F09A-F016-4280-BD20-B5155026B786}" type="presParOf" srcId="{E6290ABD-F70A-46F8-8C7B-2E4197401B57}" destId="{E662C50B-1E9A-4D4F-A0E0-B3FAC8ABE6D2}" srcOrd="1" destOrd="0" presId="urn:microsoft.com/office/officeart/2009/3/layout/HorizontalOrganizationChart"/>
    <dgm:cxn modelId="{25A0C2FF-1752-4441-938C-E26FAFD8AB27}" type="presParOf" srcId="{BC0CAB33-C102-47AF-B09E-39449533CF09}" destId="{FA8B8664-6062-4C37-BD1B-E48510EFC24E}" srcOrd="1" destOrd="0" presId="urn:microsoft.com/office/officeart/2009/3/layout/HorizontalOrganizationChart"/>
    <dgm:cxn modelId="{60359F45-5EFA-4CCB-B4B7-64928B69F04E}" type="presParOf" srcId="{BC0CAB33-C102-47AF-B09E-39449533CF09}" destId="{39159C60-3C06-4C76-B945-21C0217C8FB5}" srcOrd="2" destOrd="0" presId="urn:microsoft.com/office/officeart/2009/3/layout/HorizontalOrganizationChart"/>
    <dgm:cxn modelId="{4CA0E882-4069-4874-A95A-DEF013D10C52}" type="presParOf" srcId="{8D84A3BB-55DD-45DF-A834-3E96B71F9EAB}" destId="{AD9B914B-ABB2-4576-BEF5-3BF546006B21}" srcOrd="10" destOrd="0" presId="urn:microsoft.com/office/officeart/2009/3/layout/HorizontalOrganizationChart"/>
    <dgm:cxn modelId="{53D6F514-000A-49F7-8A92-C7F8CC3347E1}" type="presParOf" srcId="{8D84A3BB-55DD-45DF-A834-3E96B71F9EAB}" destId="{70979C04-1F5D-4DF1-821A-7C9469C207C8}" srcOrd="11" destOrd="0" presId="urn:microsoft.com/office/officeart/2009/3/layout/HorizontalOrganizationChart"/>
    <dgm:cxn modelId="{2052CF91-6BDF-461C-848E-036FFC5E6704}" type="presParOf" srcId="{70979C04-1F5D-4DF1-821A-7C9469C207C8}" destId="{07C76A03-2662-47EE-8D51-C56ACBCE894D}" srcOrd="0" destOrd="0" presId="urn:microsoft.com/office/officeart/2009/3/layout/HorizontalOrganizationChart"/>
    <dgm:cxn modelId="{372BC43C-EB53-4137-9945-2B810FDC14F2}" type="presParOf" srcId="{07C76A03-2662-47EE-8D51-C56ACBCE894D}" destId="{CCCDABC4-7510-4A14-945C-6C9699DABA1E}" srcOrd="0" destOrd="0" presId="urn:microsoft.com/office/officeart/2009/3/layout/HorizontalOrganizationChart"/>
    <dgm:cxn modelId="{7A1DE5B0-D3B2-4391-911A-271C952C0F76}" type="presParOf" srcId="{07C76A03-2662-47EE-8D51-C56ACBCE894D}" destId="{5B99C5B2-BE42-4A0F-B523-F0278778A08B}" srcOrd="1" destOrd="0" presId="urn:microsoft.com/office/officeart/2009/3/layout/HorizontalOrganizationChart"/>
    <dgm:cxn modelId="{3F20872B-7F5C-4D32-B28E-2B0E34064322}" type="presParOf" srcId="{70979C04-1F5D-4DF1-821A-7C9469C207C8}" destId="{8C1B6BD1-22C2-46F8-BBFD-12C50BBAA52D}" srcOrd="1" destOrd="0" presId="urn:microsoft.com/office/officeart/2009/3/layout/HorizontalOrganizationChart"/>
    <dgm:cxn modelId="{90061CFB-70BD-4C12-A7EC-5A776EA457D1}" type="presParOf" srcId="{70979C04-1F5D-4DF1-821A-7C9469C207C8}" destId="{E1FEB7A2-14E4-415A-B590-E3F12B6AF7E0}" srcOrd="2" destOrd="0" presId="urn:microsoft.com/office/officeart/2009/3/layout/HorizontalOrganizationChart"/>
    <dgm:cxn modelId="{D0C41138-04F2-456D-B366-2F44B0674970}" type="presParOf" srcId="{E7AECDFA-FD7B-4FDD-A9B6-0CB51C561B67}" destId="{31603A6F-C3F8-4882-B44C-BD15FFFB5F90}" srcOrd="2" destOrd="0" presId="urn:microsoft.com/office/officeart/2009/3/layout/HorizontalOrganizationChart"/>
    <dgm:cxn modelId="{BE29CEB4-F05A-41A2-B83F-0B1F2895536F}" type="presParOf" srcId="{31603A6F-C3F8-4882-B44C-BD15FFFB5F90}" destId="{A66CCD32-F4D5-4F89-919E-8B6A6ADB2371}" srcOrd="0" destOrd="0" presId="urn:microsoft.com/office/officeart/2009/3/layout/HorizontalOrganizationChart"/>
    <dgm:cxn modelId="{A57C97AA-8DD6-4038-BE45-249956FFBAF1}" type="presParOf" srcId="{31603A6F-C3F8-4882-B44C-BD15FFFB5F90}" destId="{22D89673-11D8-4502-A5CF-6E7A186D793F}" srcOrd="1" destOrd="0" presId="urn:microsoft.com/office/officeart/2009/3/layout/HorizontalOrganizationChart"/>
    <dgm:cxn modelId="{6B396250-324F-43B6-9EF7-D8B3CF9FDEB1}" type="presParOf" srcId="{22D89673-11D8-4502-A5CF-6E7A186D793F}" destId="{02D31665-383F-44C4-AD35-B9098CA15D5A}" srcOrd="0" destOrd="0" presId="urn:microsoft.com/office/officeart/2009/3/layout/HorizontalOrganizationChart"/>
    <dgm:cxn modelId="{99B359E4-28DA-4993-A1BD-099A2FF6FDCA}" type="presParOf" srcId="{02D31665-383F-44C4-AD35-B9098CA15D5A}" destId="{57A3683C-88C6-401C-9DAE-AD5C0841BE5E}" srcOrd="0" destOrd="0" presId="urn:microsoft.com/office/officeart/2009/3/layout/HorizontalOrganizationChart"/>
    <dgm:cxn modelId="{0F1C176B-C673-461C-A702-6A45D821470A}" type="presParOf" srcId="{02D31665-383F-44C4-AD35-B9098CA15D5A}" destId="{9D571E12-7054-4DA0-956A-6CEF6475B313}" srcOrd="1" destOrd="0" presId="urn:microsoft.com/office/officeart/2009/3/layout/HorizontalOrganizationChart"/>
    <dgm:cxn modelId="{D502BE8C-59AA-4243-AE9E-8917BC97A434}" type="presParOf" srcId="{22D89673-11D8-4502-A5CF-6E7A186D793F}" destId="{582046A4-211C-472F-84A4-1AAD6B9FE998}" srcOrd="1" destOrd="0" presId="urn:microsoft.com/office/officeart/2009/3/layout/HorizontalOrganizationChart"/>
    <dgm:cxn modelId="{3B24C011-05C0-4F4B-8A2C-842055860C8D}" type="presParOf" srcId="{22D89673-11D8-4502-A5CF-6E7A186D793F}" destId="{CE32BA51-6AE6-4F6C-B4CD-8B307BC00ED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CCD32-F4D5-4F89-919E-8B6A6ADB2371}">
      <dsp:nvSpPr>
        <dsp:cNvPr id="0" name=""/>
        <dsp:cNvSpPr/>
      </dsp:nvSpPr>
      <dsp:spPr>
        <a:xfrm>
          <a:off x="1204708" y="2207786"/>
          <a:ext cx="704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8582"/>
              </a:moveTo>
              <a:lnTo>
                <a:pt x="704060" y="108582"/>
              </a:lnTo>
              <a:lnTo>
                <a:pt x="704060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B914B-ABB2-4576-BEF5-3BF546006B21}">
      <dsp:nvSpPr>
        <dsp:cNvPr id="0" name=""/>
        <dsp:cNvSpPr/>
      </dsp:nvSpPr>
      <dsp:spPr>
        <a:xfrm>
          <a:off x="1204708" y="2316369"/>
          <a:ext cx="1408120" cy="1946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7540" y="0"/>
              </a:lnTo>
              <a:lnTo>
                <a:pt x="1307540" y="1946223"/>
              </a:lnTo>
              <a:lnTo>
                <a:pt x="1408120" y="19462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8780-1112-4BBF-B6A5-A2DDDB9AFD7C}">
      <dsp:nvSpPr>
        <dsp:cNvPr id="0" name=""/>
        <dsp:cNvSpPr/>
      </dsp:nvSpPr>
      <dsp:spPr>
        <a:xfrm>
          <a:off x="4825589" y="4154009"/>
          <a:ext cx="704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8582"/>
              </a:moveTo>
              <a:lnTo>
                <a:pt x="704060" y="108582"/>
              </a:lnTo>
              <a:lnTo>
                <a:pt x="704060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FC4E3-6350-4C61-9957-5A25A6AB4ABC}">
      <dsp:nvSpPr>
        <dsp:cNvPr id="0" name=""/>
        <dsp:cNvSpPr/>
      </dsp:nvSpPr>
      <dsp:spPr>
        <a:xfrm>
          <a:off x="3618629" y="3830098"/>
          <a:ext cx="704060" cy="279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060" y="0"/>
              </a:lnTo>
              <a:lnTo>
                <a:pt x="704060" y="27910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9FB37-9E72-4294-9F1B-1BE79AD4BF35}">
      <dsp:nvSpPr>
        <dsp:cNvPr id="0" name=""/>
        <dsp:cNvSpPr/>
      </dsp:nvSpPr>
      <dsp:spPr>
        <a:xfrm>
          <a:off x="3618629" y="3721515"/>
          <a:ext cx="704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8582"/>
              </a:moveTo>
              <a:lnTo>
                <a:pt x="704060" y="108582"/>
              </a:lnTo>
              <a:lnTo>
                <a:pt x="704060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5AAA1-2B59-46A8-9887-ED782F498666}">
      <dsp:nvSpPr>
        <dsp:cNvPr id="0" name=""/>
        <dsp:cNvSpPr/>
      </dsp:nvSpPr>
      <dsp:spPr>
        <a:xfrm>
          <a:off x="1204708" y="2316369"/>
          <a:ext cx="1408120" cy="1513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7540" y="0"/>
              </a:lnTo>
              <a:lnTo>
                <a:pt x="1307540" y="1513729"/>
              </a:lnTo>
              <a:lnTo>
                <a:pt x="1408120" y="15137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1D2E7-4D24-4C79-9EC3-702154B7656C}">
      <dsp:nvSpPr>
        <dsp:cNvPr id="0" name=""/>
        <dsp:cNvSpPr/>
      </dsp:nvSpPr>
      <dsp:spPr>
        <a:xfrm>
          <a:off x="3618629" y="2856527"/>
          <a:ext cx="18355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8582"/>
              </a:moveTo>
              <a:lnTo>
                <a:pt x="1835585" y="108582"/>
              </a:lnTo>
              <a:lnTo>
                <a:pt x="1835585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CF0D5-B1D4-4210-A713-C4DB68B5061F}">
      <dsp:nvSpPr>
        <dsp:cNvPr id="0" name=""/>
        <dsp:cNvSpPr/>
      </dsp:nvSpPr>
      <dsp:spPr>
        <a:xfrm>
          <a:off x="3618629" y="2919390"/>
          <a:ext cx="704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4060" y="45720"/>
              </a:lnTo>
              <a:lnTo>
                <a:pt x="704060" y="10858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2BEAA-887D-4927-BF77-0A9CD6348D6B}">
      <dsp:nvSpPr>
        <dsp:cNvPr id="0" name=""/>
        <dsp:cNvSpPr/>
      </dsp:nvSpPr>
      <dsp:spPr>
        <a:xfrm>
          <a:off x="3618629" y="2856527"/>
          <a:ext cx="704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8582"/>
              </a:moveTo>
              <a:lnTo>
                <a:pt x="704060" y="108582"/>
              </a:lnTo>
              <a:lnTo>
                <a:pt x="704060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C8123-9530-46BD-B2BD-E85E6154E246}">
      <dsp:nvSpPr>
        <dsp:cNvPr id="0" name=""/>
        <dsp:cNvSpPr/>
      </dsp:nvSpPr>
      <dsp:spPr>
        <a:xfrm>
          <a:off x="1204708" y="2316369"/>
          <a:ext cx="1408120" cy="648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7540" y="0"/>
              </a:lnTo>
              <a:lnTo>
                <a:pt x="1307540" y="648741"/>
              </a:lnTo>
              <a:lnTo>
                <a:pt x="1408120" y="6487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F54DC-450A-40A9-9848-1F1A5AA12FD6}">
      <dsp:nvSpPr>
        <dsp:cNvPr id="0" name=""/>
        <dsp:cNvSpPr/>
      </dsp:nvSpPr>
      <dsp:spPr>
        <a:xfrm>
          <a:off x="3618629" y="2054401"/>
          <a:ext cx="704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4060" y="45720"/>
              </a:lnTo>
              <a:lnTo>
                <a:pt x="704060" y="10858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F2190-F460-4785-94C1-95B7AEC6EB7D}">
      <dsp:nvSpPr>
        <dsp:cNvPr id="0" name=""/>
        <dsp:cNvSpPr/>
      </dsp:nvSpPr>
      <dsp:spPr>
        <a:xfrm>
          <a:off x="3618629" y="1991539"/>
          <a:ext cx="704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8582"/>
              </a:moveTo>
              <a:lnTo>
                <a:pt x="704060" y="108582"/>
              </a:lnTo>
              <a:lnTo>
                <a:pt x="704060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4F7BF-F12D-41DD-AFD0-B309FCAF6B76}">
      <dsp:nvSpPr>
        <dsp:cNvPr id="0" name=""/>
        <dsp:cNvSpPr/>
      </dsp:nvSpPr>
      <dsp:spPr>
        <a:xfrm>
          <a:off x="1204708" y="2100121"/>
          <a:ext cx="1408120" cy="216247"/>
        </a:xfrm>
        <a:custGeom>
          <a:avLst/>
          <a:gdLst/>
          <a:ahLst/>
          <a:cxnLst/>
          <a:rect l="0" t="0" r="0" b="0"/>
          <a:pathLst>
            <a:path>
              <a:moveTo>
                <a:pt x="0" y="216247"/>
              </a:moveTo>
              <a:lnTo>
                <a:pt x="1307540" y="216247"/>
              </a:lnTo>
              <a:lnTo>
                <a:pt x="1307540" y="0"/>
              </a:lnTo>
              <a:lnTo>
                <a:pt x="140812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51491-BA9F-4C55-994F-D718DF09FEA9}">
      <dsp:nvSpPr>
        <dsp:cNvPr id="0" name=""/>
        <dsp:cNvSpPr/>
      </dsp:nvSpPr>
      <dsp:spPr>
        <a:xfrm>
          <a:off x="3618629" y="1126551"/>
          <a:ext cx="23042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8582"/>
              </a:moveTo>
              <a:lnTo>
                <a:pt x="2304298" y="108582"/>
              </a:lnTo>
              <a:lnTo>
                <a:pt x="2304298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19D8B-C7AF-4782-9E2A-5186DAD1EF42}">
      <dsp:nvSpPr>
        <dsp:cNvPr id="0" name=""/>
        <dsp:cNvSpPr/>
      </dsp:nvSpPr>
      <dsp:spPr>
        <a:xfrm>
          <a:off x="3618629" y="1189413"/>
          <a:ext cx="704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4060" y="45720"/>
              </a:lnTo>
              <a:lnTo>
                <a:pt x="704060" y="10858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10391-7A1E-48CD-AF94-94E942B858BD}">
      <dsp:nvSpPr>
        <dsp:cNvPr id="0" name=""/>
        <dsp:cNvSpPr/>
      </dsp:nvSpPr>
      <dsp:spPr>
        <a:xfrm>
          <a:off x="3618629" y="1126551"/>
          <a:ext cx="938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8582"/>
              </a:moveTo>
              <a:lnTo>
                <a:pt x="938416" y="108582"/>
              </a:lnTo>
              <a:lnTo>
                <a:pt x="938416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9715B-5645-4233-BC6C-05DEBF025999}">
      <dsp:nvSpPr>
        <dsp:cNvPr id="0" name=""/>
        <dsp:cNvSpPr/>
      </dsp:nvSpPr>
      <dsp:spPr>
        <a:xfrm>
          <a:off x="1204708" y="1235133"/>
          <a:ext cx="1408120" cy="1081235"/>
        </a:xfrm>
        <a:custGeom>
          <a:avLst/>
          <a:gdLst/>
          <a:ahLst/>
          <a:cxnLst/>
          <a:rect l="0" t="0" r="0" b="0"/>
          <a:pathLst>
            <a:path>
              <a:moveTo>
                <a:pt x="0" y="1081235"/>
              </a:moveTo>
              <a:lnTo>
                <a:pt x="1307540" y="1081235"/>
              </a:lnTo>
              <a:lnTo>
                <a:pt x="1307540" y="0"/>
              </a:lnTo>
              <a:lnTo>
                <a:pt x="140812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27204-5B46-45A4-8C7A-AEA4C5F85360}">
      <dsp:nvSpPr>
        <dsp:cNvPr id="0" name=""/>
        <dsp:cNvSpPr/>
      </dsp:nvSpPr>
      <dsp:spPr>
        <a:xfrm>
          <a:off x="3618629" y="324425"/>
          <a:ext cx="704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4060" y="45720"/>
              </a:lnTo>
              <a:lnTo>
                <a:pt x="704060" y="10858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80339-6FB9-4129-9229-EBEABDD256A8}">
      <dsp:nvSpPr>
        <dsp:cNvPr id="0" name=""/>
        <dsp:cNvSpPr/>
      </dsp:nvSpPr>
      <dsp:spPr>
        <a:xfrm>
          <a:off x="3618629" y="261049"/>
          <a:ext cx="9350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9096"/>
              </a:moveTo>
              <a:lnTo>
                <a:pt x="935047" y="109096"/>
              </a:lnTo>
              <a:lnTo>
                <a:pt x="935047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6E57E-369F-48A5-A953-46FF40E4866F}">
      <dsp:nvSpPr>
        <dsp:cNvPr id="0" name=""/>
        <dsp:cNvSpPr/>
      </dsp:nvSpPr>
      <dsp:spPr>
        <a:xfrm>
          <a:off x="1204708" y="370145"/>
          <a:ext cx="1408120" cy="1946223"/>
        </a:xfrm>
        <a:custGeom>
          <a:avLst/>
          <a:gdLst/>
          <a:ahLst/>
          <a:cxnLst/>
          <a:rect l="0" t="0" r="0" b="0"/>
          <a:pathLst>
            <a:path>
              <a:moveTo>
                <a:pt x="0" y="1946223"/>
              </a:moveTo>
              <a:lnTo>
                <a:pt x="1307540" y="1946223"/>
              </a:lnTo>
              <a:lnTo>
                <a:pt x="1307540" y="0"/>
              </a:lnTo>
              <a:lnTo>
                <a:pt x="140812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572A6-741F-4063-B134-F3ECB3C6A8D4}">
      <dsp:nvSpPr>
        <dsp:cNvPr id="0" name=""/>
        <dsp:cNvSpPr/>
      </dsp:nvSpPr>
      <dsp:spPr>
        <a:xfrm>
          <a:off x="198908" y="2162984"/>
          <a:ext cx="1005800" cy="306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首頁</a:t>
          </a:r>
          <a:endParaRPr lang="zh-TW" altLang="en-US" sz="1400" kern="1200" dirty="0"/>
        </a:p>
      </dsp:txBody>
      <dsp:txXfrm>
        <a:off x="198908" y="2162984"/>
        <a:ext cx="1005800" cy="306769"/>
      </dsp:txXfrm>
    </dsp:sp>
    <dsp:sp modelId="{3B2B5B7D-C488-4167-B530-521D576F1D77}">
      <dsp:nvSpPr>
        <dsp:cNvPr id="0" name=""/>
        <dsp:cNvSpPr/>
      </dsp:nvSpPr>
      <dsp:spPr>
        <a:xfrm>
          <a:off x="2612828" y="216761"/>
          <a:ext cx="1005800" cy="306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哺乳室</a:t>
          </a:r>
          <a:endParaRPr lang="zh-TW" altLang="en-US" sz="1400" kern="1200" dirty="0"/>
        </a:p>
      </dsp:txBody>
      <dsp:txXfrm>
        <a:off x="2612828" y="216761"/>
        <a:ext cx="1005800" cy="306769"/>
      </dsp:txXfrm>
    </dsp:sp>
    <dsp:sp modelId="{241BC2AC-463D-46C6-9C5C-3F6EFC7CF9DD}">
      <dsp:nvSpPr>
        <dsp:cNvPr id="0" name=""/>
        <dsp:cNvSpPr/>
      </dsp:nvSpPr>
      <dsp:spPr>
        <a:xfrm>
          <a:off x="3816419" y="0"/>
          <a:ext cx="1474513" cy="306769"/>
        </a:xfrm>
        <a:prstGeom prst="rect">
          <a:avLst/>
        </a:prstGeom>
        <a:solidFill>
          <a:srgbClr val="F27B6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Open Data</a:t>
          </a:r>
          <a:r>
            <a:rPr lang="zh-TW" altLang="en-US" sz="1400" kern="1200" dirty="0" smtClean="0"/>
            <a:t>列表</a:t>
          </a:r>
          <a:endParaRPr lang="zh-TW" altLang="en-US" sz="1400" kern="1200" dirty="0"/>
        </a:p>
      </dsp:txBody>
      <dsp:txXfrm>
        <a:off x="3816419" y="0"/>
        <a:ext cx="1474513" cy="306769"/>
      </dsp:txXfrm>
    </dsp:sp>
    <dsp:sp modelId="{79856178-18A1-4112-9DBD-CDA29B3C033B}">
      <dsp:nvSpPr>
        <dsp:cNvPr id="0" name=""/>
        <dsp:cNvSpPr/>
      </dsp:nvSpPr>
      <dsp:spPr>
        <a:xfrm>
          <a:off x="3819789" y="433008"/>
          <a:ext cx="1005800" cy="306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路徑規劃</a:t>
          </a:r>
          <a:endParaRPr lang="zh-TW" altLang="en-US" sz="1400" kern="1200" dirty="0"/>
        </a:p>
      </dsp:txBody>
      <dsp:txXfrm>
        <a:off x="3819789" y="433008"/>
        <a:ext cx="1005800" cy="306769"/>
      </dsp:txXfrm>
    </dsp:sp>
    <dsp:sp modelId="{18D8A745-FE52-420F-A0E5-E1C4D0480408}">
      <dsp:nvSpPr>
        <dsp:cNvPr id="0" name=""/>
        <dsp:cNvSpPr/>
      </dsp:nvSpPr>
      <dsp:spPr>
        <a:xfrm>
          <a:off x="2612828" y="1081749"/>
          <a:ext cx="1005800" cy="306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疫苗診所</a:t>
          </a:r>
          <a:endParaRPr lang="zh-TW" altLang="en-US" sz="1400" kern="1200" dirty="0"/>
        </a:p>
      </dsp:txBody>
      <dsp:txXfrm>
        <a:off x="2612828" y="1081749"/>
        <a:ext cx="1005800" cy="306769"/>
      </dsp:txXfrm>
    </dsp:sp>
    <dsp:sp modelId="{1825C36B-E50D-46D6-A435-645C5CB8E411}">
      <dsp:nvSpPr>
        <dsp:cNvPr id="0" name=""/>
        <dsp:cNvSpPr/>
      </dsp:nvSpPr>
      <dsp:spPr>
        <a:xfrm>
          <a:off x="3819789" y="865502"/>
          <a:ext cx="1474513" cy="306769"/>
        </a:xfrm>
        <a:prstGeom prst="rect">
          <a:avLst/>
        </a:prstGeom>
        <a:solidFill>
          <a:srgbClr val="F27B6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Open Data</a:t>
          </a:r>
          <a:r>
            <a:rPr lang="zh-TW" altLang="en-US" sz="1400" kern="1200" dirty="0" smtClean="0"/>
            <a:t>列表</a:t>
          </a:r>
          <a:endParaRPr lang="zh-TW" altLang="en-US" sz="1400" kern="1200" dirty="0"/>
        </a:p>
      </dsp:txBody>
      <dsp:txXfrm>
        <a:off x="3819789" y="865502"/>
        <a:ext cx="1474513" cy="306769"/>
      </dsp:txXfrm>
    </dsp:sp>
    <dsp:sp modelId="{6E11996A-27D5-405C-9437-F7F936E12443}">
      <dsp:nvSpPr>
        <dsp:cNvPr id="0" name=""/>
        <dsp:cNvSpPr/>
      </dsp:nvSpPr>
      <dsp:spPr>
        <a:xfrm>
          <a:off x="3819789" y="1297996"/>
          <a:ext cx="1005800" cy="306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路徑規劃</a:t>
          </a:r>
          <a:endParaRPr lang="zh-TW" altLang="en-US" sz="1400" kern="1200" dirty="0"/>
        </a:p>
      </dsp:txBody>
      <dsp:txXfrm>
        <a:off x="3819789" y="1297996"/>
        <a:ext cx="1005800" cy="306769"/>
      </dsp:txXfrm>
    </dsp:sp>
    <dsp:sp modelId="{8F0F032D-D3FE-4A51-9B50-EAE946D7463A}">
      <dsp:nvSpPr>
        <dsp:cNvPr id="0" name=""/>
        <dsp:cNvSpPr/>
      </dsp:nvSpPr>
      <dsp:spPr>
        <a:xfrm>
          <a:off x="5420027" y="865502"/>
          <a:ext cx="1005800" cy="306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電話預約</a:t>
          </a:r>
          <a:endParaRPr lang="zh-TW" altLang="en-US" sz="1400" kern="1200" dirty="0"/>
        </a:p>
      </dsp:txBody>
      <dsp:txXfrm>
        <a:off x="5420027" y="865502"/>
        <a:ext cx="1005800" cy="306769"/>
      </dsp:txXfrm>
    </dsp:sp>
    <dsp:sp modelId="{495B3C6C-F5AC-4CC9-9FAF-B57072623008}">
      <dsp:nvSpPr>
        <dsp:cNvPr id="0" name=""/>
        <dsp:cNvSpPr/>
      </dsp:nvSpPr>
      <dsp:spPr>
        <a:xfrm>
          <a:off x="2612828" y="1946737"/>
          <a:ext cx="1005800" cy="306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衛教資訊</a:t>
          </a:r>
          <a:endParaRPr lang="zh-TW" altLang="en-US" sz="1400" kern="1200" dirty="0"/>
        </a:p>
      </dsp:txBody>
      <dsp:txXfrm>
        <a:off x="2612828" y="1946737"/>
        <a:ext cx="1005800" cy="306769"/>
      </dsp:txXfrm>
    </dsp:sp>
    <dsp:sp modelId="{E5115DF0-BA14-4632-96DB-3DFAF6BF9011}">
      <dsp:nvSpPr>
        <dsp:cNvPr id="0" name=""/>
        <dsp:cNvSpPr/>
      </dsp:nvSpPr>
      <dsp:spPr>
        <a:xfrm>
          <a:off x="3819789" y="1730490"/>
          <a:ext cx="1005800" cy="306769"/>
        </a:xfrm>
        <a:prstGeom prst="rect">
          <a:avLst/>
        </a:prstGeom>
        <a:solidFill>
          <a:srgbClr val="F27B6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最新資訊</a:t>
          </a:r>
          <a:endParaRPr lang="zh-TW" altLang="en-US" sz="1400" kern="1200" dirty="0"/>
        </a:p>
      </dsp:txBody>
      <dsp:txXfrm>
        <a:off x="3819789" y="1730490"/>
        <a:ext cx="1005800" cy="306769"/>
      </dsp:txXfrm>
    </dsp:sp>
    <dsp:sp modelId="{A8B24190-4F03-4797-9CEE-D9C7BE7AAFCE}">
      <dsp:nvSpPr>
        <dsp:cNvPr id="0" name=""/>
        <dsp:cNvSpPr/>
      </dsp:nvSpPr>
      <dsp:spPr>
        <a:xfrm>
          <a:off x="3819789" y="2162984"/>
          <a:ext cx="1005800" cy="306769"/>
        </a:xfrm>
        <a:prstGeom prst="rect">
          <a:avLst/>
        </a:prstGeom>
        <a:solidFill>
          <a:srgbClr val="F27B6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影片教學</a:t>
          </a:r>
          <a:endParaRPr lang="zh-TW" altLang="en-US" sz="1400" kern="1200" dirty="0"/>
        </a:p>
      </dsp:txBody>
      <dsp:txXfrm>
        <a:off x="3819789" y="2162984"/>
        <a:ext cx="1005800" cy="306769"/>
      </dsp:txXfrm>
    </dsp:sp>
    <dsp:sp modelId="{09B7E9D7-51E5-43F2-9F22-C9EA41776907}">
      <dsp:nvSpPr>
        <dsp:cNvPr id="0" name=""/>
        <dsp:cNvSpPr/>
      </dsp:nvSpPr>
      <dsp:spPr>
        <a:xfrm>
          <a:off x="2612828" y="2811725"/>
          <a:ext cx="1005800" cy="306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紀錄</a:t>
          </a:r>
          <a:endParaRPr lang="zh-TW" altLang="en-US" sz="1400" kern="1200" dirty="0"/>
        </a:p>
      </dsp:txBody>
      <dsp:txXfrm>
        <a:off x="2612828" y="2811725"/>
        <a:ext cx="1005800" cy="306769"/>
      </dsp:txXfrm>
    </dsp:sp>
    <dsp:sp modelId="{60997CD4-7D7D-4C67-A9D4-9D40E27DC5AE}">
      <dsp:nvSpPr>
        <dsp:cNvPr id="0" name=""/>
        <dsp:cNvSpPr/>
      </dsp:nvSpPr>
      <dsp:spPr>
        <a:xfrm>
          <a:off x="3819789" y="2595478"/>
          <a:ext cx="1005800" cy="306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生活紀錄</a:t>
          </a:r>
          <a:endParaRPr lang="zh-TW" altLang="en-US" sz="1400" kern="1200" dirty="0"/>
        </a:p>
      </dsp:txBody>
      <dsp:txXfrm>
        <a:off x="3819789" y="2595478"/>
        <a:ext cx="1005800" cy="306769"/>
      </dsp:txXfrm>
    </dsp:sp>
    <dsp:sp modelId="{C6F84B9E-553C-4380-8040-F618AC1249C9}">
      <dsp:nvSpPr>
        <dsp:cNvPr id="0" name=""/>
        <dsp:cNvSpPr/>
      </dsp:nvSpPr>
      <dsp:spPr>
        <a:xfrm>
          <a:off x="3819789" y="3027972"/>
          <a:ext cx="1005800" cy="306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健康狀態</a:t>
          </a:r>
          <a:endParaRPr lang="zh-TW" altLang="en-US" sz="1400" kern="1200" dirty="0"/>
        </a:p>
      </dsp:txBody>
      <dsp:txXfrm>
        <a:off x="3819789" y="3027972"/>
        <a:ext cx="1005800" cy="306769"/>
      </dsp:txXfrm>
    </dsp:sp>
    <dsp:sp modelId="{3D24C530-F8C4-41A9-BE3B-791CD3AE47E1}">
      <dsp:nvSpPr>
        <dsp:cNvPr id="0" name=""/>
        <dsp:cNvSpPr/>
      </dsp:nvSpPr>
      <dsp:spPr>
        <a:xfrm>
          <a:off x="4951314" y="2595478"/>
          <a:ext cx="1005800" cy="306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教育筆記</a:t>
          </a:r>
          <a:endParaRPr lang="zh-TW" altLang="en-US" sz="1400" kern="1200" dirty="0"/>
        </a:p>
      </dsp:txBody>
      <dsp:txXfrm>
        <a:off x="4951314" y="2595478"/>
        <a:ext cx="1005800" cy="306769"/>
      </dsp:txXfrm>
    </dsp:sp>
    <dsp:sp modelId="{7FA8116D-D692-4851-9FC6-D5CF251F3CEE}">
      <dsp:nvSpPr>
        <dsp:cNvPr id="0" name=""/>
        <dsp:cNvSpPr/>
      </dsp:nvSpPr>
      <dsp:spPr>
        <a:xfrm>
          <a:off x="2612828" y="3676713"/>
          <a:ext cx="1005800" cy="306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拍照</a:t>
          </a:r>
          <a:endParaRPr lang="zh-TW" altLang="en-US" sz="1400" kern="1200" dirty="0"/>
        </a:p>
      </dsp:txBody>
      <dsp:txXfrm>
        <a:off x="2612828" y="3676713"/>
        <a:ext cx="1005800" cy="306769"/>
      </dsp:txXfrm>
    </dsp:sp>
    <dsp:sp modelId="{8CA868AD-D52A-4945-8C03-B838EB5C2B01}">
      <dsp:nvSpPr>
        <dsp:cNvPr id="0" name=""/>
        <dsp:cNvSpPr/>
      </dsp:nvSpPr>
      <dsp:spPr>
        <a:xfrm>
          <a:off x="3819789" y="3460466"/>
          <a:ext cx="1005800" cy="306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拍照</a:t>
          </a:r>
          <a:endParaRPr lang="zh-TW" altLang="en-US" sz="1400" kern="1200" dirty="0"/>
        </a:p>
      </dsp:txBody>
      <dsp:txXfrm>
        <a:off x="3819789" y="3460466"/>
        <a:ext cx="1005800" cy="306769"/>
      </dsp:txXfrm>
    </dsp:sp>
    <dsp:sp modelId="{D4FB2544-B8E0-46F4-89AC-07E77D486133}">
      <dsp:nvSpPr>
        <dsp:cNvPr id="0" name=""/>
        <dsp:cNvSpPr/>
      </dsp:nvSpPr>
      <dsp:spPr>
        <a:xfrm>
          <a:off x="3819789" y="4109207"/>
          <a:ext cx="1005800" cy="306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相簿</a:t>
          </a:r>
          <a:endParaRPr lang="zh-TW" altLang="en-US" sz="1400" kern="1200" dirty="0"/>
        </a:p>
      </dsp:txBody>
      <dsp:txXfrm>
        <a:off x="3819789" y="4109207"/>
        <a:ext cx="1005800" cy="306769"/>
      </dsp:txXfrm>
    </dsp:sp>
    <dsp:sp modelId="{6AEE299B-960A-4781-A70B-3F413D2FD085}">
      <dsp:nvSpPr>
        <dsp:cNvPr id="0" name=""/>
        <dsp:cNvSpPr/>
      </dsp:nvSpPr>
      <dsp:spPr>
        <a:xfrm>
          <a:off x="5026749" y="3892960"/>
          <a:ext cx="1005800" cy="306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相片明細</a:t>
          </a:r>
          <a:endParaRPr lang="zh-TW" altLang="en-US" sz="1400" kern="1200" dirty="0"/>
        </a:p>
      </dsp:txBody>
      <dsp:txXfrm>
        <a:off x="5026749" y="3892960"/>
        <a:ext cx="1005800" cy="306769"/>
      </dsp:txXfrm>
    </dsp:sp>
    <dsp:sp modelId="{CCCDABC4-7510-4A14-945C-6C9699DABA1E}">
      <dsp:nvSpPr>
        <dsp:cNvPr id="0" name=""/>
        <dsp:cNvSpPr/>
      </dsp:nvSpPr>
      <dsp:spPr>
        <a:xfrm>
          <a:off x="2612828" y="4109207"/>
          <a:ext cx="1005800" cy="306769"/>
        </a:xfrm>
        <a:prstGeom prst="rect">
          <a:avLst/>
        </a:prstGeom>
        <a:solidFill>
          <a:srgbClr val="DB9E3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影像監控</a:t>
          </a:r>
          <a:endParaRPr lang="zh-TW" altLang="en-US" sz="1400" kern="1200" dirty="0"/>
        </a:p>
      </dsp:txBody>
      <dsp:txXfrm>
        <a:off x="2612828" y="4109207"/>
        <a:ext cx="1005800" cy="306769"/>
      </dsp:txXfrm>
    </dsp:sp>
    <dsp:sp modelId="{57A3683C-88C6-401C-9DAE-AD5C0841BE5E}">
      <dsp:nvSpPr>
        <dsp:cNvPr id="0" name=""/>
        <dsp:cNvSpPr/>
      </dsp:nvSpPr>
      <dsp:spPr>
        <a:xfrm>
          <a:off x="1405868" y="1946737"/>
          <a:ext cx="1005800" cy="306769"/>
        </a:xfrm>
        <a:prstGeom prst="rect">
          <a:avLst/>
        </a:prstGeom>
        <a:solidFill>
          <a:srgbClr val="DB9E3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溫度計</a:t>
          </a:r>
          <a:endParaRPr lang="zh-TW" altLang="en-US" sz="1400" kern="1200" dirty="0"/>
        </a:p>
      </dsp:txBody>
      <dsp:txXfrm>
        <a:off x="1405868" y="1946737"/>
        <a:ext cx="1005800" cy="30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AA2-E6A2-4398-B42E-888B5B803922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AC22-8221-40F9-A872-4DDF18C622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AA2-E6A2-4398-B42E-888B5B803922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AC22-8221-40F9-A872-4DDF18C622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AA2-E6A2-4398-B42E-888B5B803922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AC22-8221-40F9-A872-4DDF18C622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AA2-E6A2-4398-B42E-888B5B803922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AC22-8221-40F9-A872-4DDF18C622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AA2-E6A2-4398-B42E-888B5B803922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AC22-8221-40F9-A872-4DDF18C622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AA2-E6A2-4398-B42E-888B5B803922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AC22-8221-40F9-A872-4DDF18C622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AA2-E6A2-4398-B42E-888B5B803922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AC22-8221-40F9-A872-4DDF18C622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AA2-E6A2-4398-B42E-888B5B803922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AC22-8221-40F9-A872-4DDF18C622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AA2-E6A2-4398-B42E-888B5B803922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AC22-8221-40F9-A872-4DDF18C622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AA2-E6A2-4398-B42E-888B5B803922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AC22-8221-40F9-A872-4DDF18C622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AA2-E6A2-4398-B42E-888B5B803922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AC22-8221-40F9-A872-4DDF18C622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1855AA2-E6A2-4398-B42E-888B5B803922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84AC22-8221-40F9-A872-4DDF18C622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0"/>
            <a:ext cx="9144000" cy="646440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290751" y="548680"/>
            <a:ext cx="46362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2600" b="1" spc="300" dirty="0" smtClean="0">
                <a:ln w="11430"/>
                <a:solidFill>
                  <a:srgbClr val="FFFF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蒙纳中综艺" panose="00000500000000000000" pitchFamily="2" charset="-120"/>
                <a:ea typeface="蒙纳中综艺" panose="00000500000000000000" pitchFamily="2" charset="-120"/>
              </a:rPr>
              <a:t>2017  CHIAYI</a:t>
            </a:r>
            <a:r>
              <a:rPr lang="zh-TW" altLang="en-US" sz="2600" b="1" spc="300" dirty="0" smtClean="0">
                <a:ln w="11430"/>
                <a:solidFill>
                  <a:srgbClr val="FFFF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蒙纳中综艺" panose="00000500000000000000" pitchFamily="2" charset="-120"/>
                <a:ea typeface="蒙纳中综艺" panose="00000500000000000000" pitchFamily="2" charset="-120"/>
              </a:rPr>
              <a:t>嘉義黑蚵松</a:t>
            </a:r>
            <a:endParaRPr lang="zh-TW" altLang="en-US" sz="2600" b="1" spc="300" dirty="0">
              <a:ln w="11430"/>
              <a:solidFill>
                <a:srgbClr val="FFFF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1520" y="5733256"/>
            <a:ext cx="403187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1600" b="1" spc="-150" dirty="0" smtClean="0">
                <a:ln w="11430"/>
                <a:solidFill>
                  <a:schemeClr val="tx2">
                    <a:lumMod val="90000"/>
                    <a:lumOff val="10000"/>
                  </a:schemeClr>
                </a:solidFill>
                <a:latin typeface="蒙纳中综艺" panose="00000500000000000000" pitchFamily="2" charset="-120"/>
                <a:ea typeface="蒙纳中综艺" panose="00000500000000000000" pitchFamily="2" charset="-120"/>
              </a:rPr>
              <a:t>組員：</a:t>
            </a:r>
            <a:r>
              <a:rPr lang="zh-TW" altLang="en-US" sz="1500" b="1" spc="-150" dirty="0" smtClean="0">
                <a:ln w="11430"/>
                <a:solidFill>
                  <a:schemeClr val="tx2">
                    <a:lumMod val="90000"/>
                    <a:lumOff val="10000"/>
                  </a:schemeClr>
                </a:solidFill>
                <a:latin typeface="蒙纳中综艺" panose="00000500000000000000" pitchFamily="2" charset="-120"/>
                <a:ea typeface="蒙纳中综艺" panose="00000500000000000000" pitchFamily="2" charset="-120"/>
              </a:rPr>
              <a:t>劉</a:t>
            </a:r>
            <a:r>
              <a:rPr lang="zh-TW" altLang="en-US" sz="1500" b="1" spc="-150" dirty="0">
                <a:ln w="11430"/>
                <a:solidFill>
                  <a:schemeClr val="tx2">
                    <a:lumMod val="90000"/>
                    <a:lumOff val="10000"/>
                  </a:schemeClr>
                </a:solidFill>
                <a:latin typeface="蒙纳中综艺" panose="00000500000000000000" pitchFamily="2" charset="-120"/>
                <a:ea typeface="蒙纳中综艺" panose="00000500000000000000" pitchFamily="2" charset="-120"/>
              </a:rPr>
              <a:t>景</a:t>
            </a:r>
            <a:r>
              <a:rPr lang="zh-TW" altLang="en-US" sz="1500" b="1" spc="-150" dirty="0" smtClean="0">
                <a:ln w="11430"/>
                <a:solidFill>
                  <a:schemeClr val="tx2">
                    <a:lumMod val="90000"/>
                    <a:lumOff val="10000"/>
                  </a:schemeClr>
                </a:solidFill>
                <a:latin typeface="蒙纳中综艺" panose="00000500000000000000" pitchFamily="2" charset="-120"/>
                <a:ea typeface="蒙纳中综艺" panose="00000500000000000000" pitchFamily="2" charset="-120"/>
              </a:rPr>
              <a:t>峰／蔡登宏</a:t>
            </a:r>
            <a:r>
              <a:rPr lang="zh-TW" altLang="en-US" sz="1500" b="1" spc="-150" dirty="0">
                <a:ln w="11430"/>
                <a:solidFill>
                  <a:schemeClr val="tx2">
                    <a:lumMod val="90000"/>
                    <a:lumOff val="10000"/>
                  </a:schemeClr>
                </a:solidFill>
                <a:latin typeface="蒙纳中综艺" panose="00000500000000000000" pitchFamily="2" charset="-120"/>
                <a:ea typeface="蒙纳中综艺" panose="00000500000000000000" pitchFamily="2" charset="-120"/>
              </a:rPr>
              <a:t>／廖延憲</a:t>
            </a:r>
            <a:r>
              <a:rPr lang="zh-TW" altLang="en-US" sz="1500" b="1" spc="-150" dirty="0" smtClean="0">
                <a:ln w="11430"/>
                <a:solidFill>
                  <a:schemeClr val="tx2">
                    <a:lumMod val="90000"/>
                    <a:lumOff val="10000"/>
                  </a:schemeClr>
                </a:solidFill>
                <a:latin typeface="蒙纳中综艺" panose="00000500000000000000" pitchFamily="2" charset="-120"/>
                <a:ea typeface="蒙纳中综艺" panose="00000500000000000000" pitchFamily="2" charset="-120"/>
              </a:rPr>
              <a:t>／李</a:t>
            </a:r>
            <a:r>
              <a:rPr lang="zh-TW" altLang="en-US" sz="1500" b="1" spc="-150" dirty="0">
                <a:ln w="11430"/>
                <a:solidFill>
                  <a:schemeClr val="tx2">
                    <a:lumMod val="90000"/>
                    <a:lumOff val="10000"/>
                  </a:schemeClr>
                </a:solidFill>
                <a:latin typeface="蒙纳中综艺" panose="00000500000000000000" pitchFamily="2" charset="-120"/>
                <a:ea typeface="蒙纳中综艺" panose="00000500000000000000" pitchFamily="2" charset="-120"/>
              </a:rPr>
              <a:t>旻哲</a:t>
            </a:r>
            <a:r>
              <a:rPr lang="zh-TW" altLang="en-US" sz="1500" b="1" spc="-150" dirty="0" smtClean="0">
                <a:ln w="11430"/>
                <a:solidFill>
                  <a:schemeClr val="tx2">
                    <a:lumMod val="90000"/>
                    <a:lumOff val="10000"/>
                  </a:schemeClr>
                </a:solidFill>
                <a:latin typeface="蒙纳中综艺" panose="00000500000000000000" pitchFamily="2" charset="-120"/>
                <a:ea typeface="蒙纳中综艺" panose="00000500000000000000" pitchFamily="2" charset="-120"/>
              </a:rPr>
              <a:t>／</a:t>
            </a:r>
            <a:r>
              <a:rPr lang="zh-TW" altLang="en-US" sz="1500" b="1" spc="-150" dirty="0" smtClean="0">
                <a:ln w="11430"/>
                <a:solidFill>
                  <a:schemeClr val="tx2">
                    <a:lumMod val="90000"/>
                    <a:lumOff val="10000"/>
                  </a:schemeClr>
                </a:solidFill>
                <a:latin typeface="蒙纳中综艺" panose="00000500000000000000" pitchFamily="2" charset="-120"/>
                <a:ea typeface="蒙纳中综艺" panose="00000500000000000000" pitchFamily="2" charset="-120"/>
              </a:rPr>
              <a:t>林家瑜</a:t>
            </a:r>
            <a:endParaRPr lang="en-US" altLang="zh-TW" sz="1500" b="1" spc="-150" dirty="0" smtClean="0">
              <a:ln w="11430"/>
              <a:solidFill>
                <a:schemeClr val="tx2">
                  <a:lumMod val="90000"/>
                  <a:lumOff val="10000"/>
                </a:schemeClr>
              </a:solidFill>
              <a:latin typeface="蒙纳中综艺" panose="00000500000000000000" pitchFamily="2" charset="-120"/>
              <a:ea typeface="蒙纳中综艺" panose="00000500000000000000" pitchFamily="2" charset="-120"/>
            </a:endParaRPr>
          </a:p>
        </p:txBody>
      </p:sp>
      <p:sp>
        <p:nvSpPr>
          <p:cNvPr id="36" name="淚滴形 35"/>
          <p:cNvSpPr/>
          <p:nvPr/>
        </p:nvSpPr>
        <p:spPr>
          <a:xfrm>
            <a:off x="402675" y="2276872"/>
            <a:ext cx="2592288" cy="2592288"/>
          </a:xfrm>
          <a:prstGeom prst="teardrop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39424" y="3611490"/>
            <a:ext cx="23807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b="1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TW" altLang="en-US" sz="1700" b="1" dirty="0" smtClean="0">
                <a:solidFill>
                  <a:schemeClr val="bg2">
                    <a:lumMod val="50000"/>
                  </a:schemeClr>
                </a:solidFill>
              </a:rPr>
              <a:t> 智慧監護育兒系統 </a:t>
            </a:r>
            <a:r>
              <a:rPr lang="en-US" altLang="zh-TW" sz="1700" b="1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endParaRPr lang="zh-TW" altLang="en-US" sz="1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6177" y="2971638"/>
            <a:ext cx="20072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tx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tx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tx2">
                        <a:lumMod val="75000"/>
                        <a:tint val="23500"/>
                        <a:satMod val="160000"/>
                      </a:schemeClr>
                    </a:gs>
                  </a:gsLst>
                  <a:lin ang="13500000" scaled="1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E-Nanny</a:t>
            </a:r>
            <a:endParaRPr lang="zh-TW" altLang="en-US" sz="3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tx2">
                      <a:lumMod val="75000"/>
                      <a:tint val="66000"/>
                      <a:satMod val="160000"/>
                    </a:schemeClr>
                  </a:gs>
                  <a:gs pos="50000">
                    <a:schemeClr val="tx2">
                      <a:lumMod val="75000"/>
                      <a:tint val="44500"/>
                      <a:satMod val="160000"/>
                    </a:schemeClr>
                  </a:gs>
                  <a:gs pos="100000">
                    <a:schemeClr val="tx2">
                      <a:lumMod val="7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5729">
            <a:off x="3849330" y="2570808"/>
            <a:ext cx="2126605" cy="349748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9122">
            <a:off x="4881414" y="2013037"/>
            <a:ext cx="2490579" cy="40960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86" y="1763338"/>
            <a:ext cx="2726886" cy="448472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138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0"/>
            <a:ext cx="9144000" cy="64644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12502" y="548680"/>
            <a:ext cx="5109092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2600" b="1" spc="600" dirty="0" smtClean="0">
                <a:ln w="11430"/>
                <a:solidFill>
                  <a:srgbClr val="FFFF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新住民子女面臨教育問題？</a:t>
            </a:r>
            <a:endParaRPr lang="zh-TW" altLang="en-US" sz="2600" b="1" spc="600" dirty="0">
              <a:ln w="11430"/>
              <a:solidFill>
                <a:srgbClr val="FFFF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87624" y="3223191"/>
            <a:ext cx="289213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pc="300" dirty="0" smtClean="0">
                <a:solidFill>
                  <a:schemeClr val="bg2">
                    <a:lumMod val="90000"/>
                  </a:schemeClr>
                </a:solidFill>
              </a:rPr>
              <a:t>1.</a:t>
            </a:r>
            <a:r>
              <a:rPr lang="zh-TW" altLang="en-US" spc="300" dirty="0" smtClean="0">
                <a:solidFill>
                  <a:schemeClr val="bg2">
                    <a:lumMod val="90000"/>
                  </a:schemeClr>
                </a:solidFill>
              </a:rPr>
              <a:t>父母</a:t>
            </a:r>
            <a:r>
              <a:rPr lang="zh-TW" altLang="en-US" spc="300" dirty="0">
                <a:solidFill>
                  <a:schemeClr val="bg2">
                    <a:lumMod val="90000"/>
                  </a:schemeClr>
                </a:solidFill>
              </a:rPr>
              <a:t>社經地位</a:t>
            </a:r>
            <a:r>
              <a:rPr lang="zh-TW" altLang="en-US" spc="300" dirty="0" smtClean="0">
                <a:solidFill>
                  <a:schemeClr val="bg2">
                    <a:lumMod val="90000"/>
                  </a:schemeClr>
                </a:solidFill>
              </a:rPr>
              <a:t>較低</a:t>
            </a:r>
            <a:endParaRPr lang="en-US" altLang="zh-TW" spc="300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pc="300" dirty="0" smtClean="0">
                <a:solidFill>
                  <a:schemeClr val="bg2">
                    <a:lumMod val="90000"/>
                  </a:schemeClr>
                </a:solidFill>
              </a:rPr>
              <a:t>2.</a:t>
            </a:r>
            <a:r>
              <a:rPr lang="zh-TW" altLang="en-US" spc="300" dirty="0" smtClean="0">
                <a:solidFill>
                  <a:schemeClr val="bg2">
                    <a:lumMod val="90000"/>
                  </a:schemeClr>
                </a:solidFill>
              </a:rPr>
              <a:t>管教態度較放任疏忽</a:t>
            </a:r>
            <a:endParaRPr lang="en-US" altLang="zh-TW" spc="300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pc="300" dirty="0" smtClean="0">
                <a:solidFill>
                  <a:schemeClr val="bg2">
                    <a:lumMod val="90000"/>
                  </a:schemeClr>
                </a:solidFill>
              </a:rPr>
              <a:t>3.</a:t>
            </a:r>
            <a:r>
              <a:rPr lang="zh-TW" altLang="en-US" spc="300" dirty="0" smtClean="0">
                <a:solidFill>
                  <a:schemeClr val="bg2">
                    <a:lumMod val="90000"/>
                  </a:schemeClr>
                </a:solidFill>
              </a:rPr>
              <a:t>家庭</a:t>
            </a:r>
            <a:r>
              <a:rPr lang="zh-TW" altLang="en-US" spc="300" dirty="0">
                <a:solidFill>
                  <a:schemeClr val="bg2">
                    <a:lumMod val="90000"/>
                  </a:schemeClr>
                </a:solidFill>
              </a:rPr>
              <a:t>成員溝通困難</a:t>
            </a:r>
          </a:p>
        </p:txBody>
      </p:sp>
      <p:sp>
        <p:nvSpPr>
          <p:cNvPr id="13" name="矩形 12"/>
          <p:cNvSpPr/>
          <p:nvPr/>
        </p:nvSpPr>
        <p:spPr>
          <a:xfrm>
            <a:off x="323528" y="2830328"/>
            <a:ext cx="4149617" cy="268690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程序 9"/>
          <p:cNvSpPr/>
          <p:nvPr/>
        </p:nvSpPr>
        <p:spPr>
          <a:xfrm>
            <a:off x="323528" y="2564904"/>
            <a:ext cx="4149618" cy="752809"/>
          </a:xfrm>
          <a:prstGeom prst="flowChartProcess">
            <a:avLst/>
          </a:prstGeom>
          <a:solidFill>
            <a:srgbClr val="ED4533"/>
          </a:solidFill>
          <a:ln>
            <a:solidFill>
              <a:srgbClr val="F6A49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spc="300" dirty="0"/>
              <a:t>跨文化衝擊影響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11560" y="3717032"/>
            <a:ext cx="3862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n>
                  <a:solidFill>
                    <a:srgbClr val="F6A494"/>
                  </a:solidFill>
                </a:ln>
                <a:solidFill>
                  <a:srgbClr val="ED4533"/>
                </a:solidFill>
              </a:rPr>
              <a:t>1.</a:t>
            </a:r>
            <a:r>
              <a:rPr lang="zh-TW" altLang="en-US" sz="2400" b="1" dirty="0" smtClean="0">
                <a:ln>
                  <a:solidFill>
                    <a:srgbClr val="F6A494"/>
                  </a:solidFill>
                </a:ln>
                <a:solidFill>
                  <a:srgbClr val="ED4533"/>
                </a:solidFill>
              </a:rPr>
              <a:t>  </a:t>
            </a:r>
            <a:r>
              <a:rPr lang="zh-TW" altLang="en-US" dirty="0" smtClean="0"/>
              <a:t>社</a:t>
            </a:r>
            <a:r>
              <a:rPr lang="zh-TW" altLang="en-US" dirty="0"/>
              <a:t>經地位低，缺乏有利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r>
              <a:rPr lang="en-US" altLang="zh-TW" sz="2400" b="1" dirty="0" smtClean="0">
                <a:ln>
                  <a:solidFill>
                    <a:srgbClr val="F27B6E"/>
                  </a:solidFill>
                </a:ln>
                <a:solidFill>
                  <a:srgbClr val="ED4533"/>
                </a:solidFill>
              </a:rPr>
              <a:t>2.</a:t>
            </a:r>
            <a:r>
              <a:rPr lang="zh-TW" altLang="en-US" sz="2400" b="1" dirty="0" smtClean="0">
                <a:ln>
                  <a:solidFill>
                    <a:srgbClr val="F27B6E"/>
                  </a:solidFill>
                </a:ln>
                <a:solidFill>
                  <a:srgbClr val="ED4533"/>
                </a:solidFill>
              </a:rPr>
              <a:t>  </a:t>
            </a:r>
            <a:r>
              <a:rPr lang="zh-TW" altLang="en-US" dirty="0" smtClean="0"/>
              <a:t>管教</a:t>
            </a:r>
            <a:r>
              <a:rPr lang="zh-TW" altLang="en-US" dirty="0"/>
              <a:t>態度</a:t>
            </a:r>
            <a:r>
              <a:rPr lang="zh-TW" altLang="en-US" dirty="0" smtClean="0"/>
              <a:t>較</a:t>
            </a:r>
            <a:r>
              <a:rPr lang="zh-TW" altLang="en-US" dirty="0"/>
              <a:t>放任</a:t>
            </a:r>
            <a:r>
              <a:rPr lang="zh-TW" altLang="en-US" dirty="0" smtClean="0"/>
              <a:t>疏忽</a:t>
            </a:r>
            <a:endParaRPr lang="en-US" altLang="zh-TW" dirty="0" smtClean="0"/>
          </a:p>
          <a:p>
            <a:r>
              <a:rPr lang="en-US" altLang="zh-TW" sz="2400" b="1" dirty="0" smtClean="0">
                <a:ln>
                  <a:solidFill>
                    <a:srgbClr val="F27B6E"/>
                  </a:solidFill>
                </a:ln>
                <a:solidFill>
                  <a:srgbClr val="ED4533"/>
                </a:solidFill>
              </a:rPr>
              <a:t>3.</a:t>
            </a:r>
            <a:r>
              <a:rPr lang="zh-TW" altLang="en-US" sz="2400" b="1" dirty="0" smtClean="0">
                <a:ln>
                  <a:solidFill>
                    <a:srgbClr val="F27B6E"/>
                  </a:solidFill>
                </a:ln>
                <a:solidFill>
                  <a:srgbClr val="ED4533"/>
                </a:solidFill>
              </a:rPr>
              <a:t>  </a:t>
            </a:r>
            <a:r>
              <a:rPr lang="zh-TW" altLang="en-US" dirty="0" smtClean="0"/>
              <a:t>文化</a:t>
            </a:r>
            <a:r>
              <a:rPr lang="zh-TW" altLang="en-US" dirty="0"/>
              <a:t>差異</a:t>
            </a:r>
            <a:r>
              <a:rPr lang="zh-TW" altLang="en-US" dirty="0" smtClean="0"/>
              <a:t>衝突，適應困難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9027" y="2830329"/>
            <a:ext cx="4149617" cy="268690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程序 15"/>
          <p:cNvSpPr/>
          <p:nvPr/>
        </p:nvSpPr>
        <p:spPr>
          <a:xfrm>
            <a:off x="4759026" y="2564904"/>
            <a:ext cx="4149618" cy="752809"/>
          </a:xfrm>
          <a:prstGeom prst="flowChartProcess">
            <a:avLst/>
          </a:prstGeom>
          <a:solidFill>
            <a:srgbClr val="77C49F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spc="300" dirty="0" smtClean="0"/>
              <a:t>解決方向</a:t>
            </a:r>
            <a:endParaRPr lang="zh-TW" altLang="en-US" sz="2000" spc="3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045848" y="3789040"/>
            <a:ext cx="3862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n>
                  <a:solidFill>
                    <a:srgbClr val="08D2E2"/>
                  </a:solidFill>
                </a:ln>
                <a:solidFill>
                  <a:srgbClr val="63A69F"/>
                </a:solidFill>
              </a:rPr>
              <a:t>1.</a:t>
            </a:r>
            <a:r>
              <a:rPr lang="zh-TW" altLang="en-US" sz="2400" b="1" dirty="0" smtClean="0">
                <a:ln>
                  <a:solidFill>
                    <a:srgbClr val="08D2E2"/>
                  </a:solidFill>
                </a:ln>
                <a:solidFill>
                  <a:srgbClr val="63A69F"/>
                </a:solidFill>
              </a:rPr>
              <a:t>  </a:t>
            </a:r>
            <a:r>
              <a:rPr lang="zh-TW" altLang="en-US" dirty="0" smtClean="0"/>
              <a:t>輔助識字、自修、學前教育</a:t>
            </a:r>
            <a:endParaRPr lang="en-US" altLang="zh-TW" dirty="0" smtClean="0"/>
          </a:p>
          <a:p>
            <a:r>
              <a:rPr lang="en-US" altLang="zh-TW" sz="2400" b="1" spc="300" dirty="0" smtClean="0">
                <a:ln>
                  <a:solidFill>
                    <a:srgbClr val="7FDAE1"/>
                  </a:solidFill>
                </a:ln>
                <a:solidFill>
                  <a:srgbClr val="63A69F"/>
                </a:solidFill>
              </a:rPr>
              <a:t>2.</a:t>
            </a:r>
            <a:r>
              <a:rPr lang="zh-TW" altLang="en-US" sz="2400" b="1" spc="300" dirty="0" smtClean="0">
                <a:ln>
                  <a:solidFill>
                    <a:srgbClr val="7FDAE1"/>
                  </a:solidFill>
                </a:ln>
                <a:solidFill>
                  <a:srgbClr val="63A69F"/>
                </a:solidFill>
              </a:rPr>
              <a:t> </a:t>
            </a:r>
            <a:r>
              <a:rPr lang="zh-TW" altLang="en-US" dirty="0" smtClean="0"/>
              <a:t>加強孩童安全保障</a:t>
            </a:r>
            <a:endParaRPr lang="en-US" altLang="zh-TW" dirty="0" smtClean="0"/>
          </a:p>
          <a:p>
            <a:r>
              <a:rPr lang="en-US" altLang="zh-TW" sz="2400" b="1" spc="300" dirty="0" smtClean="0">
                <a:ln>
                  <a:solidFill>
                    <a:srgbClr val="7FDAE1"/>
                  </a:solidFill>
                </a:ln>
                <a:solidFill>
                  <a:srgbClr val="63A69F"/>
                </a:solidFill>
              </a:rPr>
              <a:t>3.</a:t>
            </a:r>
            <a:r>
              <a:rPr lang="zh-TW" altLang="en-US" sz="2400" b="1" spc="300" dirty="0" smtClean="0">
                <a:ln>
                  <a:solidFill>
                    <a:srgbClr val="7FDAE1"/>
                  </a:solidFill>
                </a:ln>
                <a:solidFill>
                  <a:srgbClr val="63A69F"/>
                </a:solidFill>
              </a:rPr>
              <a:t> </a:t>
            </a:r>
            <a:r>
              <a:rPr lang="zh-TW" altLang="en-US" dirty="0" smtClean="0"/>
              <a:t>方便查詢子女照顧資源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8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6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0"/>
            <a:ext cx="9144000" cy="64644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38515" y="548680"/>
            <a:ext cx="5929829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2600" b="1" spc="600" dirty="0" smtClean="0">
                <a:ln w="11430"/>
                <a:solidFill>
                  <a:srgbClr val="FFFF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如何了解新住民子女教育狀況？</a:t>
            </a:r>
            <a:endParaRPr lang="zh-TW" altLang="en-US" sz="2600" b="1" spc="600" dirty="0">
              <a:ln w="11430"/>
              <a:solidFill>
                <a:srgbClr val="FFFF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072291235"/>
              </p:ext>
            </p:extLst>
          </p:nvPr>
        </p:nvGraphicFramePr>
        <p:xfrm>
          <a:off x="1259632" y="1844824"/>
          <a:ext cx="6624736" cy="4416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矩形 9"/>
          <p:cNvSpPr/>
          <p:nvPr/>
        </p:nvSpPr>
        <p:spPr>
          <a:xfrm>
            <a:off x="1466021" y="2276872"/>
            <a:ext cx="180020" cy="180020"/>
          </a:xfrm>
          <a:prstGeom prst="rect">
            <a:avLst/>
          </a:prstGeom>
          <a:solidFill>
            <a:srgbClr val="DB9E3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466021" y="2662091"/>
            <a:ext cx="180020" cy="180020"/>
          </a:xfrm>
          <a:prstGeom prst="rect">
            <a:avLst/>
          </a:prstGeom>
          <a:solidFill>
            <a:srgbClr val="F27B6E"/>
          </a:solidFill>
          <a:ln>
            <a:solidFill>
              <a:srgbClr val="F6A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66021" y="3032956"/>
            <a:ext cx="180020" cy="180020"/>
          </a:xfrm>
          <a:prstGeom prst="rect">
            <a:avLst/>
          </a:prstGeom>
          <a:solidFill>
            <a:schemeClr val="accent1"/>
          </a:solidFill>
          <a:ln>
            <a:solidFill>
              <a:srgbClr val="96CE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691680" y="2147372"/>
            <a:ext cx="15568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/>
              <a:t>配合</a:t>
            </a:r>
            <a:r>
              <a:rPr lang="zh-TW" altLang="en-US" sz="1600" dirty="0" smtClean="0"/>
              <a:t>硬體裝置</a:t>
            </a:r>
            <a:endParaRPr lang="en-US" altLang="zh-TW" sz="1600" dirty="0" smtClean="0"/>
          </a:p>
          <a:p>
            <a:pPr>
              <a:lnSpc>
                <a:spcPct val="150000"/>
              </a:lnSpc>
            </a:pPr>
            <a:r>
              <a:rPr lang="en-US" altLang="zh-TW" sz="1600" dirty="0" smtClean="0"/>
              <a:t>Open Data</a:t>
            </a:r>
            <a:r>
              <a:rPr lang="zh-TW" altLang="en-US" sz="1600" dirty="0" smtClean="0"/>
              <a:t>應用</a:t>
            </a:r>
            <a:endParaRPr lang="en-US" altLang="zh-TW" sz="1600" dirty="0" smtClean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功能項</a:t>
            </a:r>
            <a:endParaRPr lang="en-US" altLang="zh-TW" sz="1600" dirty="0" smtClean="0"/>
          </a:p>
          <a:p>
            <a:pPr>
              <a:lnSpc>
                <a:spcPct val="150000"/>
              </a:lnSpc>
            </a:pP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77202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0"/>
            <a:ext cx="9144000" cy="64644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28057" y="548680"/>
            <a:ext cx="387798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2600" b="1" spc="600" dirty="0" smtClean="0">
                <a:ln w="11430"/>
                <a:solidFill>
                  <a:srgbClr val="FFFF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研究考證與技術工具</a:t>
            </a:r>
            <a:endParaRPr lang="zh-TW" altLang="en-US" sz="2600" b="1" spc="600" dirty="0">
              <a:ln w="11430"/>
              <a:solidFill>
                <a:srgbClr val="FFFF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30603"/>
              </p:ext>
            </p:extLst>
          </p:nvPr>
        </p:nvGraphicFramePr>
        <p:xfrm>
          <a:off x="293917" y="2060848"/>
          <a:ext cx="4724263" cy="409249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76264"/>
                <a:gridCol w="2347999"/>
              </a:tblGrid>
              <a:tr h="567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功能</a:t>
                      </a:r>
                      <a:endParaRPr lang="zh-TW" altLang="en-US" sz="1600" dirty="0"/>
                    </a:p>
                  </a:txBody>
                  <a:tcPr marL="72835" marR="72835" marT="36417" marB="36417">
                    <a:solidFill>
                      <a:srgbClr val="FF6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說明</a:t>
                      </a:r>
                      <a:endParaRPr lang="zh-TW" altLang="en-US" sz="1600" dirty="0"/>
                    </a:p>
                  </a:txBody>
                  <a:tcPr marL="72835" marR="72835" marT="36417" marB="36417">
                    <a:solidFill>
                      <a:srgbClr val="FF6F69"/>
                    </a:solidFill>
                  </a:tcPr>
                </a:tc>
              </a:tr>
              <a:tr h="509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哺乳室、疫苗施打</a:t>
                      </a:r>
                      <a:endParaRPr lang="zh-TW" altLang="en-US" sz="1600" dirty="0"/>
                    </a:p>
                  </a:txBody>
                  <a:tcPr marL="72835" marR="72835" marT="36417" marB="36417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/>
                        <a:t>方便新住民家長了解所需資源</a:t>
                      </a:r>
                      <a:endParaRPr lang="zh-TW" altLang="en-US" sz="1600" dirty="0"/>
                    </a:p>
                  </a:txBody>
                  <a:tcPr marL="72835" marR="72835" marT="36417" marB="36417"/>
                </a:tc>
              </a:tr>
              <a:tr h="7283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溫度</a:t>
                      </a:r>
                      <a:endParaRPr lang="zh-TW" altLang="en-US" sz="1600" dirty="0"/>
                    </a:p>
                  </a:txBody>
                  <a:tcPr marL="72835" marR="72835" marT="36417" marB="36417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/>
                        <a:t>解決孩童車內悶死事故、增加安全保障</a:t>
                      </a:r>
                      <a:endParaRPr lang="zh-TW" altLang="en-US" sz="1600" dirty="0"/>
                    </a:p>
                  </a:txBody>
                  <a:tcPr marL="72835" marR="72835" marT="36417" marB="36417"/>
                </a:tc>
              </a:tr>
              <a:tr h="9468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紀錄（生活、健康、教育）</a:t>
                      </a:r>
                      <a:endParaRPr lang="zh-TW" altLang="en-US" sz="1600" dirty="0"/>
                    </a:p>
                  </a:txBody>
                  <a:tcPr marL="72835" marR="72835" marT="36417" marB="36417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/>
                        <a:t>配合新住民語言學校教導、自修、提升識字率與確保學前教育落實</a:t>
                      </a:r>
                      <a:endParaRPr lang="zh-TW" altLang="en-US" sz="1600" dirty="0"/>
                    </a:p>
                  </a:txBody>
                  <a:tcPr marL="72835" marR="72835" marT="36417" marB="36417"/>
                </a:tc>
              </a:tr>
              <a:tr h="7283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衛教資訊</a:t>
                      </a:r>
                      <a:endParaRPr lang="zh-TW" altLang="en-US" sz="1600" dirty="0"/>
                    </a:p>
                  </a:txBody>
                  <a:tcPr marL="72835" marR="72835" marT="36417" marB="36417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/>
                        <a:t>協助新住民、新手爸媽了解新生兒照顧資訊</a:t>
                      </a:r>
                      <a:endParaRPr lang="zh-TW" altLang="en-US" sz="1600" dirty="0"/>
                    </a:p>
                  </a:txBody>
                  <a:tcPr marL="72835" marR="72835" marT="36417" marB="36417"/>
                </a:tc>
              </a:tr>
              <a:tr h="509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影像監控</a:t>
                      </a:r>
                      <a:endParaRPr lang="zh-TW" altLang="en-US" sz="1600" dirty="0"/>
                    </a:p>
                  </a:txBody>
                  <a:tcPr marL="72835" marR="72835" marT="36417" marB="36417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 smtClean="0"/>
                        <a:t>利於家長隨時掌控孩童安全</a:t>
                      </a:r>
                      <a:endParaRPr lang="zh-TW" altLang="en-US" sz="1600" dirty="0"/>
                    </a:p>
                  </a:txBody>
                  <a:tcPr marL="72835" marR="72835" marT="36417" marB="36417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5292081" y="2287298"/>
            <a:ext cx="3600399" cy="380599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484890" y="3177549"/>
            <a:ext cx="53136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42C2C"/>
              </a:buClr>
            </a:pPr>
            <a:r>
              <a:rPr lang="en-US" altLang="zh-TW" dirty="0" smtClean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j-ea"/>
                <a:ea typeface="+mj-ea"/>
              </a:rPr>
              <a:t>1.   HTML</a:t>
            </a:r>
            <a:r>
              <a:rPr lang="zh-TW" altLang="en-US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j-ea"/>
                <a:ea typeface="+mj-ea"/>
              </a:rPr>
              <a:t>、</a:t>
            </a:r>
            <a:r>
              <a:rPr lang="en-US" altLang="zh-TW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j-ea"/>
                <a:ea typeface="+mj-ea"/>
              </a:rPr>
              <a:t>CSS</a:t>
            </a:r>
            <a:r>
              <a:rPr lang="zh-TW" altLang="en-US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j-ea"/>
                <a:ea typeface="+mj-ea"/>
              </a:rPr>
              <a:t>、</a:t>
            </a:r>
            <a:r>
              <a:rPr lang="en-US" altLang="zh-TW" dirty="0" smtClean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j-ea"/>
                <a:ea typeface="+mj-ea"/>
              </a:rPr>
              <a:t>JavaScript</a:t>
            </a:r>
          </a:p>
          <a:p>
            <a:pPr>
              <a:buClr>
                <a:srgbClr val="A42C2C"/>
              </a:buClr>
            </a:pPr>
            <a:r>
              <a:rPr lang="zh-TW" altLang="en-US" dirty="0" smtClean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j-ea"/>
              </a:rPr>
              <a:t>      </a:t>
            </a:r>
            <a:r>
              <a:rPr lang="en-US" altLang="zh-TW" dirty="0" smtClean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j-ea"/>
              </a:rPr>
              <a:t>ASP.NET </a:t>
            </a:r>
            <a:r>
              <a:rPr lang="en-US" altLang="zh-TW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j-ea"/>
              </a:rPr>
              <a:t>MVC</a:t>
            </a:r>
            <a:endParaRPr lang="en-US" altLang="zh-TW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+mj-ea"/>
              <a:ea typeface="+mj-ea"/>
            </a:endParaRPr>
          </a:p>
          <a:p>
            <a:pPr>
              <a:buClr>
                <a:srgbClr val="A42C2C"/>
              </a:buClr>
            </a:pPr>
            <a:r>
              <a:rPr lang="en-US" altLang="zh-TW" dirty="0" smtClean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ea"/>
              </a:rPr>
              <a:t>2.   Cordova </a:t>
            </a:r>
            <a:r>
              <a:rPr lang="zh-TW" altLang="en-US" dirty="0" smtClean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ea"/>
              </a:rPr>
              <a:t>跨</a:t>
            </a:r>
            <a:r>
              <a:rPr lang="zh-TW" altLang="en-US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ea"/>
              </a:rPr>
              <a:t>平台開發</a:t>
            </a:r>
            <a:r>
              <a:rPr lang="zh-TW" altLang="en-US" dirty="0" smtClean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ea"/>
              </a:rPr>
              <a:t>環境 </a:t>
            </a:r>
            <a:endParaRPr lang="en-US" altLang="zh-TW" dirty="0" smtClean="0">
              <a:effectLst>
                <a:glow rad="63500">
                  <a:schemeClr val="bg1">
                    <a:alpha val="40000"/>
                  </a:schemeClr>
                </a:glow>
              </a:effectLst>
              <a:latin typeface="+mn-ea"/>
            </a:endParaRPr>
          </a:p>
          <a:p>
            <a:pPr>
              <a:buClr>
                <a:srgbClr val="A42C2C"/>
              </a:buClr>
            </a:pPr>
            <a:r>
              <a:rPr lang="en-US" altLang="zh-TW" dirty="0" smtClean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ea"/>
              </a:rPr>
              <a:t>      (</a:t>
            </a:r>
            <a:r>
              <a:rPr lang="en-US" altLang="zh-TW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ea"/>
              </a:rPr>
              <a:t>Android</a:t>
            </a:r>
            <a:r>
              <a:rPr lang="en-US" altLang="zh-TW" dirty="0" smtClean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ea"/>
              </a:rPr>
              <a:t>)</a:t>
            </a:r>
            <a:r>
              <a:rPr lang="zh-TW" altLang="en-US" sz="2400" b="1" spc="300" dirty="0" smtClean="0">
                <a:ln>
                  <a:solidFill>
                    <a:srgbClr val="7FDAE1"/>
                  </a:solidFill>
                </a:ln>
                <a:solidFill>
                  <a:srgbClr val="63A69F"/>
                </a:solidFill>
              </a:rPr>
              <a:t> </a:t>
            </a:r>
            <a:endParaRPr lang="en-US" altLang="zh-TW" sz="2400" b="1" spc="300" dirty="0" smtClean="0">
              <a:ln>
                <a:solidFill>
                  <a:srgbClr val="7FDAE1"/>
                </a:solidFill>
              </a:ln>
              <a:solidFill>
                <a:srgbClr val="63A69F"/>
              </a:solidFill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5292081" y="2021875"/>
            <a:ext cx="3009805" cy="752809"/>
          </a:xfrm>
          <a:prstGeom prst="flowChartProcess">
            <a:avLst/>
          </a:prstGeom>
          <a:solidFill>
            <a:srgbClr val="ED4533"/>
          </a:solidFill>
          <a:ln>
            <a:solidFill>
              <a:srgbClr val="F6A49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spc="300" dirty="0" smtClean="0"/>
              <a:t>技術工具</a:t>
            </a:r>
            <a:endParaRPr lang="zh-TW" altLang="en-US" sz="2000" spc="3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465707" y="4593902"/>
            <a:ext cx="3397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A42C2C"/>
              </a:buClr>
            </a:pPr>
            <a:r>
              <a:rPr lang="zh-TW" altLang="en-US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ea"/>
              </a:rPr>
              <a:t>硬體</a:t>
            </a:r>
            <a:r>
              <a:rPr lang="zh-TW" altLang="en-US" dirty="0" smtClean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ea"/>
              </a:rPr>
              <a:t>：</a:t>
            </a:r>
            <a:r>
              <a:rPr lang="en-US" altLang="zh-TW" dirty="0" err="1" smtClean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ea"/>
              </a:rPr>
              <a:t>Webduino</a:t>
            </a:r>
            <a:r>
              <a:rPr lang="zh-TW" altLang="en-US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ea"/>
              </a:rPr>
              <a:t>及溫度感測</a:t>
            </a:r>
            <a:r>
              <a:rPr lang="zh-TW" altLang="en-US" dirty="0" smtClean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ea"/>
              </a:rPr>
              <a:t>器</a:t>
            </a:r>
            <a:endParaRPr lang="en-US" altLang="zh-TW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+mn-ea"/>
            </a:endParaRPr>
          </a:p>
          <a:p>
            <a:pPr>
              <a:lnSpc>
                <a:spcPct val="150000"/>
              </a:lnSpc>
              <a:buClr>
                <a:srgbClr val="A42C2C"/>
              </a:buClr>
            </a:pPr>
            <a:r>
              <a:rPr lang="en-US" altLang="zh-TW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+mn-ea"/>
              </a:rPr>
              <a:t>             KINECT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53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氣流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氣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氣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781</TotalTime>
  <Words>281</Words>
  <Application>Microsoft Office PowerPoint</Application>
  <PresentationFormat>如螢幕大小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氣流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117</cp:revision>
  <dcterms:created xsi:type="dcterms:W3CDTF">2017-05-03T15:23:59Z</dcterms:created>
  <dcterms:modified xsi:type="dcterms:W3CDTF">2017-07-16T06:02:22Z</dcterms:modified>
</cp:coreProperties>
</file>