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59" r:id="rId4"/>
    <p:sldId id="288" r:id="rId5"/>
    <p:sldId id="315" r:id="rId6"/>
    <p:sldId id="289" r:id="rId7"/>
    <p:sldId id="319" r:id="rId8"/>
    <p:sldId id="290" r:id="rId9"/>
    <p:sldId id="320" r:id="rId10"/>
    <p:sldId id="291" r:id="rId11"/>
    <p:sldId id="292" r:id="rId12"/>
    <p:sldId id="293" r:id="rId13"/>
    <p:sldId id="294" r:id="rId14"/>
    <p:sldId id="322" r:id="rId15"/>
    <p:sldId id="284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17" r:id="rId24"/>
    <p:sldId id="304" r:id="rId25"/>
    <p:sldId id="316" r:id="rId26"/>
    <p:sldId id="305" r:id="rId27"/>
    <p:sldId id="306" r:id="rId28"/>
    <p:sldId id="307" r:id="rId29"/>
    <p:sldId id="308" r:id="rId30"/>
    <p:sldId id="309" r:id="rId31"/>
    <p:sldId id="311" r:id="rId32"/>
    <p:sldId id="312" r:id="rId33"/>
    <p:sldId id="321" r:id="rId34"/>
    <p:sldId id="313" r:id="rId35"/>
    <p:sldId id="286" r:id="rId36"/>
    <p:sldId id="314" r:id="rId37"/>
    <p:sldId id="295" r:id="rId38"/>
    <p:sldId id="318" r:id="rId39"/>
    <p:sldId id="28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6422" userDrawn="1">
          <p15:clr>
            <a:srgbClr val="A4A3A4"/>
          </p15:clr>
        </p15:guide>
        <p15:guide id="5" orient="horz" pos="168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pos="12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2A0"/>
    <a:srgbClr val="8F608A"/>
    <a:srgbClr val="774F71"/>
    <a:srgbClr val="D1758E"/>
    <a:srgbClr val="A5F1A5"/>
    <a:srgbClr val="20D420"/>
    <a:srgbClr val="679E2A"/>
    <a:srgbClr val="69A12B"/>
    <a:srgbClr val="D87D0E"/>
    <a:srgbClr val="F7C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3837" autoAdjust="0"/>
  </p:normalViewPr>
  <p:slideViewPr>
    <p:cSldViewPr snapToGrid="0" showGuides="1">
      <p:cViewPr varScale="1">
        <p:scale>
          <a:sx n="92" d="100"/>
          <a:sy n="92" d="100"/>
        </p:scale>
        <p:origin x="108" y="408"/>
      </p:cViewPr>
      <p:guideLst>
        <p:guide pos="6422"/>
        <p:guide orient="horz" pos="1684"/>
        <p:guide orient="horz" pos="3906"/>
        <p:guide pos="12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387C-0F71-47AA-8625-78B4CEAC1B41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49A1-6881-4E18-9118-9CA8B635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9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这里要上视频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1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这里要上代码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4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7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8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89" userDrawn="1">
          <p15:clr>
            <a:srgbClr val="FBAE40"/>
          </p15:clr>
        </p15:guide>
        <p15:guide id="4" pos="7491" userDrawn="1">
          <p15:clr>
            <a:srgbClr val="FBAE40"/>
          </p15:clr>
        </p15:guide>
        <p15:guide id="5" orient="horz" pos="413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37E6-C72E-4811-A999-7E3B3249467C}" type="datetimeFigureOut">
              <a:rPr lang="zh-CN" altLang="en-US" smtClean="0"/>
              <a:t>2019/8/24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98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5.jpe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9.jpeg"/><Relationship Id="rId7" Type="http://schemas.openxmlformats.org/officeDocument/2006/relationships/image" Target="../media/image3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11" Type="http://schemas.openxmlformats.org/officeDocument/2006/relationships/image" Target="../media/image20.jpg"/><Relationship Id="rId5" Type="http://schemas.openxmlformats.org/officeDocument/2006/relationships/image" Target="../media/image35.png"/><Relationship Id="rId10" Type="http://schemas.openxmlformats.org/officeDocument/2006/relationships/image" Target="../media/image22.png"/><Relationship Id="rId4" Type="http://schemas.openxmlformats.org/officeDocument/2006/relationships/image" Target="../media/image33.gif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57401" y="2534317"/>
            <a:ext cx="7953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 core</a:t>
            </a:r>
            <a:r>
              <a:rPr lang="zh-CN" altLang="en-US" sz="9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2582333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243383" y="4056352"/>
            <a:ext cx="544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新车到底怎么开？</a:t>
            </a:r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01024" y="5068307"/>
            <a:ext cx="1395413" cy="517725"/>
            <a:chOff x="8201024" y="5068307"/>
            <a:chExt cx="1395413" cy="517725"/>
          </a:xfrm>
        </p:grpSpPr>
        <p:sp>
          <p:nvSpPr>
            <p:cNvPr id="50" name="矩形: 圆角 49"/>
            <p:cNvSpPr/>
            <p:nvPr/>
          </p:nvSpPr>
          <p:spPr>
            <a:xfrm>
              <a:off x="8201024" y="5068307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255792" y="5127114"/>
              <a:ext cx="1285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MIS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96000" y="5068306"/>
            <a:ext cx="2007391" cy="766693"/>
            <a:chOff x="6707978" y="5068306"/>
            <a:chExt cx="1395413" cy="766693"/>
          </a:xfrm>
        </p:grpSpPr>
        <p:sp>
          <p:nvSpPr>
            <p:cNvPr id="52" name="矩形: 圆角 51"/>
            <p:cNvSpPr/>
            <p:nvPr/>
          </p:nvSpPr>
          <p:spPr>
            <a:xfrm>
              <a:off x="6707978" y="5068306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62746" y="5127113"/>
              <a:ext cx="12858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Lynn.X.Wang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05331" y="5067923"/>
            <a:ext cx="1395413" cy="517725"/>
            <a:chOff x="5214932" y="5067923"/>
            <a:chExt cx="1395413" cy="517725"/>
          </a:xfrm>
        </p:grpSpPr>
        <p:sp>
          <p:nvSpPr>
            <p:cNvPr id="54" name="矩形: 圆角 53"/>
            <p:cNvSpPr/>
            <p:nvPr/>
          </p:nvSpPr>
          <p:spPr>
            <a:xfrm>
              <a:off x="5214932" y="5067923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81605" y="5167936"/>
              <a:ext cx="1285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2019.8.30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2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0"/>
                            </p:stCondLst>
                            <p:childTnLst>
                              <p:par>
                                <p:cTn id="2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66579314702&amp;di=087901cd93189b6dfcc7810c4fe99e4b&amp;imgtype=0&amp;src=http%3A%2F%2Fhbimg.b0.upaiyun.com%2Fb00c47d54e3f863bff220a8f46c694b7cec59ad2254d8-8MPKmy_fw658">
            <a:extLst>
              <a:ext uri="{FF2B5EF4-FFF2-40B4-BE49-F238E27FC236}">
                <a16:creationId xmlns:a16="http://schemas.microsoft.com/office/drawing/2014/main" id="{2E74E518-33B3-43C1-BB37-C096A8C9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71" y="2572279"/>
            <a:ext cx="7494058" cy="35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8739FF-3EAE-484C-BA83-5B832D29EAF5}"/>
              </a:ext>
            </a:extLst>
          </p:cNvPr>
          <p:cNvSpPr txBox="1"/>
          <p:nvPr/>
        </p:nvSpPr>
        <p:spPr>
          <a:xfrm>
            <a:off x="919844" y="377896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74F71"/>
                </a:solidFill>
                <a:latin typeface="+mj-ea"/>
                <a:ea typeface="+mj-ea"/>
              </a:rPr>
              <a:t>1</a:t>
            </a:r>
            <a:endParaRPr lang="zh-CN" altLang="en-US" sz="4800" dirty="0">
              <a:solidFill>
                <a:srgbClr val="774F71"/>
              </a:solidFill>
              <a:latin typeface="+mj-ea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6EC33E-8A2C-4A5B-8481-EEA2EFD95FC4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E4F9C7-4E2D-4ADE-8CF0-16DAD5245892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E481AE-602D-4878-B38A-50F142357E16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C58386-7F38-4615-8DEE-0234B24C283F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2ADD91-0701-424D-9454-5485183DCB15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93A87E-C30D-4311-BCE5-6E85F7D479E4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00A2D94-5D91-4B1D-8DE7-4B72733F83D5}"/>
              </a:ext>
            </a:extLst>
          </p:cNvPr>
          <p:cNvSpPr/>
          <p:nvPr/>
        </p:nvSpPr>
        <p:spPr>
          <a:xfrm>
            <a:off x="4419599" y="4004367"/>
            <a:ext cx="1092201" cy="8724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A1970F-4AC5-47C7-90B1-F4028073B96F}"/>
              </a:ext>
            </a:extLst>
          </p:cNvPr>
          <p:cNvSpPr txBox="1"/>
          <p:nvPr/>
        </p:nvSpPr>
        <p:spPr>
          <a:xfrm>
            <a:off x="1761425" y="1456042"/>
            <a:ext cx="1313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4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引擎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695EA56-F50B-4335-867A-37642E04A477}"/>
              </a:ext>
            </a:extLst>
          </p:cNvPr>
          <p:cNvCxnSpPr>
            <a:cxnSpLocks/>
          </p:cNvCxnSpPr>
          <p:nvPr/>
        </p:nvCxnSpPr>
        <p:spPr>
          <a:xfrm>
            <a:off x="3242733" y="770827"/>
            <a:ext cx="8952577" cy="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2377E9E-AC1C-4805-84BB-91EE4941D50E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看车</a:t>
            </a:r>
          </a:p>
        </p:txBody>
      </p:sp>
    </p:spTree>
    <p:extLst>
      <p:ext uri="{BB962C8B-B14F-4D97-AF65-F5344CB8AC3E}">
        <p14:creationId xmlns:p14="http://schemas.microsoft.com/office/powerpoint/2010/main" val="233479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66579314702&amp;di=087901cd93189b6dfcc7810c4fe99e4b&amp;imgtype=0&amp;src=http%3A%2F%2Fhbimg.b0.upaiyun.com%2Fb00c47d54e3f863bff220a8f46c694b7cec59ad2254d8-8MPKmy_fw658">
            <a:extLst>
              <a:ext uri="{FF2B5EF4-FFF2-40B4-BE49-F238E27FC236}">
                <a16:creationId xmlns:a16="http://schemas.microsoft.com/office/drawing/2014/main" id="{2E74E518-33B3-43C1-BB37-C096A8C9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71" y="2572279"/>
            <a:ext cx="7494058" cy="35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8739FF-3EAE-484C-BA83-5B832D29EAF5}"/>
              </a:ext>
            </a:extLst>
          </p:cNvPr>
          <p:cNvSpPr txBox="1"/>
          <p:nvPr/>
        </p:nvSpPr>
        <p:spPr>
          <a:xfrm>
            <a:off x="919844" y="377896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74F71"/>
                </a:solidFill>
                <a:latin typeface="+mj-ea"/>
                <a:ea typeface="+mj-ea"/>
              </a:rPr>
              <a:t>1</a:t>
            </a:r>
            <a:endParaRPr lang="zh-CN" altLang="en-US" sz="4800" dirty="0">
              <a:solidFill>
                <a:srgbClr val="774F71"/>
              </a:solidFill>
              <a:latin typeface="+mj-ea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6EC33E-8A2C-4A5B-8481-EEA2EFD95FC4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E4F9C7-4E2D-4ADE-8CF0-16DAD5245892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E481AE-602D-4878-B38A-50F142357E16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C58386-7F38-4615-8DEE-0234B24C283F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2ADD91-0701-424D-9454-5485183DCB15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93A87E-C30D-4311-BCE5-6E85F7D479E4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00A2D94-5D91-4B1D-8DE7-4B72733F83D5}"/>
              </a:ext>
            </a:extLst>
          </p:cNvPr>
          <p:cNvSpPr/>
          <p:nvPr/>
        </p:nvSpPr>
        <p:spPr>
          <a:xfrm>
            <a:off x="5042779" y="3750733"/>
            <a:ext cx="2678822" cy="10837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A1970F-4AC5-47C7-90B1-F4028073B96F}"/>
              </a:ext>
            </a:extLst>
          </p:cNvPr>
          <p:cNvSpPr txBox="1"/>
          <p:nvPr/>
        </p:nvSpPr>
        <p:spPr>
          <a:xfrm>
            <a:off x="1761425" y="1456042"/>
            <a:ext cx="1313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4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引擎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DEBD8D-20BF-4020-9758-F42147A8EC63}"/>
              </a:ext>
            </a:extLst>
          </p:cNvPr>
          <p:cNvSpPr txBox="1"/>
          <p:nvPr/>
        </p:nvSpPr>
        <p:spPr>
          <a:xfrm>
            <a:off x="5042778" y="1456042"/>
            <a:ext cx="140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0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4400" dirty="0">
                <a:solidFill>
                  <a:srgbClr val="8F608A"/>
                </a:solidFill>
              </a:rPr>
              <a:t>车架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451D2D6-9670-4847-AFC2-CB596EB1CC64}"/>
              </a:ext>
            </a:extLst>
          </p:cNvPr>
          <p:cNvCxnSpPr>
            <a:cxnSpLocks/>
          </p:cNvCxnSpPr>
          <p:nvPr/>
        </p:nvCxnSpPr>
        <p:spPr>
          <a:xfrm>
            <a:off x="3242733" y="770827"/>
            <a:ext cx="8952577" cy="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583E601-E8E1-485A-8618-753BABC69DD3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看车</a:t>
            </a:r>
          </a:p>
        </p:txBody>
      </p:sp>
    </p:spTree>
    <p:extLst>
      <p:ext uri="{BB962C8B-B14F-4D97-AF65-F5344CB8AC3E}">
        <p14:creationId xmlns:p14="http://schemas.microsoft.com/office/powerpoint/2010/main" val="29752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66579314702&amp;di=087901cd93189b6dfcc7810c4fe99e4b&amp;imgtype=0&amp;src=http%3A%2F%2Fhbimg.b0.upaiyun.com%2Fb00c47d54e3f863bff220a8f46c694b7cec59ad2254d8-8MPKmy_fw658">
            <a:extLst>
              <a:ext uri="{FF2B5EF4-FFF2-40B4-BE49-F238E27FC236}">
                <a16:creationId xmlns:a16="http://schemas.microsoft.com/office/drawing/2014/main" id="{2E74E518-33B3-43C1-BB37-C096A8C9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71" y="2572279"/>
            <a:ext cx="7494058" cy="35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8739FF-3EAE-484C-BA83-5B832D29EAF5}"/>
              </a:ext>
            </a:extLst>
          </p:cNvPr>
          <p:cNvSpPr txBox="1"/>
          <p:nvPr/>
        </p:nvSpPr>
        <p:spPr>
          <a:xfrm>
            <a:off x="919844" y="377896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74F71"/>
                </a:solidFill>
                <a:latin typeface="+mj-ea"/>
                <a:ea typeface="+mj-ea"/>
              </a:rPr>
              <a:t>1</a:t>
            </a:r>
            <a:endParaRPr lang="zh-CN" altLang="en-US" sz="4800" dirty="0">
              <a:solidFill>
                <a:srgbClr val="774F71"/>
              </a:solidFill>
              <a:latin typeface="+mj-ea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6EC33E-8A2C-4A5B-8481-EEA2EFD95FC4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E4F9C7-4E2D-4ADE-8CF0-16DAD5245892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E481AE-602D-4878-B38A-50F142357E16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C58386-7F38-4615-8DEE-0234B24C283F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2ADD91-0701-424D-9454-5485183DCB15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93A87E-C30D-4311-BCE5-6E85F7D479E4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00A2D94-5D91-4B1D-8DE7-4B72733F83D5}"/>
              </a:ext>
            </a:extLst>
          </p:cNvPr>
          <p:cNvSpPr/>
          <p:nvPr/>
        </p:nvSpPr>
        <p:spPr>
          <a:xfrm>
            <a:off x="4168014" y="4656667"/>
            <a:ext cx="3926119" cy="2201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A1970F-4AC5-47C7-90B1-F4028073B96F}"/>
              </a:ext>
            </a:extLst>
          </p:cNvPr>
          <p:cNvSpPr txBox="1"/>
          <p:nvPr/>
        </p:nvSpPr>
        <p:spPr>
          <a:xfrm>
            <a:off x="1761425" y="1456042"/>
            <a:ext cx="1313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4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引擎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DEBD8D-20BF-4020-9758-F42147A8EC63}"/>
              </a:ext>
            </a:extLst>
          </p:cNvPr>
          <p:cNvSpPr txBox="1"/>
          <p:nvPr/>
        </p:nvSpPr>
        <p:spPr>
          <a:xfrm>
            <a:off x="5042778" y="1456042"/>
            <a:ext cx="140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0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4400" dirty="0">
                <a:solidFill>
                  <a:srgbClr val="8F608A"/>
                </a:solidFill>
              </a:rPr>
              <a:t>车架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12C0CA-EBD2-4296-9D32-262C67A550A1}"/>
              </a:ext>
            </a:extLst>
          </p:cNvPr>
          <p:cNvSpPr txBox="1"/>
          <p:nvPr/>
        </p:nvSpPr>
        <p:spPr>
          <a:xfrm>
            <a:off x="8415247" y="1456042"/>
            <a:ext cx="140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0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4400" dirty="0">
                <a:solidFill>
                  <a:srgbClr val="55B2A0"/>
                </a:solidFill>
              </a:rPr>
              <a:t>底盘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9EC979B-80A7-40CC-BE75-DE0F660397B5}"/>
              </a:ext>
            </a:extLst>
          </p:cNvPr>
          <p:cNvCxnSpPr>
            <a:cxnSpLocks/>
          </p:cNvCxnSpPr>
          <p:nvPr/>
        </p:nvCxnSpPr>
        <p:spPr>
          <a:xfrm>
            <a:off x="3242733" y="770827"/>
            <a:ext cx="8952577" cy="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4C9FD15-D2E2-42FD-AE71-037EF7D8584F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看车</a:t>
            </a:r>
          </a:p>
        </p:txBody>
      </p:sp>
    </p:spTree>
    <p:extLst>
      <p:ext uri="{BB962C8B-B14F-4D97-AF65-F5344CB8AC3E}">
        <p14:creationId xmlns:p14="http://schemas.microsoft.com/office/powerpoint/2010/main" val="30399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81C034-3D10-46E2-8CB1-4EF09A4C2C76}"/>
              </a:ext>
            </a:extLst>
          </p:cNvPr>
          <p:cNvSpPr/>
          <p:nvPr/>
        </p:nvSpPr>
        <p:spPr>
          <a:xfrm>
            <a:off x="0" y="2662685"/>
            <a:ext cx="12192000" cy="45719"/>
          </a:xfrm>
          <a:prstGeom prst="rect">
            <a:avLst/>
          </a:prstGeom>
          <a:solidFill>
            <a:srgbClr val="C7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9A06E3-2E95-49A7-B619-7C6E2DE7A629}"/>
              </a:ext>
            </a:extLst>
          </p:cNvPr>
          <p:cNvSpPr txBox="1"/>
          <p:nvPr/>
        </p:nvSpPr>
        <p:spPr>
          <a:xfrm>
            <a:off x="1571945" y="420979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那么来看看我们的</a:t>
            </a:r>
            <a:r>
              <a:rPr lang="zh-CN" altLang="en-US" sz="4800" b="1" dirty="0">
                <a:solidFill>
                  <a:srgbClr val="7D5377"/>
                </a:solidFill>
              </a:rPr>
              <a:t>新车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长什么样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E7AB44-589B-42B2-B07C-A44EAB35C95D}"/>
              </a:ext>
            </a:extLst>
          </p:cNvPr>
          <p:cNvSpPr txBox="1"/>
          <p:nvPr/>
        </p:nvSpPr>
        <p:spPr>
          <a:xfrm>
            <a:off x="919844" y="377896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7C17F"/>
                </a:solidFill>
                <a:latin typeface="+mj-ea"/>
                <a:ea typeface="+mj-ea"/>
              </a:rPr>
              <a:t>1</a:t>
            </a:r>
            <a:endParaRPr lang="zh-CN" altLang="en-US" sz="4800" dirty="0">
              <a:solidFill>
                <a:srgbClr val="F7C17F"/>
              </a:solidFill>
              <a:latin typeface="+mj-ea"/>
              <a:ea typeface="+mj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86E1220-AFEE-4024-93FE-E038B9179F9E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65D8677-8064-413F-BE89-0BD1D8765FB1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C19A5A-8F9C-4B9C-B8CD-39F83B4DADB7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0950CF-301A-41F0-918C-F5D452935C91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A00CA2D-7DE4-4B96-B1C8-022568D99A1F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32EE10-E331-4146-BC3E-4DEA79480364}"/>
              </a:ext>
            </a:extLst>
          </p:cNvPr>
          <p:cNvCxnSpPr>
            <a:cxnSpLocks/>
          </p:cNvCxnSpPr>
          <p:nvPr/>
        </p:nvCxnSpPr>
        <p:spPr>
          <a:xfrm>
            <a:off x="3242733" y="770827"/>
            <a:ext cx="8952577" cy="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DF64973-E923-4744-A0CF-08D5E70D8B91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92DB3D4-6869-461A-9740-9F78FABA74BF}"/>
              </a:ext>
            </a:extLst>
          </p:cNvPr>
          <p:cNvGrpSpPr/>
          <p:nvPr/>
        </p:nvGrpSpPr>
        <p:grpSpPr>
          <a:xfrm>
            <a:off x="4017018" y="1353490"/>
            <a:ext cx="1838095" cy="1295238"/>
            <a:chOff x="4025485" y="1011847"/>
            <a:chExt cx="1838095" cy="129523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1296BE6-FF73-46E6-8F3E-806ED0171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5485" y="1011847"/>
              <a:ext cx="1838095" cy="129523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F8C4E61-FCA1-4122-A50F-0E6E7F36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343" y="1298570"/>
              <a:ext cx="619048" cy="619048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85D000D-39E5-4DC4-B671-443C29762B04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看车</a:t>
            </a:r>
          </a:p>
        </p:txBody>
      </p:sp>
    </p:spTree>
    <p:extLst>
      <p:ext uri="{BB962C8B-B14F-4D97-AF65-F5344CB8AC3E}">
        <p14:creationId xmlns:p14="http://schemas.microsoft.com/office/powerpoint/2010/main" val="24284168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0.26784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8739FF-3EAE-484C-BA83-5B832D29EAF5}"/>
              </a:ext>
            </a:extLst>
          </p:cNvPr>
          <p:cNvSpPr txBox="1"/>
          <p:nvPr/>
        </p:nvSpPr>
        <p:spPr>
          <a:xfrm>
            <a:off x="919844" y="377896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74F71"/>
                </a:solidFill>
                <a:latin typeface="+mj-ea"/>
                <a:ea typeface="+mj-ea"/>
              </a:rPr>
              <a:t>1</a:t>
            </a:r>
            <a:endParaRPr lang="zh-CN" altLang="en-US" sz="4800" dirty="0">
              <a:solidFill>
                <a:srgbClr val="774F71"/>
              </a:solidFill>
              <a:latin typeface="+mj-ea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6EC33E-8A2C-4A5B-8481-EEA2EFD95FC4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E4F9C7-4E2D-4ADE-8CF0-16DAD5245892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E481AE-602D-4878-B38A-50F142357E16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C58386-7F38-4615-8DEE-0234B24C283F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2ADD91-0701-424D-9454-5485183DCB15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93A87E-C30D-4311-BCE5-6E85F7D479E4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4A1970F-4AC5-47C7-90B1-F4028073B96F}"/>
              </a:ext>
            </a:extLst>
          </p:cNvPr>
          <p:cNvSpPr txBox="1"/>
          <p:nvPr/>
        </p:nvSpPr>
        <p:spPr>
          <a:xfrm>
            <a:off x="1761425" y="1456042"/>
            <a:ext cx="1313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4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引擎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DEBD8D-20BF-4020-9758-F42147A8EC63}"/>
              </a:ext>
            </a:extLst>
          </p:cNvPr>
          <p:cNvSpPr txBox="1"/>
          <p:nvPr/>
        </p:nvSpPr>
        <p:spPr>
          <a:xfrm>
            <a:off x="5042778" y="1456042"/>
            <a:ext cx="140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0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4400" dirty="0">
                <a:solidFill>
                  <a:srgbClr val="8F608A"/>
                </a:solidFill>
              </a:rPr>
              <a:t>车架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12C0CA-EBD2-4296-9D32-262C67A550A1}"/>
              </a:ext>
            </a:extLst>
          </p:cNvPr>
          <p:cNvSpPr txBox="1"/>
          <p:nvPr/>
        </p:nvSpPr>
        <p:spPr>
          <a:xfrm>
            <a:off x="8415247" y="1456042"/>
            <a:ext cx="140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0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4400" dirty="0">
                <a:solidFill>
                  <a:srgbClr val="55B2A0"/>
                </a:solidFill>
              </a:rPr>
              <a:t>底盘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9EC979B-80A7-40CC-BE75-DE0F660397B5}"/>
              </a:ext>
            </a:extLst>
          </p:cNvPr>
          <p:cNvCxnSpPr>
            <a:cxnSpLocks/>
          </p:cNvCxnSpPr>
          <p:nvPr/>
        </p:nvCxnSpPr>
        <p:spPr>
          <a:xfrm>
            <a:off x="3242733" y="770827"/>
            <a:ext cx="8952577" cy="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4C9FD15-D2E2-42FD-AE71-037EF7D8584F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看车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689D78D-349F-4D80-9A17-9A89F3995619}"/>
              </a:ext>
            </a:extLst>
          </p:cNvPr>
          <p:cNvSpPr/>
          <p:nvPr/>
        </p:nvSpPr>
        <p:spPr>
          <a:xfrm>
            <a:off x="2211615" y="2472632"/>
            <a:ext cx="374073" cy="2881326"/>
          </a:xfrm>
          <a:prstGeom prst="downArrow">
            <a:avLst>
              <a:gd name="adj1" fmla="val 50000"/>
              <a:gd name="adj2" fmla="val 91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2A85AF-A947-4757-B1DA-78843D5B83BC}"/>
              </a:ext>
            </a:extLst>
          </p:cNvPr>
          <p:cNvSpPr txBox="1"/>
          <p:nvPr/>
        </p:nvSpPr>
        <p:spPr>
          <a:xfrm>
            <a:off x="351584" y="5553190"/>
            <a:ext cx="4094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4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dirty="0"/>
              <a:t>基础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6EEF44F1-703C-4FF1-AE9E-0C0A418E58F4}"/>
              </a:ext>
            </a:extLst>
          </p:cNvPr>
          <p:cNvSpPr/>
          <p:nvPr/>
        </p:nvSpPr>
        <p:spPr>
          <a:xfrm>
            <a:off x="5557889" y="2583469"/>
            <a:ext cx="374073" cy="1889317"/>
          </a:xfrm>
          <a:prstGeom prst="downArrow">
            <a:avLst/>
          </a:prstGeom>
          <a:solidFill>
            <a:srgbClr val="8F6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A256AD-3342-4F4F-929C-DF203CD9AD9C}"/>
              </a:ext>
            </a:extLst>
          </p:cNvPr>
          <p:cNvSpPr txBox="1"/>
          <p:nvPr/>
        </p:nvSpPr>
        <p:spPr>
          <a:xfrm>
            <a:off x="3728274" y="4506085"/>
            <a:ext cx="4033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4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>
                <a:solidFill>
                  <a:srgbClr val="8F608A"/>
                </a:solidFill>
              </a:rPr>
              <a:t>HTTP</a:t>
            </a:r>
            <a:r>
              <a:rPr lang="zh-CN" altLang="en-US" dirty="0">
                <a:solidFill>
                  <a:srgbClr val="8F608A"/>
                </a:solidFill>
              </a:rPr>
              <a:t>请求管道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5932ED7E-0EE8-448D-A6D2-25D9783FE3F8}"/>
              </a:ext>
            </a:extLst>
          </p:cNvPr>
          <p:cNvSpPr/>
          <p:nvPr/>
        </p:nvSpPr>
        <p:spPr>
          <a:xfrm>
            <a:off x="9117395" y="2583469"/>
            <a:ext cx="374073" cy="2770489"/>
          </a:xfrm>
          <a:prstGeom prst="downArrow">
            <a:avLst>
              <a:gd name="adj1" fmla="val 50000"/>
              <a:gd name="adj2" fmla="val 94444"/>
            </a:avLst>
          </a:prstGeom>
          <a:solidFill>
            <a:srgbClr val="55B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A013D9E-573A-4023-9304-23AF85994181}"/>
              </a:ext>
            </a:extLst>
          </p:cNvPr>
          <p:cNvSpPr txBox="1"/>
          <p:nvPr/>
        </p:nvSpPr>
        <p:spPr>
          <a:xfrm>
            <a:off x="8677175" y="5553190"/>
            <a:ext cx="140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4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dirty="0">
                <a:solidFill>
                  <a:srgbClr val="55B2A0"/>
                </a:solidFill>
              </a:rPr>
              <a:t>宿主</a:t>
            </a:r>
          </a:p>
        </p:txBody>
      </p:sp>
    </p:spTree>
    <p:extLst>
      <p:ext uri="{BB962C8B-B14F-4D97-AF65-F5344CB8AC3E}">
        <p14:creationId xmlns:p14="http://schemas.microsoft.com/office/powerpoint/2010/main" val="5410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2533" y="2824601"/>
            <a:ext cx="5828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4243383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E466B5-C11D-46AA-9717-A7212544BBE5}"/>
              </a:ext>
            </a:extLst>
          </p:cNvPr>
          <p:cNvGrpSpPr/>
          <p:nvPr/>
        </p:nvGrpSpPr>
        <p:grpSpPr>
          <a:xfrm>
            <a:off x="8201024" y="5068307"/>
            <a:ext cx="1395413" cy="517725"/>
            <a:chOff x="8201024" y="5068307"/>
            <a:chExt cx="1395413" cy="51772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7C858914-2D76-43DF-BA89-496851E15AE1}"/>
                </a:ext>
              </a:extLst>
            </p:cNvPr>
            <p:cNvSpPr/>
            <p:nvPr/>
          </p:nvSpPr>
          <p:spPr>
            <a:xfrm>
              <a:off x="8201024" y="5068307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93CC8EC-10A1-464D-9470-5C2DE6A95CCD}"/>
                </a:ext>
              </a:extLst>
            </p:cNvPr>
            <p:cNvSpPr txBox="1"/>
            <p:nvPr/>
          </p:nvSpPr>
          <p:spPr>
            <a:xfrm>
              <a:off x="8255792" y="5127114"/>
              <a:ext cx="1285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MIS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7C5D60A-E714-443A-9680-B837726FE8E7}"/>
              </a:ext>
            </a:extLst>
          </p:cNvPr>
          <p:cNvGrpSpPr/>
          <p:nvPr/>
        </p:nvGrpSpPr>
        <p:grpSpPr>
          <a:xfrm>
            <a:off x="6096000" y="5068306"/>
            <a:ext cx="2007391" cy="766693"/>
            <a:chOff x="6707978" y="5068306"/>
            <a:chExt cx="1395413" cy="76669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25536A5-4EEE-4956-B70A-CD30C475D558}"/>
                </a:ext>
              </a:extLst>
            </p:cNvPr>
            <p:cNvSpPr/>
            <p:nvPr/>
          </p:nvSpPr>
          <p:spPr>
            <a:xfrm>
              <a:off x="6707978" y="5068306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919C00F-C027-4A99-9D7F-393E008F15EF}"/>
                </a:ext>
              </a:extLst>
            </p:cNvPr>
            <p:cNvSpPr txBox="1"/>
            <p:nvPr/>
          </p:nvSpPr>
          <p:spPr>
            <a:xfrm>
              <a:off x="6762746" y="5127113"/>
              <a:ext cx="12858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Lynn.X.Wang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2CBA01D-D772-498F-835B-7C2B8FE594E1}"/>
              </a:ext>
            </a:extLst>
          </p:cNvPr>
          <p:cNvGrpSpPr/>
          <p:nvPr/>
        </p:nvGrpSpPr>
        <p:grpSpPr>
          <a:xfrm>
            <a:off x="4605331" y="5067923"/>
            <a:ext cx="1395413" cy="517725"/>
            <a:chOff x="5214932" y="5067923"/>
            <a:chExt cx="1395413" cy="517725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A50D76F-3F26-4118-8E39-FC8EA37A6111}"/>
                </a:ext>
              </a:extLst>
            </p:cNvPr>
            <p:cNvSpPr/>
            <p:nvPr/>
          </p:nvSpPr>
          <p:spPr>
            <a:xfrm>
              <a:off x="5214932" y="5067923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FEA3D9C-9931-439F-80CB-B160362F8D1A}"/>
                </a:ext>
              </a:extLst>
            </p:cNvPr>
            <p:cNvSpPr txBox="1"/>
            <p:nvPr/>
          </p:nvSpPr>
          <p:spPr>
            <a:xfrm>
              <a:off x="5281605" y="5167936"/>
              <a:ext cx="1285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2019.8.30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7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timgsa.baidu.com/timg?image&amp;quality=80&amp;size=b9999_10000&amp;sec=1566577302558&amp;di=462e922fdc0dea08b4a153d066211753&amp;imgtype=0&amp;src=http%3A%2F%2Fi-1.chuzhaobiao.com%2F2018%2F7%2F25%2Fe1441b81-23e7-472e-b446-6a866f44fcf4.jpg">
            <a:extLst>
              <a:ext uri="{FF2B5EF4-FFF2-40B4-BE49-F238E27FC236}">
                <a16:creationId xmlns:a16="http://schemas.microsoft.com/office/drawing/2014/main" id="{10A8ABA7-A8A5-4E87-A500-599C4895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366" y="986366"/>
            <a:ext cx="4885267" cy="488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0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560469" y="2690452"/>
            <a:ext cx="574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solidFill>
                  <a:schemeClr val="accent2"/>
                </a:solidFill>
                <a:latin typeface="+mj-ea"/>
                <a:ea typeface="+mj-ea"/>
              </a:rPr>
              <a:t>新车？老车？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35537" y="3740782"/>
            <a:ext cx="5729839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了解一下我们为什么要换新车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38589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对比车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84967" y="2015595"/>
            <a:ext cx="3011709" cy="3011708"/>
            <a:chOff x="8484967" y="2015595"/>
            <a:chExt cx="3011709" cy="3011708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895" r="27153" b="20930"/>
            <a:stretch>
              <a:fillRect/>
            </a:stretch>
          </p:blipFill>
          <p:spPr>
            <a:xfrm>
              <a:off x="9431535" y="2015595"/>
              <a:ext cx="2065141" cy="3011708"/>
            </a:xfrm>
            <a:custGeom>
              <a:avLst/>
              <a:gdLst>
                <a:gd name="connsiteX0" fmla="*/ 559287 w 2065141"/>
                <a:gd name="connsiteY0" fmla="*/ 0 h 3011708"/>
                <a:gd name="connsiteX1" fmla="*/ 2065141 w 2065141"/>
                <a:gd name="connsiteY1" fmla="*/ 0 h 3011708"/>
                <a:gd name="connsiteX2" fmla="*/ 2065141 w 2065141"/>
                <a:gd name="connsiteY2" fmla="*/ 1505854 h 3011708"/>
                <a:gd name="connsiteX3" fmla="*/ 559287 w 2065141"/>
                <a:gd name="connsiteY3" fmla="*/ 3011708 h 3011708"/>
                <a:gd name="connsiteX4" fmla="*/ 111492 w 2065141"/>
                <a:gd name="connsiteY4" fmla="*/ 2944008 h 3011708"/>
                <a:gd name="connsiteX5" fmla="*/ 0 w 2065141"/>
                <a:gd name="connsiteY5" fmla="*/ 2903201 h 3011708"/>
                <a:gd name="connsiteX6" fmla="*/ 0 w 2065141"/>
                <a:gd name="connsiteY6" fmla="*/ 108507 h 3011708"/>
                <a:gd name="connsiteX7" fmla="*/ 111492 w 2065141"/>
                <a:gd name="connsiteY7" fmla="*/ 67700 h 3011708"/>
                <a:gd name="connsiteX8" fmla="*/ 559287 w 2065141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5141" h="3011708">
                  <a:moveTo>
                    <a:pt x="559287" y="0"/>
                  </a:moveTo>
                  <a:lnTo>
                    <a:pt x="2065141" y="0"/>
                  </a:lnTo>
                  <a:lnTo>
                    <a:pt x="2065141" y="1505854"/>
                  </a:lnTo>
                  <a:cubicBezTo>
                    <a:pt x="2065141" y="2337514"/>
                    <a:pt x="1390947" y="3011708"/>
                    <a:pt x="559287" y="3011708"/>
                  </a:cubicBezTo>
                  <a:cubicBezTo>
                    <a:pt x="403351" y="3011708"/>
                    <a:pt x="252950" y="2988006"/>
                    <a:pt x="111492" y="2944008"/>
                  </a:cubicBezTo>
                  <a:lnTo>
                    <a:pt x="0" y="2903201"/>
                  </a:lnTo>
                  <a:lnTo>
                    <a:pt x="0" y="108507"/>
                  </a:lnTo>
                  <a:lnTo>
                    <a:pt x="111492" y="67700"/>
                  </a:lnTo>
                  <a:cubicBezTo>
                    <a:pt x="252950" y="23702"/>
                    <a:pt x="403351" y="0"/>
                    <a:pt x="559287" y="0"/>
                  </a:cubicBezTo>
                  <a:close/>
                </a:path>
              </a:pathLst>
            </a:cu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5BB3C93-F556-4B69-B48E-E224B52838D6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408DEA5-6CCD-43FF-B3CC-1F3D2CABCA03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2E89B00-AC0A-47F6-9BDB-00C7B07B6D6D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D20AFCC-4E32-4A89-AEFB-7C9556CD3062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9F7A137-A327-4BC0-B929-33DC25B5E18E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D155E1-D44E-4A0D-86C7-8E0E3254267E}"/>
              </a:ext>
            </a:extLst>
          </p:cNvPr>
          <p:cNvCxnSpPr>
            <a:cxnSpLocks/>
          </p:cNvCxnSpPr>
          <p:nvPr/>
        </p:nvCxnSpPr>
        <p:spPr>
          <a:xfrm>
            <a:off x="3699933" y="793395"/>
            <a:ext cx="8495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CFA9920-9F02-494E-8089-83AD92FD585E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A42FD761-44F0-4993-81EA-F501683CD364}"/>
              </a:ext>
            </a:extLst>
          </p:cNvPr>
          <p:cNvCxnSpPr/>
          <p:nvPr/>
        </p:nvCxnSpPr>
        <p:spPr>
          <a:xfrm>
            <a:off x="4613608" y="3125762"/>
            <a:ext cx="0" cy="360000"/>
          </a:xfrm>
          <a:prstGeom prst="line">
            <a:avLst/>
          </a:prstGeom>
          <a:solidFill>
            <a:schemeClr val="accent1"/>
          </a:solidFill>
          <a:ln>
            <a:solidFill>
              <a:srgbClr val="55B2A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 flipV="1">
            <a:off x="0" y="3073400"/>
            <a:ext cx="12363450" cy="3164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504070" y="3016225"/>
            <a:ext cx="219076" cy="219076"/>
            <a:chOff x="190500" y="3052762"/>
            <a:chExt cx="219076" cy="219076"/>
          </a:xfrm>
        </p:grpSpPr>
        <p:sp>
          <p:nvSpPr>
            <p:cNvPr id="27" name="椭圆 26"/>
            <p:cNvSpPr/>
            <p:nvPr/>
          </p:nvSpPr>
          <p:spPr>
            <a:xfrm>
              <a:off x="190500" y="3052762"/>
              <a:ext cx="219076" cy="219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sx="104000" sy="104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19076" y="3081338"/>
              <a:ext cx="161924" cy="1619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47651" y="3109913"/>
              <a:ext cx="104774" cy="1047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280193" y="3645167"/>
            <a:ext cx="100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rgbClr val="EDAC5D"/>
                </a:solidFill>
                <a:latin typeface="+mj-ea"/>
                <a:ea typeface="+mj-ea"/>
              </a:rPr>
              <a:t> 1.0</a:t>
            </a:r>
            <a:endParaRPr lang="zh-CN" altLang="en-US" sz="3600" dirty="0">
              <a:solidFill>
                <a:srgbClr val="EDAC5D"/>
              </a:solidFill>
              <a:latin typeface="+mj-ea"/>
              <a:ea typeface="+mj-ea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09704" y="3008279"/>
            <a:ext cx="149877" cy="360000"/>
            <a:chOff x="3454402" y="3008279"/>
            <a:chExt cx="110172" cy="465170"/>
          </a:xfrm>
        </p:grpSpPr>
        <p:sp>
          <p:nvSpPr>
            <p:cNvPr id="64" name="矩形: 圆角 63"/>
            <p:cNvSpPr/>
            <p:nvPr/>
          </p:nvSpPr>
          <p:spPr>
            <a:xfrm rot="10800000">
              <a:off x="3454402" y="3008279"/>
              <a:ext cx="110172" cy="110172"/>
            </a:xfrm>
            <a:prstGeom prst="roundRect">
              <a:avLst>
                <a:gd name="adj" fmla="val 16991"/>
              </a:avLst>
            </a:prstGeom>
            <a:solidFill>
              <a:srgbClr val="EDA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3509487" y="3154362"/>
              <a:ext cx="0" cy="319087"/>
            </a:xfrm>
            <a:prstGeom prst="line">
              <a:avLst/>
            </a:prstGeom>
            <a:ln>
              <a:solidFill>
                <a:srgbClr val="EDAC5D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直接连接符 91"/>
          <p:cNvCxnSpPr/>
          <p:nvPr/>
        </p:nvCxnSpPr>
        <p:spPr>
          <a:xfrm>
            <a:off x="2075005" y="3137082"/>
            <a:ext cx="0" cy="360000"/>
          </a:xfrm>
          <a:prstGeom prst="line">
            <a:avLst/>
          </a:prstGeom>
          <a:solidFill>
            <a:schemeClr val="accent2"/>
          </a:solidFill>
          <a:ln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628410" y="3645167"/>
            <a:ext cx="89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>
                <a:solidFill>
                  <a:srgbClr val="EDAC5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600" dirty="0">
                <a:solidFill>
                  <a:srgbClr val="D1758E"/>
                </a:solidFill>
              </a:rPr>
              <a:t>3.0</a:t>
            </a:r>
            <a:endParaRPr lang="zh-CN" altLang="en-US" sz="3600" dirty="0">
              <a:solidFill>
                <a:srgbClr val="D1758E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82735" y="2435134"/>
            <a:ext cx="98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+mj-lt"/>
              </a:rPr>
              <a:t>2005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75104" y="2963862"/>
            <a:ext cx="219076" cy="219076"/>
            <a:chOff x="190500" y="3052762"/>
            <a:chExt cx="219076" cy="219076"/>
          </a:xfrm>
        </p:grpSpPr>
        <p:sp>
          <p:nvSpPr>
            <p:cNvPr id="16" name="椭圆 15"/>
            <p:cNvSpPr/>
            <p:nvPr/>
          </p:nvSpPr>
          <p:spPr>
            <a:xfrm>
              <a:off x="190500" y="3052762"/>
              <a:ext cx="219076" cy="219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sx="104000" sy="104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9076" y="3081338"/>
              <a:ext cx="161924" cy="161924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47651" y="3109913"/>
              <a:ext cx="104774" cy="104774"/>
            </a:xfrm>
            <a:prstGeom prst="ellipse">
              <a:avLst/>
            </a:prstGeom>
            <a:solidFill>
              <a:srgbClr val="EDAC5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89423" y="2435134"/>
            <a:ext cx="99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EDAC5D"/>
                </a:solidFill>
                <a:latin typeface="+mj-lt"/>
              </a:rPr>
              <a:t>2002</a:t>
            </a:r>
            <a:endParaRPr lang="zh-CN" altLang="en-US" sz="2800" dirty="0">
              <a:solidFill>
                <a:srgbClr val="EDAC5D"/>
              </a:solidFill>
              <a:latin typeface="+mj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65467" y="2953253"/>
            <a:ext cx="219076" cy="219076"/>
            <a:chOff x="190500" y="3052762"/>
            <a:chExt cx="219076" cy="219076"/>
          </a:xfrm>
        </p:grpSpPr>
        <p:sp>
          <p:nvSpPr>
            <p:cNvPr id="19" name="椭圆 18"/>
            <p:cNvSpPr/>
            <p:nvPr/>
          </p:nvSpPr>
          <p:spPr>
            <a:xfrm>
              <a:off x="190500" y="3052762"/>
              <a:ext cx="219076" cy="219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sx="104000" sy="104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19076" y="3081338"/>
              <a:ext cx="161924" cy="16192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47651" y="3109913"/>
              <a:ext cx="104774" cy="104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3DFC45ED-6616-455E-98FA-3923E0B7CA55}"/>
              </a:ext>
            </a:extLst>
          </p:cNvPr>
          <p:cNvCxnSpPr>
            <a:cxnSpLocks/>
          </p:cNvCxnSpPr>
          <p:nvPr/>
        </p:nvCxnSpPr>
        <p:spPr>
          <a:xfrm>
            <a:off x="3310643" y="3105049"/>
            <a:ext cx="0" cy="360000"/>
          </a:xfrm>
          <a:prstGeom prst="line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201105" y="3000283"/>
            <a:ext cx="219076" cy="219076"/>
            <a:chOff x="190500" y="3052762"/>
            <a:chExt cx="219076" cy="219076"/>
          </a:xfrm>
        </p:grpSpPr>
        <p:sp>
          <p:nvSpPr>
            <p:cNvPr id="23" name="椭圆 22"/>
            <p:cNvSpPr/>
            <p:nvPr/>
          </p:nvSpPr>
          <p:spPr>
            <a:xfrm>
              <a:off x="190500" y="3052762"/>
              <a:ext cx="219076" cy="219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sx="104000" sy="104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19076" y="3081338"/>
              <a:ext cx="161924" cy="1619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47651" y="3109913"/>
              <a:ext cx="104774" cy="104774"/>
            </a:xfrm>
            <a:prstGeom prst="ellipse">
              <a:avLst/>
            </a:prstGeom>
            <a:solidFill>
              <a:srgbClr val="5F315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E62D6A20-0829-4765-8EE7-5CD0CA994573}"/>
              </a:ext>
            </a:extLst>
          </p:cNvPr>
          <p:cNvSpPr txBox="1"/>
          <p:nvPr/>
        </p:nvSpPr>
        <p:spPr>
          <a:xfrm>
            <a:off x="2895837" y="2435134"/>
            <a:ext cx="91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+mj-lt"/>
              </a:rPr>
              <a:t>2007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B210C9E-5CE6-4FC0-A8BF-E2FB06B190D7}"/>
              </a:ext>
            </a:extLst>
          </p:cNvPr>
          <p:cNvSpPr txBox="1"/>
          <p:nvPr/>
        </p:nvSpPr>
        <p:spPr>
          <a:xfrm>
            <a:off x="2922452" y="3645167"/>
            <a:ext cx="77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zh-CN" sz="3600" dirty="0"/>
              <a:t>3.5</a:t>
            </a:r>
            <a:endParaRPr lang="zh-CN" altLang="en-US" sz="36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5639CA2-DA22-421D-A49E-CC583AC29CB5}"/>
              </a:ext>
            </a:extLst>
          </p:cNvPr>
          <p:cNvSpPr txBox="1"/>
          <p:nvPr/>
        </p:nvSpPr>
        <p:spPr>
          <a:xfrm>
            <a:off x="4104321" y="2435134"/>
            <a:ext cx="101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55B2A0"/>
                </a:solidFill>
                <a:latin typeface="+mj-lt"/>
              </a:rPr>
              <a:t>2010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9F1E612-C5E8-445A-A1F2-37A94DFB5619}"/>
              </a:ext>
            </a:extLst>
          </p:cNvPr>
          <p:cNvSpPr txBox="1"/>
          <p:nvPr/>
        </p:nvSpPr>
        <p:spPr>
          <a:xfrm>
            <a:off x="4245077" y="3645167"/>
            <a:ext cx="86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zh-CN" sz="3600" dirty="0">
                <a:solidFill>
                  <a:srgbClr val="55B2A0"/>
                </a:solidFill>
              </a:rPr>
              <a:t>4.0</a:t>
            </a:r>
            <a:endParaRPr lang="zh-CN" altLang="en-US" sz="3600" dirty="0">
              <a:solidFill>
                <a:srgbClr val="55B2A0"/>
              </a:solidFill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3A53ACEF-6B4E-40EF-BA0B-9592E35A3CD8}"/>
              </a:ext>
            </a:extLst>
          </p:cNvPr>
          <p:cNvCxnSpPr/>
          <p:nvPr/>
        </p:nvCxnSpPr>
        <p:spPr>
          <a:xfrm>
            <a:off x="5995343" y="3118235"/>
            <a:ext cx="0" cy="360000"/>
          </a:xfrm>
          <a:prstGeom prst="line">
            <a:avLst/>
          </a:prstGeom>
          <a:solidFill>
            <a:schemeClr val="accent1"/>
          </a:solidFill>
          <a:ln>
            <a:solidFill>
              <a:schemeClr val="bg2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78EE6CB-EACA-401B-AD0A-68E297561470}"/>
              </a:ext>
            </a:extLst>
          </p:cNvPr>
          <p:cNvSpPr txBox="1"/>
          <p:nvPr/>
        </p:nvSpPr>
        <p:spPr>
          <a:xfrm>
            <a:off x="5408894" y="2435134"/>
            <a:ext cx="117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2012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5853262-A090-445A-8ADE-5B54B0A09872}"/>
              </a:ext>
            </a:extLst>
          </p:cNvPr>
          <p:cNvSpPr txBox="1"/>
          <p:nvPr/>
        </p:nvSpPr>
        <p:spPr>
          <a:xfrm>
            <a:off x="5637203" y="3645167"/>
            <a:ext cx="86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zh-CN" sz="3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4.5</a:t>
            </a:r>
            <a:endParaRPr lang="zh-CN" altLang="en-US" sz="3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4290EEE1-00B2-44EE-B2EB-501DFF13F0DB}"/>
              </a:ext>
            </a:extLst>
          </p:cNvPr>
          <p:cNvGrpSpPr/>
          <p:nvPr/>
        </p:nvGrpSpPr>
        <p:grpSpPr>
          <a:xfrm>
            <a:off x="5885543" y="2961671"/>
            <a:ext cx="219600" cy="219600"/>
            <a:chOff x="190500" y="3052762"/>
            <a:chExt cx="219076" cy="219076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E1416D61-2005-45B5-80EE-6DB25CF15116}"/>
                </a:ext>
              </a:extLst>
            </p:cNvPr>
            <p:cNvSpPr/>
            <p:nvPr/>
          </p:nvSpPr>
          <p:spPr>
            <a:xfrm>
              <a:off x="190500" y="3052762"/>
              <a:ext cx="219076" cy="219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sx="104000" sy="104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1552E618-9D24-4E1E-8216-87564A3B9D69}"/>
                </a:ext>
              </a:extLst>
            </p:cNvPr>
            <p:cNvSpPr/>
            <p:nvPr/>
          </p:nvSpPr>
          <p:spPr>
            <a:xfrm>
              <a:off x="219076" y="3081338"/>
              <a:ext cx="161924" cy="161924"/>
            </a:xfrm>
            <a:prstGeom prst="ellipse">
              <a:avLst/>
            </a:prstGeom>
            <a:solidFill>
              <a:schemeClr val="tx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5AA6170-7BB4-45A6-9823-24B461A9E347}"/>
                </a:ext>
              </a:extLst>
            </p:cNvPr>
            <p:cNvSpPr/>
            <p:nvPr/>
          </p:nvSpPr>
          <p:spPr>
            <a:xfrm>
              <a:off x="247651" y="3109913"/>
              <a:ext cx="104774" cy="104774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138DD2F-BE96-4A6A-B52B-5649307F77CB}"/>
              </a:ext>
            </a:extLst>
          </p:cNvPr>
          <p:cNvCxnSpPr/>
          <p:nvPr/>
        </p:nvCxnSpPr>
        <p:spPr>
          <a:xfrm>
            <a:off x="7473509" y="3118235"/>
            <a:ext cx="0" cy="360000"/>
          </a:xfrm>
          <a:prstGeom prst="lin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0989843-5010-4448-9A82-A41608B7C0B1}"/>
              </a:ext>
            </a:extLst>
          </p:cNvPr>
          <p:cNvSpPr txBox="1"/>
          <p:nvPr/>
        </p:nvSpPr>
        <p:spPr>
          <a:xfrm>
            <a:off x="6887060" y="2435134"/>
            <a:ext cx="117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2017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49E7AFD-F48D-4984-BA4D-87EEB54D2679}"/>
              </a:ext>
            </a:extLst>
          </p:cNvPr>
          <p:cNvSpPr txBox="1"/>
          <p:nvPr/>
        </p:nvSpPr>
        <p:spPr>
          <a:xfrm>
            <a:off x="7084196" y="3645167"/>
            <a:ext cx="86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4.7</a:t>
            </a:r>
            <a:endParaRPr lang="zh-CN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044B42E-455F-47E6-A40A-1560BCDAFC70}"/>
              </a:ext>
            </a:extLst>
          </p:cNvPr>
          <p:cNvGrpSpPr/>
          <p:nvPr/>
        </p:nvGrpSpPr>
        <p:grpSpPr>
          <a:xfrm>
            <a:off x="7363709" y="2961671"/>
            <a:ext cx="219600" cy="219600"/>
            <a:chOff x="190500" y="3052762"/>
            <a:chExt cx="219076" cy="219076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031C166D-B64D-4AAD-8E18-83B77CABCAAA}"/>
                </a:ext>
              </a:extLst>
            </p:cNvPr>
            <p:cNvSpPr/>
            <p:nvPr/>
          </p:nvSpPr>
          <p:spPr>
            <a:xfrm>
              <a:off x="190500" y="3052762"/>
              <a:ext cx="219076" cy="219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sx="104000" sy="104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114CD8C-B059-4C14-95DB-2C5EFB4BAE8C}"/>
                </a:ext>
              </a:extLst>
            </p:cNvPr>
            <p:cNvSpPr/>
            <p:nvPr/>
          </p:nvSpPr>
          <p:spPr>
            <a:xfrm>
              <a:off x="219076" y="3081338"/>
              <a:ext cx="161924" cy="16192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A9DAA23-8391-4631-BE93-5F880377F2B5}"/>
                </a:ext>
              </a:extLst>
            </p:cNvPr>
            <p:cNvSpPr/>
            <p:nvPr/>
          </p:nvSpPr>
          <p:spPr>
            <a:xfrm>
              <a:off x="247651" y="3109913"/>
              <a:ext cx="104774" cy="10477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FB94FD57-F2C6-4470-8C33-ECB45AE5836A}"/>
              </a:ext>
            </a:extLst>
          </p:cNvPr>
          <p:cNvCxnSpPr/>
          <p:nvPr/>
        </p:nvCxnSpPr>
        <p:spPr>
          <a:xfrm>
            <a:off x="9134447" y="3118235"/>
            <a:ext cx="0" cy="360000"/>
          </a:xfrm>
          <a:prstGeom prst="line">
            <a:avLst/>
          </a:prstGeom>
          <a:solidFill>
            <a:schemeClr val="accent1"/>
          </a:solidFill>
          <a:ln>
            <a:solidFill>
              <a:srgbClr val="92D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4D2127-6BAA-4B71-96C5-34E35E30375D}"/>
              </a:ext>
            </a:extLst>
          </p:cNvPr>
          <p:cNvSpPr txBox="1"/>
          <p:nvPr/>
        </p:nvSpPr>
        <p:spPr>
          <a:xfrm>
            <a:off x="8547998" y="2435134"/>
            <a:ext cx="117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92D050"/>
                </a:solidFill>
                <a:latin typeface="+mj-lt"/>
              </a:rPr>
              <a:t>2018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B3CEE3C-75B9-40AB-8E8F-86457B1913C1}"/>
              </a:ext>
            </a:extLst>
          </p:cNvPr>
          <p:cNvSpPr txBox="1"/>
          <p:nvPr/>
        </p:nvSpPr>
        <p:spPr>
          <a:xfrm>
            <a:off x="8584740" y="3643515"/>
            <a:ext cx="12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sz="3600" dirty="0">
                <a:solidFill>
                  <a:srgbClr val="92D050"/>
                </a:solidFill>
              </a:rPr>
              <a:t>新生</a:t>
            </a: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832D945-325C-4022-AC20-2734D017A664}"/>
              </a:ext>
            </a:extLst>
          </p:cNvPr>
          <p:cNvGrpSpPr/>
          <p:nvPr/>
        </p:nvGrpSpPr>
        <p:grpSpPr>
          <a:xfrm>
            <a:off x="9024647" y="2961671"/>
            <a:ext cx="219600" cy="219600"/>
            <a:chOff x="190500" y="3052762"/>
            <a:chExt cx="219076" cy="21907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693231CB-98F4-4C16-A9B5-89CD38B7F4E3}"/>
                </a:ext>
              </a:extLst>
            </p:cNvPr>
            <p:cNvSpPr/>
            <p:nvPr/>
          </p:nvSpPr>
          <p:spPr>
            <a:xfrm>
              <a:off x="190500" y="3052762"/>
              <a:ext cx="219076" cy="219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sx="104000" sy="104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805C9C2-C59F-4711-90AD-5053569CC563}"/>
                </a:ext>
              </a:extLst>
            </p:cNvPr>
            <p:cNvSpPr/>
            <p:nvPr/>
          </p:nvSpPr>
          <p:spPr>
            <a:xfrm>
              <a:off x="219076" y="3081338"/>
              <a:ext cx="161924" cy="161924"/>
            </a:xfrm>
            <a:prstGeom prst="ellipse">
              <a:avLst/>
            </a:prstGeom>
            <a:solidFill>
              <a:srgbClr val="A5F1A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263B679D-F4D0-4E89-8B99-57165BB52ACB}"/>
                </a:ext>
              </a:extLst>
            </p:cNvPr>
            <p:cNvSpPr/>
            <p:nvPr/>
          </p:nvSpPr>
          <p:spPr>
            <a:xfrm>
              <a:off x="247651" y="3109913"/>
              <a:ext cx="104774" cy="104774"/>
            </a:xfrm>
            <a:prstGeom prst="ellipse">
              <a:avLst/>
            </a:prstGeom>
            <a:solidFill>
              <a:srgbClr val="679E2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9A12B"/>
                </a:solidFill>
              </a:endParaRPr>
            </a:p>
          </p:txBody>
        </p: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13889B5-382E-4CF5-B3FC-B2C6816AFCDC}"/>
              </a:ext>
            </a:extLst>
          </p:cNvPr>
          <p:cNvSpPr txBox="1"/>
          <p:nvPr/>
        </p:nvSpPr>
        <p:spPr>
          <a:xfrm>
            <a:off x="938589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2CBF768-C7C3-42FF-9434-021A510EABA8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对比车</a:t>
            </a: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A688AD6D-C57D-4BCE-A164-5FA4C63A6C8C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DE60501A-2BE3-4D92-AFBC-030B8348FD34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C101946-4C8A-4679-8074-7FD99C8F7E1C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E80E1B4-2246-4C65-969D-EF8ECB018BE9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CD598B5B-21E0-4585-B9CA-7991DFF29EF1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4B146FF-00A6-435C-BFB3-F1047C1E8F0D}"/>
              </a:ext>
            </a:extLst>
          </p:cNvPr>
          <p:cNvCxnSpPr>
            <a:cxnSpLocks/>
          </p:cNvCxnSpPr>
          <p:nvPr/>
        </p:nvCxnSpPr>
        <p:spPr>
          <a:xfrm>
            <a:off x="3699933" y="793395"/>
            <a:ext cx="8495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A785D11-D766-4584-8C0F-95B1E11BFDC8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96" grpId="0"/>
      <p:bldP spid="98" grpId="0"/>
      <p:bldP spid="71" grpId="0"/>
      <p:bldP spid="97" grpId="0"/>
      <p:bldP spid="112" grpId="0"/>
      <p:bldP spid="123" grpId="0"/>
      <p:bldP spid="124" grpId="0"/>
      <p:bldP spid="126" grpId="0"/>
      <p:bldP spid="127" grpId="0"/>
      <p:bldP spid="133" grpId="0"/>
      <p:bldP spid="134" grpId="0"/>
      <p:bldP spid="140" grpId="0"/>
      <p:bldP spid="1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38589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对比车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5BB3C93-F556-4B69-B48E-E224B52838D6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408DEA5-6CCD-43FF-B3CC-1F3D2CABCA03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2E89B00-AC0A-47F6-9BDB-00C7B07B6D6D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D20AFCC-4E32-4A89-AEFB-7C9556CD3062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9F7A137-A327-4BC0-B929-33DC25B5E18E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D155E1-D44E-4A0D-86C7-8E0E3254267E}"/>
              </a:ext>
            </a:extLst>
          </p:cNvPr>
          <p:cNvCxnSpPr>
            <a:cxnSpLocks/>
          </p:cNvCxnSpPr>
          <p:nvPr/>
        </p:nvCxnSpPr>
        <p:spPr>
          <a:xfrm>
            <a:off x="3699933" y="793395"/>
            <a:ext cx="8495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CFA9920-9F02-494E-8089-83AD92FD585E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3EA3062-FBBB-4DC4-9FC3-7A64E1AF3FAE}"/>
              </a:ext>
            </a:extLst>
          </p:cNvPr>
          <p:cNvGrpSpPr/>
          <p:nvPr/>
        </p:nvGrpSpPr>
        <p:grpSpPr>
          <a:xfrm rot="1805784">
            <a:off x="1132116" y="1924446"/>
            <a:ext cx="1258652" cy="1258654"/>
            <a:chOff x="1770905" y="1465565"/>
            <a:chExt cx="1194544" cy="119454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195202D-7FF7-4C50-8876-01AD6F12DAEA}"/>
                </a:ext>
              </a:extLst>
            </p:cNvPr>
            <p:cNvGrpSpPr/>
            <p:nvPr/>
          </p:nvGrpSpPr>
          <p:grpSpPr>
            <a:xfrm>
              <a:off x="1819273" y="1532161"/>
              <a:ext cx="1061356" cy="1061356"/>
              <a:chOff x="711200" y="2162629"/>
              <a:chExt cx="1059542" cy="1059542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D666E04-5549-452C-A646-D0BE705DAA21}"/>
                  </a:ext>
                </a:extLst>
              </p:cNvPr>
              <p:cNvSpPr/>
              <p:nvPr/>
            </p:nvSpPr>
            <p:spPr>
              <a:xfrm>
                <a:off x="711200" y="2162629"/>
                <a:ext cx="1059542" cy="1059542"/>
              </a:xfrm>
              <a:prstGeom prst="ellipse">
                <a:avLst/>
              </a:prstGeom>
              <a:solidFill>
                <a:srgbClr val="EDAC5D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C647418B-0F85-4E8E-8D5E-FD5110B28FBE}"/>
                  </a:ext>
                </a:extLst>
              </p:cNvPr>
              <p:cNvSpPr/>
              <p:nvPr/>
            </p:nvSpPr>
            <p:spPr>
              <a:xfrm>
                <a:off x="774586" y="2226015"/>
                <a:ext cx="932770" cy="932770"/>
              </a:xfrm>
              <a:prstGeom prst="ellipse">
                <a:avLst/>
              </a:prstGeom>
              <a:solidFill>
                <a:srgbClr val="EDAC5D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2C20546-E36B-411F-A3AD-C2E7E40C30F6}"/>
                  </a:ext>
                </a:extLst>
              </p:cNvPr>
              <p:cNvSpPr/>
              <p:nvPr/>
            </p:nvSpPr>
            <p:spPr>
              <a:xfrm>
                <a:off x="834117" y="2285546"/>
                <a:ext cx="813708" cy="813708"/>
              </a:xfrm>
              <a:prstGeom prst="ellipse">
                <a:avLst/>
              </a:prstGeom>
              <a:solidFill>
                <a:srgbClr val="EDAC5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45711515-E828-40AB-A3C1-578060DD22D7}"/>
                  </a:ext>
                </a:extLst>
              </p:cNvPr>
              <p:cNvSpPr/>
              <p:nvPr/>
            </p:nvSpPr>
            <p:spPr>
              <a:xfrm>
                <a:off x="896029" y="2347458"/>
                <a:ext cx="689884" cy="689884"/>
              </a:xfrm>
              <a:prstGeom prst="ellipse">
                <a:avLst/>
              </a:prstGeom>
              <a:solidFill>
                <a:srgbClr val="EDAC5D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</p:grp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4911BCE2-299F-4C5C-B14A-3C70599F7344}"/>
                </a:ext>
              </a:extLst>
            </p:cNvPr>
            <p:cNvSpPr/>
            <p:nvPr/>
          </p:nvSpPr>
          <p:spPr>
            <a:xfrm flipH="1">
              <a:off x="1770905" y="1465565"/>
              <a:ext cx="1194544" cy="1194546"/>
            </a:xfrm>
            <a:prstGeom prst="arc">
              <a:avLst>
                <a:gd name="adj1" fmla="val 16200000"/>
                <a:gd name="adj2" fmla="val 9330567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57FBAF6C-4505-42C9-8965-B0C2C93607B4}"/>
              </a:ext>
            </a:extLst>
          </p:cNvPr>
          <p:cNvSpPr txBox="1"/>
          <p:nvPr/>
        </p:nvSpPr>
        <p:spPr>
          <a:xfrm>
            <a:off x="2632540" y="2313310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EDAC5D"/>
                </a:solidFill>
                <a:latin typeface="+mj-ea"/>
                <a:ea typeface="+mj-ea"/>
              </a:rPr>
              <a:t>1. </a:t>
            </a:r>
            <a:r>
              <a:rPr lang="zh-CN" altLang="en-US" sz="2400" dirty="0">
                <a:solidFill>
                  <a:srgbClr val="EDAC5D"/>
                </a:solidFill>
                <a:latin typeface="+mj-ea"/>
                <a:ea typeface="+mj-ea"/>
              </a:rPr>
              <a:t>源代码开源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F19690-70E3-4074-A831-1D6538F8B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60" y="1547191"/>
            <a:ext cx="1021721" cy="998784"/>
          </a:xfrm>
          <a:prstGeom prst="rect">
            <a:avLst/>
          </a:prstGeom>
        </p:spPr>
      </p:pic>
      <p:pic>
        <p:nvPicPr>
          <p:cNvPr id="5" name="图形 4" descr="黑板">
            <a:extLst>
              <a:ext uri="{FF2B5EF4-FFF2-40B4-BE49-F238E27FC236}">
                <a16:creationId xmlns:a16="http://schemas.microsoft.com/office/drawing/2014/main" id="{7EAE94F9-6A6A-4727-B049-407E0443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4036" y="17799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463 0.0451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目标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target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8" name="矩形 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9D10B21-C7AF-4EBF-8AB7-59711907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08" y="1473931"/>
            <a:ext cx="2552381" cy="326666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E70C008-09BF-4766-9912-AEE82E68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695" y="1778693"/>
            <a:ext cx="2390476" cy="296190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063D784-70CC-41E3-A555-A3D534A92715}"/>
              </a:ext>
            </a:extLst>
          </p:cNvPr>
          <p:cNvSpPr txBox="1"/>
          <p:nvPr/>
        </p:nvSpPr>
        <p:spPr>
          <a:xfrm>
            <a:off x="2009168" y="4906946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2"/>
                </a:solidFill>
              </a:rPr>
              <a:t>萌  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D62B0D-F41B-4A61-A0C4-1BE7DE0281C5}"/>
              </a:ext>
            </a:extLst>
          </p:cNvPr>
          <p:cNvSpPr txBox="1"/>
          <p:nvPr/>
        </p:nvSpPr>
        <p:spPr>
          <a:xfrm>
            <a:off x="7968215" y="482600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老司机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8758416-9E7B-4A69-86BE-9B3AEC508530}"/>
              </a:ext>
            </a:extLst>
          </p:cNvPr>
          <p:cNvSpPr/>
          <p:nvPr/>
        </p:nvSpPr>
        <p:spPr>
          <a:xfrm>
            <a:off x="4986866" y="3107263"/>
            <a:ext cx="1642533" cy="45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0" grpId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38589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对比车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5BB3C93-F556-4B69-B48E-E224B52838D6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408DEA5-6CCD-43FF-B3CC-1F3D2CABCA03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2E89B00-AC0A-47F6-9BDB-00C7B07B6D6D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D20AFCC-4E32-4A89-AEFB-7C9556CD3062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9F7A137-A327-4BC0-B929-33DC25B5E18E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D155E1-D44E-4A0D-86C7-8E0E3254267E}"/>
              </a:ext>
            </a:extLst>
          </p:cNvPr>
          <p:cNvCxnSpPr>
            <a:cxnSpLocks/>
          </p:cNvCxnSpPr>
          <p:nvPr/>
        </p:nvCxnSpPr>
        <p:spPr>
          <a:xfrm>
            <a:off x="3699933" y="793395"/>
            <a:ext cx="8495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CFA9920-9F02-494E-8089-83AD92FD585E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3EA3062-FBBB-4DC4-9FC3-7A64E1AF3FAE}"/>
              </a:ext>
            </a:extLst>
          </p:cNvPr>
          <p:cNvGrpSpPr/>
          <p:nvPr/>
        </p:nvGrpSpPr>
        <p:grpSpPr>
          <a:xfrm>
            <a:off x="1132116" y="1924446"/>
            <a:ext cx="1258652" cy="1258654"/>
            <a:chOff x="1770905" y="1465565"/>
            <a:chExt cx="1194544" cy="119454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195202D-7FF7-4C50-8876-01AD6F12DAEA}"/>
                </a:ext>
              </a:extLst>
            </p:cNvPr>
            <p:cNvGrpSpPr/>
            <p:nvPr/>
          </p:nvGrpSpPr>
          <p:grpSpPr>
            <a:xfrm>
              <a:off x="1819273" y="1532161"/>
              <a:ext cx="1061356" cy="1061356"/>
              <a:chOff x="711200" y="2162629"/>
              <a:chExt cx="1059542" cy="1059542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D666E04-5549-452C-A646-D0BE705DAA21}"/>
                  </a:ext>
                </a:extLst>
              </p:cNvPr>
              <p:cNvSpPr/>
              <p:nvPr/>
            </p:nvSpPr>
            <p:spPr>
              <a:xfrm>
                <a:off x="711200" y="2162629"/>
                <a:ext cx="1059542" cy="1059542"/>
              </a:xfrm>
              <a:prstGeom prst="ellipse">
                <a:avLst/>
              </a:prstGeom>
              <a:solidFill>
                <a:srgbClr val="EDAC5D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C647418B-0F85-4E8E-8D5E-FD5110B28FBE}"/>
                  </a:ext>
                </a:extLst>
              </p:cNvPr>
              <p:cNvSpPr/>
              <p:nvPr/>
            </p:nvSpPr>
            <p:spPr>
              <a:xfrm>
                <a:off x="774586" y="2226015"/>
                <a:ext cx="932770" cy="932770"/>
              </a:xfrm>
              <a:prstGeom prst="ellipse">
                <a:avLst/>
              </a:prstGeom>
              <a:solidFill>
                <a:srgbClr val="EDAC5D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2C20546-E36B-411F-A3AD-C2E7E40C30F6}"/>
                  </a:ext>
                </a:extLst>
              </p:cNvPr>
              <p:cNvSpPr/>
              <p:nvPr/>
            </p:nvSpPr>
            <p:spPr>
              <a:xfrm>
                <a:off x="834117" y="2285546"/>
                <a:ext cx="813708" cy="813708"/>
              </a:xfrm>
              <a:prstGeom prst="ellipse">
                <a:avLst/>
              </a:prstGeom>
              <a:solidFill>
                <a:srgbClr val="EDAC5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45711515-E828-40AB-A3C1-578060DD22D7}"/>
                  </a:ext>
                </a:extLst>
              </p:cNvPr>
              <p:cNvSpPr/>
              <p:nvPr/>
            </p:nvSpPr>
            <p:spPr>
              <a:xfrm>
                <a:off x="896029" y="2347458"/>
                <a:ext cx="689884" cy="689884"/>
              </a:xfrm>
              <a:prstGeom prst="ellipse">
                <a:avLst/>
              </a:prstGeom>
              <a:solidFill>
                <a:srgbClr val="EDAC5D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</p:grp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4911BCE2-299F-4C5C-B14A-3C70599F7344}"/>
                </a:ext>
              </a:extLst>
            </p:cNvPr>
            <p:cNvSpPr/>
            <p:nvPr/>
          </p:nvSpPr>
          <p:spPr>
            <a:xfrm rot="1682868" flipH="1">
              <a:off x="1770905" y="1465565"/>
              <a:ext cx="1194544" cy="1194546"/>
            </a:xfrm>
            <a:prstGeom prst="arc">
              <a:avLst>
                <a:gd name="adj1" fmla="val 16200000"/>
                <a:gd name="adj2" fmla="val 9330567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57FBAF6C-4505-42C9-8965-B0C2C93607B4}"/>
              </a:ext>
            </a:extLst>
          </p:cNvPr>
          <p:cNvSpPr txBox="1"/>
          <p:nvPr/>
        </p:nvSpPr>
        <p:spPr>
          <a:xfrm>
            <a:off x="2632540" y="2313310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EDAC5D"/>
                </a:solidFill>
                <a:latin typeface="+mj-ea"/>
                <a:ea typeface="+mj-ea"/>
              </a:rPr>
              <a:t>1. </a:t>
            </a:r>
            <a:r>
              <a:rPr lang="zh-CN" altLang="en-US" sz="2400" dirty="0">
                <a:solidFill>
                  <a:srgbClr val="EDAC5D"/>
                </a:solidFill>
                <a:latin typeface="+mj-ea"/>
                <a:ea typeface="+mj-ea"/>
              </a:rPr>
              <a:t>源代码开源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A0ADDF1-FA54-4200-B4C6-282C82084CC3}"/>
              </a:ext>
            </a:extLst>
          </p:cNvPr>
          <p:cNvGrpSpPr/>
          <p:nvPr/>
        </p:nvGrpSpPr>
        <p:grpSpPr>
          <a:xfrm>
            <a:off x="1112911" y="3452897"/>
            <a:ext cx="1258652" cy="1258654"/>
            <a:chOff x="7117395" y="1932748"/>
            <a:chExt cx="1194544" cy="119454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AC53C1B-C9C3-4C5F-9C63-9A233CE1D8A1}"/>
                </a:ext>
              </a:extLst>
            </p:cNvPr>
            <p:cNvGrpSpPr/>
            <p:nvPr/>
          </p:nvGrpSpPr>
          <p:grpSpPr>
            <a:xfrm>
              <a:off x="7180888" y="1999344"/>
              <a:ext cx="1061356" cy="1061356"/>
              <a:chOff x="711200" y="2162629"/>
              <a:chExt cx="1059542" cy="105954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0BCC2E6B-FB34-4FA2-B70B-61BC4BA4C9B8}"/>
                  </a:ext>
                </a:extLst>
              </p:cNvPr>
              <p:cNvSpPr/>
              <p:nvPr/>
            </p:nvSpPr>
            <p:spPr>
              <a:xfrm>
                <a:off x="711200" y="2162629"/>
                <a:ext cx="1059542" cy="105954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3F028AE-0C7C-4E3F-81BD-BDB2E0388D2F}"/>
                  </a:ext>
                </a:extLst>
              </p:cNvPr>
              <p:cNvSpPr/>
              <p:nvPr/>
            </p:nvSpPr>
            <p:spPr>
              <a:xfrm>
                <a:off x="774586" y="2226015"/>
                <a:ext cx="932770" cy="93277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90224B2-E28D-475E-BEAB-D0F5C691EA0B}"/>
                  </a:ext>
                </a:extLst>
              </p:cNvPr>
              <p:cNvSpPr/>
              <p:nvPr/>
            </p:nvSpPr>
            <p:spPr>
              <a:xfrm>
                <a:off x="834117" y="2285546"/>
                <a:ext cx="813708" cy="813708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696718B-1F2B-4DCD-B9BD-DAC3AE2DFA97}"/>
                  </a:ext>
                </a:extLst>
              </p:cNvPr>
              <p:cNvSpPr/>
              <p:nvPr/>
            </p:nvSpPr>
            <p:spPr>
              <a:xfrm>
                <a:off x="896029" y="2347458"/>
                <a:ext cx="689884" cy="689884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</p:grp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B7199A1E-ABB9-4026-B45C-0B51316AA315}"/>
                </a:ext>
              </a:extLst>
            </p:cNvPr>
            <p:cNvSpPr/>
            <p:nvPr/>
          </p:nvSpPr>
          <p:spPr>
            <a:xfrm rot="20609868" flipH="1">
              <a:off x="7117395" y="1932748"/>
              <a:ext cx="1194544" cy="1194546"/>
            </a:xfrm>
            <a:prstGeom prst="arc">
              <a:avLst>
                <a:gd name="adj1" fmla="val 12971638"/>
                <a:gd name="adj2" fmla="val 6507175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61335D1-C957-4E14-8440-D584379F46B7}"/>
              </a:ext>
            </a:extLst>
          </p:cNvPr>
          <p:cNvSpPr txBox="1"/>
          <p:nvPr/>
        </p:nvSpPr>
        <p:spPr>
          <a:xfrm>
            <a:off x="2632540" y="3851391"/>
            <a:ext cx="223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74F71"/>
                </a:solidFill>
                <a:latin typeface="+mj-ea"/>
                <a:ea typeface="+mj-ea"/>
              </a:rPr>
              <a:t>2.</a:t>
            </a:r>
            <a:r>
              <a:rPr lang="zh-CN" altLang="en-US" sz="2400" dirty="0">
                <a:solidFill>
                  <a:srgbClr val="774F71"/>
                </a:solidFill>
                <a:latin typeface="+mj-ea"/>
                <a:ea typeface="+mj-ea"/>
              </a:rPr>
              <a:t>建立</a:t>
            </a:r>
            <a:r>
              <a:rPr lang="en-US" altLang="zh-CN" sz="2400" dirty="0">
                <a:solidFill>
                  <a:srgbClr val="774F71"/>
                </a:solidFill>
                <a:latin typeface="+mj-ea"/>
                <a:ea typeface="+mj-ea"/>
              </a:rPr>
              <a:t>API</a:t>
            </a:r>
            <a:r>
              <a:rPr lang="zh-CN" altLang="en-US" sz="2400" dirty="0">
                <a:solidFill>
                  <a:srgbClr val="774F71"/>
                </a:solidFill>
                <a:latin typeface="+mj-ea"/>
                <a:ea typeface="+mj-ea"/>
              </a:rPr>
              <a:t>标准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87A2F77-D5E3-48D9-840C-AC4EEFF62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60" y="1547191"/>
            <a:ext cx="1021721" cy="998784"/>
          </a:xfrm>
          <a:prstGeom prst="rect">
            <a:avLst/>
          </a:prstGeom>
        </p:spPr>
      </p:pic>
      <p:pic>
        <p:nvPicPr>
          <p:cNvPr id="38" name="图形 37" descr="黑板">
            <a:extLst>
              <a:ext uri="{FF2B5EF4-FFF2-40B4-BE49-F238E27FC236}">
                <a16:creationId xmlns:a16="http://schemas.microsoft.com/office/drawing/2014/main" id="{77A33C79-D25E-4373-AF6B-D9E2F23C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5060" y="20965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形 47" descr="黑板">
            <a:extLst>
              <a:ext uri="{FF2B5EF4-FFF2-40B4-BE49-F238E27FC236}">
                <a16:creationId xmlns:a16="http://schemas.microsoft.com/office/drawing/2014/main" id="{EF1B81FA-A47C-4B81-BC02-8C8D5451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060" y="2096573"/>
            <a:ext cx="914400" cy="9144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38589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对比车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5BB3C93-F556-4B69-B48E-E224B52838D6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408DEA5-6CCD-43FF-B3CC-1F3D2CABCA03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2E89B00-AC0A-47F6-9BDB-00C7B07B6D6D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D20AFCC-4E32-4A89-AEFB-7C9556CD3062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9F7A137-A327-4BC0-B929-33DC25B5E18E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D155E1-D44E-4A0D-86C7-8E0E3254267E}"/>
              </a:ext>
            </a:extLst>
          </p:cNvPr>
          <p:cNvCxnSpPr>
            <a:cxnSpLocks/>
          </p:cNvCxnSpPr>
          <p:nvPr/>
        </p:nvCxnSpPr>
        <p:spPr>
          <a:xfrm>
            <a:off x="3699933" y="793395"/>
            <a:ext cx="8495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CFA9920-9F02-494E-8089-83AD92FD585E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3EA3062-FBBB-4DC4-9FC3-7A64E1AF3FAE}"/>
              </a:ext>
            </a:extLst>
          </p:cNvPr>
          <p:cNvGrpSpPr/>
          <p:nvPr/>
        </p:nvGrpSpPr>
        <p:grpSpPr>
          <a:xfrm>
            <a:off x="1132116" y="1924446"/>
            <a:ext cx="1258652" cy="1258654"/>
            <a:chOff x="1770905" y="1465565"/>
            <a:chExt cx="1194544" cy="119454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195202D-7FF7-4C50-8876-01AD6F12DAEA}"/>
                </a:ext>
              </a:extLst>
            </p:cNvPr>
            <p:cNvGrpSpPr/>
            <p:nvPr/>
          </p:nvGrpSpPr>
          <p:grpSpPr>
            <a:xfrm>
              <a:off x="1819273" y="1532161"/>
              <a:ext cx="1061356" cy="1061356"/>
              <a:chOff x="711200" y="2162629"/>
              <a:chExt cx="1059542" cy="1059542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D666E04-5549-452C-A646-D0BE705DAA21}"/>
                  </a:ext>
                </a:extLst>
              </p:cNvPr>
              <p:cNvSpPr/>
              <p:nvPr/>
            </p:nvSpPr>
            <p:spPr>
              <a:xfrm>
                <a:off x="711200" y="2162629"/>
                <a:ext cx="1059542" cy="1059542"/>
              </a:xfrm>
              <a:prstGeom prst="ellipse">
                <a:avLst/>
              </a:prstGeom>
              <a:solidFill>
                <a:srgbClr val="EDAC5D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C647418B-0F85-4E8E-8D5E-FD5110B28FBE}"/>
                  </a:ext>
                </a:extLst>
              </p:cNvPr>
              <p:cNvSpPr/>
              <p:nvPr/>
            </p:nvSpPr>
            <p:spPr>
              <a:xfrm>
                <a:off x="774586" y="2226015"/>
                <a:ext cx="932770" cy="932770"/>
              </a:xfrm>
              <a:prstGeom prst="ellipse">
                <a:avLst/>
              </a:prstGeom>
              <a:solidFill>
                <a:srgbClr val="EDAC5D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2C20546-E36B-411F-A3AD-C2E7E40C30F6}"/>
                  </a:ext>
                </a:extLst>
              </p:cNvPr>
              <p:cNvSpPr/>
              <p:nvPr/>
            </p:nvSpPr>
            <p:spPr>
              <a:xfrm>
                <a:off x="834117" y="2285546"/>
                <a:ext cx="813708" cy="813708"/>
              </a:xfrm>
              <a:prstGeom prst="ellipse">
                <a:avLst/>
              </a:prstGeom>
              <a:solidFill>
                <a:srgbClr val="EDAC5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45711515-E828-40AB-A3C1-578060DD22D7}"/>
                  </a:ext>
                </a:extLst>
              </p:cNvPr>
              <p:cNvSpPr/>
              <p:nvPr/>
            </p:nvSpPr>
            <p:spPr>
              <a:xfrm>
                <a:off x="896029" y="2347458"/>
                <a:ext cx="689884" cy="689884"/>
              </a:xfrm>
              <a:prstGeom prst="ellipse">
                <a:avLst/>
              </a:prstGeom>
              <a:solidFill>
                <a:srgbClr val="EDAC5D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</p:grp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4911BCE2-299F-4C5C-B14A-3C70599F7344}"/>
                </a:ext>
              </a:extLst>
            </p:cNvPr>
            <p:cNvSpPr/>
            <p:nvPr/>
          </p:nvSpPr>
          <p:spPr>
            <a:xfrm rot="1682868" flipH="1">
              <a:off x="1770905" y="1465565"/>
              <a:ext cx="1194544" cy="1194546"/>
            </a:xfrm>
            <a:prstGeom prst="arc">
              <a:avLst>
                <a:gd name="adj1" fmla="val 16200000"/>
                <a:gd name="adj2" fmla="val 9330567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57FBAF6C-4505-42C9-8965-B0C2C93607B4}"/>
              </a:ext>
            </a:extLst>
          </p:cNvPr>
          <p:cNvSpPr txBox="1"/>
          <p:nvPr/>
        </p:nvSpPr>
        <p:spPr>
          <a:xfrm>
            <a:off x="2632540" y="2313310"/>
            <a:ext cx="207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EDAC5D"/>
                </a:solidFill>
                <a:latin typeface="+mj-ea"/>
                <a:ea typeface="+mj-ea"/>
              </a:rPr>
              <a:t>1. </a:t>
            </a:r>
            <a:r>
              <a:rPr lang="zh-CN" altLang="en-US" sz="2400" dirty="0">
                <a:solidFill>
                  <a:srgbClr val="EDAC5D"/>
                </a:solidFill>
                <a:latin typeface="+mj-ea"/>
                <a:ea typeface="+mj-ea"/>
              </a:rPr>
              <a:t>源代码开源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A0ADDF1-FA54-4200-B4C6-282C82084CC3}"/>
              </a:ext>
            </a:extLst>
          </p:cNvPr>
          <p:cNvGrpSpPr/>
          <p:nvPr/>
        </p:nvGrpSpPr>
        <p:grpSpPr>
          <a:xfrm>
            <a:off x="1112911" y="3452897"/>
            <a:ext cx="1258652" cy="1258654"/>
            <a:chOff x="7117395" y="1932748"/>
            <a:chExt cx="1194544" cy="119454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AC53C1B-C9C3-4C5F-9C63-9A233CE1D8A1}"/>
                </a:ext>
              </a:extLst>
            </p:cNvPr>
            <p:cNvGrpSpPr/>
            <p:nvPr/>
          </p:nvGrpSpPr>
          <p:grpSpPr>
            <a:xfrm>
              <a:off x="7180888" y="1999344"/>
              <a:ext cx="1061356" cy="1061356"/>
              <a:chOff x="711200" y="2162629"/>
              <a:chExt cx="1059542" cy="105954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0BCC2E6B-FB34-4FA2-B70B-61BC4BA4C9B8}"/>
                  </a:ext>
                </a:extLst>
              </p:cNvPr>
              <p:cNvSpPr/>
              <p:nvPr/>
            </p:nvSpPr>
            <p:spPr>
              <a:xfrm>
                <a:off x="711200" y="2162629"/>
                <a:ext cx="1059542" cy="105954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3F028AE-0C7C-4E3F-81BD-BDB2E0388D2F}"/>
                  </a:ext>
                </a:extLst>
              </p:cNvPr>
              <p:cNvSpPr/>
              <p:nvPr/>
            </p:nvSpPr>
            <p:spPr>
              <a:xfrm>
                <a:off x="774586" y="2226015"/>
                <a:ext cx="932770" cy="93277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90224B2-E28D-475E-BEAB-D0F5C691EA0B}"/>
                  </a:ext>
                </a:extLst>
              </p:cNvPr>
              <p:cNvSpPr/>
              <p:nvPr/>
            </p:nvSpPr>
            <p:spPr>
              <a:xfrm>
                <a:off x="834117" y="2285546"/>
                <a:ext cx="813708" cy="813708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5696718B-1F2B-4DCD-B9BD-DAC3AE2DFA97}"/>
                  </a:ext>
                </a:extLst>
              </p:cNvPr>
              <p:cNvSpPr/>
              <p:nvPr/>
            </p:nvSpPr>
            <p:spPr>
              <a:xfrm>
                <a:off x="896029" y="2347458"/>
                <a:ext cx="689884" cy="689884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</p:grp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B7199A1E-ABB9-4026-B45C-0B51316AA315}"/>
                </a:ext>
              </a:extLst>
            </p:cNvPr>
            <p:cNvSpPr/>
            <p:nvPr/>
          </p:nvSpPr>
          <p:spPr>
            <a:xfrm rot="20609868" flipH="1">
              <a:off x="7117395" y="1932748"/>
              <a:ext cx="1194544" cy="1194546"/>
            </a:xfrm>
            <a:prstGeom prst="arc">
              <a:avLst>
                <a:gd name="adj1" fmla="val 12971638"/>
                <a:gd name="adj2" fmla="val 6507175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61335D1-C957-4E14-8440-D584379F46B7}"/>
              </a:ext>
            </a:extLst>
          </p:cNvPr>
          <p:cNvSpPr txBox="1"/>
          <p:nvPr/>
        </p:nvSpPr>
        <p:spPr>
          <a:xfrm>
            <a:off x="2632540" y="3851391"/>
            <a:ext cx="223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74F71"/>
                </a:solidFill>
                <a:latin typeface="+mj-ea"/>
                <a:ea typeface="+mj-ea"/>
              </a:rPr>
              <a:t>2.</a:t>
            </a:r>
            <a:r>
              <a:rPr lang="zh-CN" altLang="en-US" sz="2400" dirty="0">
                <a:solidFill>
                  <a:srgbClr val="774F71"/>
                </a:solidFill>
                <a:latin typeface="+mj-ea"/>
                <a:ea typeface="+mj-ea"/>
              </a:rPr>
              <a:t>建立</a:t>
            </a:r>
            <a:r>
              <a:rPr lang="en-US" altLang="zh-CN" sz="2400" dirty="0">
                <a:solidFill>
                  <a:srgbClr val="774F71"/>
                </a:solidFill>
                <a:latin typeface="+mj-ea"/>
                <a:ea typeface="+mj-ea"/>
              </a:rPr>
              <a:t>API</a:t>
            </a:r>
            <a:r>
              <a:rPr lang="zh-CN" altLang="en-US" sz="2400" dirty="0">
                <a:solidFill>
                  <a:srgbClr val="774F71"/>
                </a:solidFill>
                <a:latin typeface="+mj-ea"/>
                <a:ea typeface="+mj-ea"/>
              </a:rPr>
              <a:t>标准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1F99D04-031A-4CA0-B293-54F146C0462D}"/>
              </a:ext>
            </a:extLst>
          </p:cNvPr>
          <p:cNvGrpSpPr/>
          <p:nvPr/>
        </p:nvGrpSpPr>
        <p:grpSpPr>
          <a:xfrm>
            <a:off x="1132116" y="5034003"/>
            <a:ext cx="1258652" cy="1258654"/>
            <a:chOff x="3902808" y="1932748"/>
            <a:chExt cx="1194544" cy="1194546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E9B8B63-93BA-458C-958F-E82E7F4F39E3}"/>
                </a:ext>
              </a:extLst>
            </p:cNvPr>
            <p:cNvGrpSpPr/>
            <p:nvPr/>
          </p:nvGrpSpPr>
          <p:grpSpPr>
            <a:xfrm>
              <a:off x="3969403" y="1999344"/>
              <a:ext cx="1061356" cy="1061356"/>
              <a:chOff x="711200" y="2162629"/>
              <a:chExt cx="1059542" cy="105954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BFCEC81-EFBE-411E-86F6-3AFA61E5D376}"/>
                  </a:ext>
                </a:extLst>
              </p:cNvPr>
              <p:cNvSpPr/>
              <p:nvPr/>
            </p:nvSpPr>
            <p:spPr>
              <a:xfrm>
                <a:off x="711200" y="2162629"/>
                <a:ext cx="1059542" cy="1059542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95B45B02-19B0-4EA8-ABDF-081D9BA8566E}"/>
                  </a:ext>
                </a:extLst>
              </p:cNvPr>
              <p:cNvSpPr/>
              <p:nvPr/>
            </p:nvSpPr>
            <p:spPr>
              <a:xfrm>
                <a:off x="774586" y="2226015"/>
                <a:ext cx="932770" cy="932770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706F13C-DEB4-43C0-8FE8-C6A66842D951}"/>
                  </a:ext>
                </a:extLst>
              </p:cNvPr>
              <p:cNvSpPr/>
              <p:nvPr/>
            </p:nvSpPr>
            <p:spPr>
              <a:xfrm>
                <a:off x="834117" y="2285546"/>
                <a:ext cx="813708" cy="813708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91F316F-D599-4455-B176-B716D5802FCB}"/>
                  </a:ext>
                </a:extLst>
              </p:cNvPr>
              <p:cNvSpPr/>
              <p:nvPr/>
            </p:nvSpPr>
            <p:spPr>
              <a:xfrm>
                <a:off x="896029" y="2347458"/>
                <a:ext cx="689884" cy="689884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DAC5D"/>
                  </a:solidFill>
                </a:endParaRPr>
              </a:p>
            </p:txBody>
          </p:sp>
        </p:grp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82CDE056-7800-4443-89D5-A8FD2CA8B58A}"/>
                </a:ext>
              </a:extLst>
            </p:cNvPr>
            <p:cNvSpPr/>
            <p:nvPr/>
          </p:nvSpPr>
          <p:spPr>
            <a:xfrm flipH="1">
              <a:off x="3902808" y="1932748"/>
              <a:ext cx="1194544" cy="1194546"/>
            </a:xfrm>
            <a:prstGeom prst="arc">
              <a:avLst>
                <a:gd name="adj1" fmla="val 14270294"/>
                <a:gd name="adj2" fmla="val 7634727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E8CE27CC-2581-4954-AE96-7E2499DBABC9}"/>
              </a:ext>
            </a:extLst>
          </p:cNvPr>
          <p:cNvSpPr txBox="1"/>
          <p:nvPr/>
        </p:nvSpPr>
        <p:spPr>
          <a:xfrm>
            <a:off x="2632540" y="5432497"/>
            <a:ext cx="202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D1758E"/>
                </a:solidFill>
                <a:latin typeface="+mj-ea"/>
                <a:ea typeface="+mj-ea"/>
              </a:rPr>
              <a:t>3.</a:t>
            </a:r>
            <a:r>
              <a:rPr lang="zh-CN" altLang="en-US" sz="2400" dirty="0">
                <a:solidFill>
                  <a:srgbClr val="D1758E"/>
                </a:solidFill>
                <a:latin typeface="+mj-ea"/>
                <a:ea typeface="+mj-ea"/>
              </a:rPr>
              <a:t>拥抱容器化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A410A04-3160-4F6B-8774-EB22C8A19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60" y="1547191"/>
            <a:ext cx="1021721" cy="99878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28D4EC7-15D2-43E8-BF60-785E03FB2C4C}"/>
              </a:ext>
            </a:extLst>
          </p:cNvPr>
          <p:cNvGrpSpPr/>
          <p:nvPr/>
        </p:nvGrpSpPr>
        <p:grpSpPr>
          <a:xfrm>
            <a:off x="7558462" y="1964259"/>
            <a:ext cx="3625842" cy="2719381"/>
            <a:chOff x="7558462" y="1964259"/>
            <a:chExt cx="3625842" cy="2719381"/>
          </a:xfrm>
        </p:grpSpPr>
        <p:pic>
          <p:nvPicPr>
            <p:cNvPr id="2050" name="Picture 2" descr="https://timgsa.baidu.com/timg?image&amp;quality=80&amp;size=b9999_10000&amp;sec=1566584644859&amp;di=8adc830b9512672a2c769436a6678b64&amp;imgtype=0&amp;src=http%3A%2F%2Fwww.lpetl.com%2Fattachment%2F201210%2F4%2F2_1349393954H0l2.jpg">
              <a:extLst>
                <a:ext uri="{FF2B5EF4-FFF2-40B4-BE49-F238E27FC236}">
                  <a16:creationId xmlns:a16="http://schemas.microsoft.com/office/drawing/2014/main" id="{A34B521D-93D8-446F-8114-F6AAD71A14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462" y="1964259"/>
              <a:ext cx="3625842" cy="2719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182C98E0-55F7-470D-8793-11B75D07E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8850" y="3061917"/>
              <a:ext cx="922299" cy="922299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664C223-CC81-4D8A-8EDE-D50FE48AA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59991" y="3150850"/>
              <a:ext cx="1222461" cy="744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7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-211667" y="2690452"/>
            <a:ext cx="8517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dirty="0">
                <a:solidFill>
                  <a:schemeClr val="accent1"/>
                </a:solidFill>
                <a:latin typeface="+mj-ea"/>
                <a:ea typeface="+mj-ea"/>
              </a:rPr>
              <a:t>管中窥豹，时见一斑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59471" y="3706115"/>
            <a:ext cx="5729839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菜鸡的自我修养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2115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用心去窥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84967" y="2015595"/>
            <a:ext cx="3011709" cy="3011708"/>
            <a:chOff x="8484967" y="2015595"/>
            <a:chExt cx="3011709" cy="3011708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819" r="26267" b="21449"/>
            <a:stretch>
              <a:fillRect/>
            </a:stretch>
          </p:blipFill>
          <p:spPr>
            <a:xfrm>
              <a:off x="9437885" y="2015595"/>
              <a:ext cx="2058791" cy="3011708"/>
            </a:xfrm>
            <a:custGeom>
              <a:avLst/>
              <a:gdLst>
                <a:gd name="connsiteX0" fmla="*/ 552937 w 2058791"/>
                <a:gd name="connsiteY0" fmla="*/ 0 h 3011708"/>
                <a:gd name="connsiteX1" fmla="*/ 2058791 w 2058791"/>
                <a:gd name="connsiteY1" fmla="*/ 0 h 3011708"/>
                <a:gd name="connsiteX2" fmla="*/ 2058791 w 2058791"/>
                <a:gd name="connsiteY2" fmla="*/ 1505854 h 3011708"/>
                <a:gd name="connsiteX3" fmla="*/ 552937 w 2058791"/>
                <a:gd name="connsiteY3" fmla="*/ 3011708 h 3011708"/>
                <a:gd name="connsiteX4" fmla="*/ 105142 w 2058791"/>
                <a:gd name="connsiteY4" fmla="*/ 2944008 h 3011708"/>
                <a:gd name="connsiteX5" fmla="*/ 0 w 2058791"/>
                <a:gd name="connsiteY5" fmla="*/ 2905525 h 3011708"/>
                <a:gd name="connsiteX6" fmla="*/ 0 w 2058791"/>
                <a:gd name="connsiteY6" fmla="*/ 106183 h 3011708"/>
                <a:gd name="connsiteX7" fmla="*/ 105142 w 2058791"/>
                <a:gd name="connsiteY7" fmla="*/ 67700 h 3011708"/>
                <a:gd name="connsiteX8" fmla="*/ 552937 w 2058791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791" h="3011708">
                  <a:moveTo>
                    <a:pt x="552937" y="0"/>
                  </a:moveTo>
                  <a:lnTo>
                    <a:pt x="2058791" y="0"/>
                  </a:lnTo>
                  <a:lnTo>
                    <a:pt x="2058791" y="1505854"/>
                  </a:lnTo>
                  <a:cubicBezTo>
                    <a:pt x="2058791" y="2337514"/>
                    <a:pt x="1384597" y="3011708"/>
                    <a:pt x="552937" y="3011708"/>
                  </a:cubicBezTo>
                  <a:cubicBezTo>
                    <a:pt x="397001" y="3011708"/>
                    <a:pt x="246600" y="2988006"/>
                    <a:pt x="105142" y="2944008"/>
                  </a:cubicBezTo>
                  <a:lnTo>
                    <a:pt x="0" y="2905525"/>
                  </a:lnTo>
                  <a:lnTo>
                    <a:pt x="0" y="106183"/>
                  </a:lnTo>
                  <a:lnTo>
                    <a:pt x="105142" y="67700"/>
                  </a:lnTo>
                  <a:cubicBezTo>
                    <a:pt x="246600" y="23702"/>
                    <a:pt x="397001" y="0"/>
                    <a:pt x="552937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2296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378C2F9-51E8-4027-A0E6-BC0132AD1115}"/>
              </a:ext>
            </a:extLst>
          </p:cNvPr>
          <p:cNvSpPr txBox="1"/>
          <p:nvPr/>
        </p:nvSpPr>
        <p:spPr>
          <a:xfrm>
            <a:off x="1989666" y="948535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10000"/>
                  </a:schemeClr>
                </a:solidFill>
              </a:rPr>
              <a:t>在一个风和日丽的晚上</a:t>
            </a: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………</a:t>
            </a:r>
            <a:endParaRPr lang="zh-CN" altLang="en-US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7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7DCAEE-6697-4FFE-9C81-B7C356AF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30200"/>
            <a:ext cx="1080000" cy="108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CF23318-3607-4AF9-B81D-4F60CE9B9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949" y="3429000"/>
            <a:ext cx="1080000" cy="108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152B01-3C6B-41C6-BA7E-249C696CEE41}"/>
              </a:ext>
            </a:extLst>
          </p:cNvPr>
          <p:cNvSpPr txBox="1"/>
          <p:nvPr/>
        </p:nvSpPr>
        <p:spPr>
          <a:xfrm>
            <a:off x="1989666" y="94853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10000"/>
                  </a:schemeClr>
                </a:solidFill>
              </a:rPr>
              <a:t>大腿，皮卡丘到底怎么运行的啊？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9FDDB2F6-8924-4839-822A-8FA835402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50" y="1644650"/>
            <a:ext cx="1628775" cy="1541741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E3B8697F-6856-4ADE-A249-23186A68908E}"/>
              </a:ext>
            </a:extLst>
          </p:cNvPr>
          <p:cNvSpPr txBox="1"/>
          <p:nvPr/>
        </p:nvSpPr>
        <p:spPr>
          <a:xfrm>
            <a:off x="6873867" y="40473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10000"/>
                  </a:schemeClr>
                </a:solidFill>
              </a:rPr>
              <a:t>且听我传授你阅读心法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A469047-C420-4E9A-A857-C244BEBFB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208" y="4655607"/>
            <a:ext cx="2041751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0A139DF-9C9C-433F-BE70-ABDEA283EDC5}"/>
              </a:ext>
            </a:extLst>
          </p:cNvPr>
          <p:cNvGrpSpPr/>
          <p:nvPr/>
        </p:nvGrpSpPr>
        <p:grpSpPr>
          <a:xfrm>
            <a:off x="628650" y="330200"/>
            <a:ext cx="10592299" cy="8406191"/>
            <a:chOff x="628650" y="330200"/>
            <a:chExt cx="10592299" cy="840619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7DCAEE-6697-4FFE-9C81-B7C356AF4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330200"/>
              <a:ext cx="1080000" cy="108000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BCF23318-3607-4AF9-B81D-4F60CE9B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0949" y="3429000"/>
              <a:ext cx="1080000" cy="108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F152B01-3C6B-41C6-BA7E-249C696CEE41}"/>
                </a:ext>
              </a:extLst>
            </p:cNvPr>
            <p:cNvSpPr txBox="1"/>
            <p:nvPr/>
          </p:nvSpPr>
          <p:spPr>
            <a:xfrm>
              <a:off x="1989666" y="948535"/>
              <a:ext cx="480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10000"/>
                    </a:schemeClr>
                  </a:solidFill>
                </a:rPr>
                <a:t>大腿，皮卡丘到底怎么运行的啊？</a:t>
              </a: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9FDDB2F6-8924-4839-822A-8FA83540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650" y="1644650"/>
              <a:ext cx="1628775" cy="1541741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3B8697F-6856-4ADE-A249-23186A68908E}"/>
                </a:ext>
              </a:extLst>
            </p:cNvPr>
            <p:cNvSpPr txBox="1"/>
            <p:nvPr/>
          </p:nvSpPr>
          <p:spPr>
            <a:xfrm>
              <a:off x="6873867" y="4047335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10000"/>
                    </a:schemeClr>
                  </a:solidFill>
                </a:rPr>
                <a:t>且听我传授你阅读心法</a:t>
              </a: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A469047-C420-4E9A-A857-C244BEBFB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4208" y="4655607"/>
              <a:ext cx="2041751" cy="151200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D8AFB9CF-8574-464A-A85F-EF06C133C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6167607"/>
              <a:ext cx="1080000" cy="1080000"/>
            </a:xfrm>
            <a:prstGeom prst="rect">
              <a:avLst/>
            </a:prstGeom>
          </p:spPr>
        </p:pic>
        <p:pic>
          <p:nvPicPr>
            <p:cNvPr id="51" name="Picture 2" descr="https://timgsa.baidu.com/timg?image&amp;quality=80&amp;size=b9999_10000&amp;sec=1566583618851&amp;di=363f4bcf8ec2833a487649cfbaec6838&amp;imgtype=0&amp;src=http%3A%2F%2Fimgsrc.baidu.com%2Fforum%2Fw%3D580%2Fsign%3D628f3e5865061d957d4637304bf50a5d%2Fce0b23381f30e9247317db5147086e061d95f727.jpg">
              <a:extLst>
                <a:ext uri="{FF2B5EF4-FFF2-40B4-BE49-F238E27FC236}">
                  <a16:creationId xmlns:a16="http://schemas.microsoft.com/office/drawing/2014/main" id="{F6F6D092-EA83-40A5-A08C-A7879B01B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037" y="6167607"/>
              <a:ext cx="1476376" cy="147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E53F0-DA03-44B5-9E2A-42DF00E9E517}"/>
                </a:ext>
              </a:extLst>
            </p:cNvPr>
            <p:cNvSpPr txBox="1"/>
            <p:nvPr/>
          </p:nvSpPr>
          <p:spPr>
            <a:xfrm>
              <a:off x="3964647" y="8151616"/>
              <a:ext cx="42627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10000"/>
                    </a:schemeClr>
                  </a:solidFill>
                </a:rPr>
                <a:t>----</a:t>
              </a:r>
              <a:r>
                <a:rPr lang="zh-CN" altLang="en-US" sz="3200" dirty="0">
                  <a:solidFill>
                    <a:schemeClr val="tx1">
                      <a:lumMod val="10000"/>
                    </a:schemeClr>
                  </a:solidFill>
                </a:rPr>
                <a:t>以上</a:t>
              </a:r>
              <a:r>
                <a:rPr lang="zh-CN" altLang="en-US" sz="1600" dirty="0">
                  <a:solidFill>
                    <a:schemeClr val="tx1">
                      <a:lumMod val="10000"/>
                    </a:schemeClr>
                  </a:solidFill>
                </a:rPr>
                <a:t>小故事</a:t>
              </a:r>
              <a:r>
                <a:rPr lang="zh-CN" altLang="en-US" sz="3200" dirty="0">
                  <a:solidFill>
                    <a:schemeClr val="tx1">
                      <a:lumMod val="10000"/>
                    </a:schemeClr>
                  </a:solidFill>
                </a:rPr>
                <a:t>纯属虚构</a:t>
              </a:r>
              <a:r>
                <a:rPr lang="en-US" altLang="zh-CN" sz="3200" dirty="0">
                  <a:solidFill>
                    <a:schemeClr val="tx1">
                      <a:lumMod val="10000"/>
                    </a:schemeClr>
                  </a:solidFill>
                </a:rPr>
                <a:t>----</a:t>
              </a:r>
              <a:endParaRPr lang="zh-CN" altLang="en-US" sz="3200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5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00065 -0.3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2115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用心去窥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641373-D641-4917-B9E4-0A4960EE93CA}"/>
              </a:ext>
            </a:extLst>
          </p:cNvPr>
          <p:cNvGrpSpPr/>
          <p:nvPr/>
        </p:nvGrpSpPr>
        <p:grpSpPr>
          <a:xfrm>
            <a:off x="4811935" y="2875002"/>
            <a:ext cx="2568130" cy="1107996"/>
            <a:chOff x="5221509" y="3013501"/>
            <a:chExt cx="1710881" cy="110799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104C31-7BA3-4493-A6AE-C9EA78D51811}"/>
                </a:ext>
              </a:extLst>
            </p:cNvPr>
            <p:cNvSpPr txBox="1"/>
            <p:nvPr/>
          </p:nvSpPr>
          <p:spPr>
            <a:xfrm>
              <a:off x="5221509" y="3013501"/>
              <a:ext cx="8363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chemeClr val="accent1"/>
                  </a:solidFill>
                  <a:latin typeface="+mj-ea"/>
                  <a:ea typeface="+mj-ea"/>
                </a:rPr>
                <a:t>框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5BDD392-82CA-4EBA-9F7A-C76E5F4FCCDD}"/>
                </a:ext>
              </a:extLst>
            </p:cNvPr>
            <p:cNvSpPr txBox="1"/>
            <p:nvPr/>
          </p:nvSpPr>
          <p:spPr>
            <a:xfrm>
              <a:off x="6096000" y="3013501"/>
              <a:ext cx="8363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chemeClr val="accent1"/>
                  </a:solidFill>
                  <a:latin typeface="+mj-ea"/>
                  <a:ea typeface="+mj-ea"/>
                </a:rPr>
                <a:t>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685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2115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用心去窥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104C31-7BA3-4493-A6AE-C9EA78D51811}"/>
              </a:ext>
            </a:extLst>
          </p:cNvPr>
          <p:cNvSpPr txBox="1"/>
          <p:nvPr/>
        </p:nvSpPr>
        <p:spPr>
          <a:xfrm>
            <a:off x="4811935" y="2875002"/>
            <a:ext cx="1255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BDD392-82CA-4EBA-9F7A-C76E5F4FCCDD}"/>
              </a:ext>
            </a:extLst>
          </p:cNvPr>
          <p:cNvSpPr txBox="1"/>
          <p:nvPr/>
        </p:nvSpPr>
        <p:spPr>
          <a:xfrm>
            <a:off x="6124596" y="2875002"/>
            <a:ext cx="1255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19B2D8-E991-4E06-B4F7-5C9E45D8E8E0}"/>
              </a:ext>
            </a:extLst>
          </p:cNvPr>
          <p:cNvSpPr/>
          <p:nvPr/>
        </p:nvSpPr>
        <p:spPr>
          <a:xfrm>
            <a:off x="0" y="1666875"/>
            <a:ext cx="1219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73E09-8DB8-447D-967C-3E4E922C05FC}"/>
              </a:ext>
            </a:extLst>
          </p:cNvPr>
          <p:cNvSpPr/>
          <p:nvPr/>
        </p:nvSpPr>
        <p:spPr>
          <a:xfrm>
            <a:off x="2179412" y="1328877"/>
            <a:ext cx="200932" cy="11079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C131C0-2D46-4B55-9EE9-A33A71B9F026}"/>
              </a:ext>
            </a:extLst>
          </p:cNvPr>
          <p:cNvSpPr/>
          <p:nvPr/>
        </p:nvSpPr>
        <p:spPr>
          <a:xfrm>
            <a:off x="9246962" y="1247964"/>
            <a:ext cx="200932" cy="11079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26015 -0.226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8" y="-113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21263 -0.2395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-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" grpId="0" animBg="1"/>
      <p:bldP spid="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2115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用心去窥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104C31-7BA3-4493-A6AE-C9EA78D51811}"/>
              </a:ext>
            </a:extLst>
          </p:cNvPr>
          <p:cNvSpPr txBox="1"/>
          <p:nvPr/>
        </p:nvSpPr>
        <p:spPr>
          <a:xfrm>
            <a:off x="1752609" y="1247028"/>
            <a:ext cx="1255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BDD392-82CA-4EBA-9F7A-C76E5F4FCCDD}"/>
              </a:ext>
            </a:extLst>
          </p:cNvPr>
          <p:cNvSpPr txBox="1"/>
          <p:nvPr/>
        </p:nvSpPr>
        <p:spPr>
          <a:xfrm>
            <a:off x="8719693" y="1247028"/>
            <a:ext cx="1255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架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3A178DA-F13A-4753-A435-59B800981F43}"/>
              </a:ext>
            </a:extLst>
          </p:cNvPr>
          <p:cNvGrpSpPr/>
          <p:nvPr/>
        </p:nvGrpSpPr>
        <p:grpSpPr>
          <a:xfrm>
            <a:off x="852261" y="2624435"/>
            <a:ext cx="3143250" cy="2952750"/>
            <a:chOff x="852261" y="2624435"/>
            <a:chExt cx="3143250" cy="295275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483EE1C-2E75-40BD-816C-BC70A04D931F}"/>
                </a:ext>
              </a:extLst>
            </p:cNvPr>
            <p:cNvSpPr/>
            <p:nvPr/>
          </p:nvSpPr>
          <p:spPr>
            <a:xfrm>
              <a:off x="852261" y="2624435"/>
              <a:ext cx="3143250" cy="295275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71E5D13-5569-4F5C-AE00-7EF9947F9AF4}"/>
                </a:ext>
              </a:extLst>
            </p:cNvPr>
            <p:cNvSpPr txBox="1"/>
            <p:nvPr/>
          </p:nvSpPr>
          <p:spPr>
            <a:xfrm>
              <a:off x="1055119" y="3297823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F4CD48C-666F-4065-820D-5E26B1B05C1D}"/>
                </a:ext>
              </a:extLst>
            </p:cNvPr>
            <p:cNvSpPr txBox="1"/>
            <p:nvPr/>
          </p:nvSpPr>
          <p:spPr>
            <a:xfrm>
              <a:off x="1681392" y="2733113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09638FB-809F-484B-9BFF-1F74B121AA56}"/>
                </a:ext>
              </a:extLst>
            </p:cNvPr>
            <p:cNvSpPr txBox="1"/>
            <p:nvPr/>
          </p:nvSpPr>
          <p:spPr>
            <a:xfrm>
              <a:off x="1910677" y="4174480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8927D4C-B778-4D1E-90C7-E3CD03B0A592}"/>
                </a:ext>
              </a:extLst>
            </p:cNvPr>
            <p:cNvSpPr txBox="1"/>
            <p:nvPr/>
          </p:nvSpPr>
          <p:spPr>
            <a:xfrm>
              <a:off x="3386367" y="4318099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3D92FC5-4C2F-4D9B-9445-141DAF987547}"/>
                </a:ext>
              </a:extLst>
            </p:cNvPr>
            <p:cNvSpPr txBox="1"/>
            <p:nvPr/>
          </p:nvSpPr>
          <p:spPr>
            <a:xfrm>
              <a:off x="2620033" y="2713710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756D811-5409-498D-A184-E83A7291F461}"/>
                </a:ext>
              </a:extLst>
            </p:cNvPr>
            <p:cNvSpPr txBox="1"/>
            <p:nvPr/>
          </p:nvSpPr>
          <p:spPr>
            <a:xfrm>
              <a:off x="3268192" y="3240409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76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2115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用心去窥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104C31-7BA3-4493-A6AE-C9EA78D51811}"/>
              </a:ext>
            </a:extLst>
          </p:cNvPr>
          <p:cNvSpPr txBox="1"/>
          <p:nvPr/>
        </p:nvSpPr>
        <p:spPr>
          <a:xfrm>
            <a:off x="1752609" y="1247028"/>
            <a:ext cx="1255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BDD392-82CA-4EBA-9F7A-C76E5F4FCCDD}"/>
              </a:ext>
            </a:extLst>
          </p:cNvPr>
          <p:cNvSpPr txBox="1"/>
          <p:nvPr/>
        </p:nvSpPr>
        <p:spPr>
          <a:xfrm>
            <a:off x="8719693" y="1247028"/>
            <a:ext cx="1255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67A31D9-1660-45A4-9A3F-293510AC8061}"/>
              </a:ext>
            </a:extLst>
          </p:cNvPr>
          <p:cNvCxnSpPr>
            <a:cxnSpLocks/>
          </p:cNvCxnSpPr>
          <p:nvPr/>
        </p:nvCxnSpPr>
        <p:spPr>
          <a:xfrm>
            <a:off x="7775802" y="5098197"/>
            <a:ext cx="31432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F642C7-DD80-4B60-B046-89298A013D84}"/>
              </a:ext>
            </a:extLst>
          </p:cNvPr>
          <p:cNvCxnSpPr>
            <a:cxnSpLocks/>
          </p:cNvCxnSpPr>
          <p:nvPr/>
        </p:nvCxnSpPr>
        <p:spPr>
          <a:xfrm>
            <a:off x="9347427" y="2726472"/>
            <a:ext cx="0" cy="29527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0FF867CC-588D-4A86-9E57-3C4ECF81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71" y="3258775"/>
            <a:ext cx="870045" cy="87004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B36D9B4-EE0A-4E2F-B24E-BFE7782F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15" y="2783250"/>
            <a:ext cx="720000" cy="72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1EF0843-9280-4D56-83DA-4090604FB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931" y="3361760"/>
            <a:ext cx="720000" cy="720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A94DA64-EE91-483C-B921-C1840FF0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643" y="4295389"/>
            <a:ext cx="720000" cy="72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5979D23-5EBF-4667-B903-7AF5ABE6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524" y="4229979"/>
            <a:ext cx="720000" cy="72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FBE7837-C5F2-445D-A341-87B284D63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240" y="2750557"/>
            <a:ext cx="720000" cy="720000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03776BF4-5449-46E1-B506-576A492505BA}"/>
              </a:ext>
            </a:extLst>
          </p:cNvPr>
          <p:cNvGrpSpPr/>
          <p:nvPr/>
        </p:nvGrpSpPr>
        <p:grpSpPr>
          <a:xfrm>
            <a:off x="852261" y="2624435"/>
            <a:ext cx="3143250" cy="2952750"/>
            <a:chOff x="852261" y="2624435"/>
            <a:chExt cx="3143250" cy="295275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7876083-E3BF-4903-81AE-38827556097E}"/>
                </a:ext>
              </a:extLst>
            </p:cNvPr>
            <p:cNvSpPr/>
            <p:nvPr/>
          </p:nvSpPr>
          <p:spPr>
            <a:xfrm>
              <a:off x="852261" y="2624435"/>
              <a:ext cx="3143250" cy="295275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12CF776-6B85-4614-AF2E-578A77D459F1}"/>
                </a:ext>
              </a:extLst>
            </p:cNvPr>
            <p:cNvSpPr txBox="1"/>
            <p:nvPr/>
          </p:nvSpPr>
          <p:spPr>
            <a:xfrm>
              <a:off x="1055119" y="3297823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83BCA55-7F97-423C-B204-775DE36D447B}"/>
                </a:ext>
              </a:extLst>
            </p:cNvPr>
            <p:cNvSpPr txBox="1"/>
            <p:nvPr/>
          </p:nvSpPr>
          <p:spPr>
            <a:xfrm>
              <a:off x="1681392" y="2733113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9A47349-B244-4F82-928A-AB3C631624D1}"/>
                </a:ext>
              </a:extLst>
            </p:cNvPr>
            <p:cNvSpPr txBox="1"/>
            <p:nvPr/>
          </p:nvSpPr>
          <p:spPr>
            <a:xfrm>
              <a:off x="1910677" y="4174480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ADB2D5-8056-4137-A799-38E6201C336F}"/>
                </a:ext>
              </a:extLst>
            </p:cNvPr>
            <p:cNvSpPr txBox="1"/>
            <p:nvPr/>
          </p:nvSpPr>
          <p:spPr>
            <a:xfrm>
              <a:off x="3386367" y="4318099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E37C2A0-8052-4D76-83FD-A60B95724744}"/>
                </a:ext>
              </a:extLst>
            </p:cNvPr>
            <p:cNvSpPr txBox="1"/>
            <p:nvPr/>
          </p:nvSpPr>
          <p:spPr>
            <a:xfrm>
              <a:off x="2620033" y="2713710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5DA1785-3715-4B72-A1C7-02771F3508D3}"/>
                </a:ext>
              </a:extLst>
            </p:cNvPr>
            <p:cNvSpPr txBox="1"/>
            <p:nvPr/>
          </p:nvSpPr>
          <p:spPr>
            <a:xfrm>
              <a:off x="3268192" y="3240409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150533" y="2690452"/>
            <a:ext cx="615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solidFill>
                  <a:srgbClr val="F7C17F"/>
                </a:solidFill>
                <a:latin typeface="+mj-ea"/>
                <a:ea typeface="+mj-ea"/>
              </a:rPr>
              <a:t>新车怎么开？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04999" y="3890781"/>
            <a:ext cx="5729839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代码未动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结构先行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19844" y="377896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7C17F"/>
                </a:solidFill>
                <a:latin typeface="+mj-ea"/>
                <a:ea typeface="+mj-ea"/>
              </a:rPr>
              <a:t>1</a:t>
            </a:r>
            <a:endParaRPr lang="zh-CN" altLang="en-US" sz="4800" dirty="0">
              <a:solidFill>
                <a:srgbClr val="F7C17F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CEF9D6-0F65-4837-A27B-C3960E2CD940}"/>
              </a:ext>
            </a:extLst>
          </p:cNvPr>
          <p:cNvGrpSpPr/>
          <p:nvPr/>
        </p:nvGrpSpPr>
        <p:grpSpPr>
          <a:xfrm>
            <a:off x="8484967" y="2015595"/>
            <a:ext cx="3011708" cy="3011708"/>
            <a:chOff x="8484967" y="2015595"/>
            <a:chExt cx="3011708" cy="301170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636486 w 3272972"/>
                <a:gd name="connsiteY0" fmla="*/ 0 h 3272972"/>
                <a:gd name="connsiteX1" fmla="*/ 3272972 w 3272972"/>
                <a:gd name="connsiteY1" fmla="*/ 0 h 3272972"/>
                <a:gd name="connsiteX2" fmla="*/ 3272972 w 3272972"/>
                <a:gd name="connsiteY2" fmla="*/ 1636486 h 3272972"/>
                <a:gd name="connsiteX3" fmla="*/ 1636486 w 3272972"/>
                <a:gd name="connsiteY3" fmla="*/ 3272972 h 3272972"/>
                <a:gd name="connsiteX4" fmla="*/ 0 w 3272972"/>
                <a:gd name="connsiteY4" fmla="*/ 1636486 h 3272972"/>
                <a:gd name="connsiteX5" fmla="*/ 1636486 w 3272972"/>
                <a:gd name="connsiteY5" fmla="*/ 0 h 327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2972" h="3272972">
                  <a:moveTo>
                    <a:pt x="1636486" y="0"/>
                  </a:moveTo>
                  <a:lnTo>
                    <a:pt x="3272972" y="0"/>
                  </a:lnTo>
                  <a:lnTo>
                    <a:pt x="3272972" y="1636486"/>
                  </a:lnTo>
                  <a:cubicBezTo>
                    <a:pt x="3272972" y="2540292"/>
                    <a:pt x="2540292" y="3272972"/>
                    <a:pt x="1636486" y="3272972"/>
                  </a:cubicBezTo>
                  <a:cubicBezTo>
                    <a:pt x="732680" y="3272972"/>
                    <a:pt x="0" y="2540292"/>
                    <a:pt x="0" y="1636486"/>
                  </a:cubicBezTo>
                  <a:cubicBezTo>
                    <a:pt x="0" y="732680"/>
                    <a:pt x="732680" y="0"/>
                    <a:pt x="1636486" y="0"/>
                  </a:cubicBezTo>
                  <a:close/>
                </a:path>
              </a:pathLst>
            </a:cu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5D1D206-F880-4F81-AAB0-4958C7699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67" r="16053" b="15923"/>
            <a:stretch>
              <a:fillRect/>
            </a:stretch>
          </p:blipFill>
          <p:spPr>
            <a:xfrm>
              <a:off x="9335089" y="2015595"/>
              <a:ext cx="2161586" cy="3011708"/>
            </a:xfrm>
            <a:custGeom>
              <a:avLst/>
              <a:gdLst>
                <a:gd name="connsiteX0" fmla="*/ 712616 w 2349102"/>
                <a:gd name="connsiteY0" fmla="*/ 0 h 3272972"/>
                <a:gd name="connsiteX1" fmla="*/ 2349102 w 2349102"/>
                <a:gd name="connsiteY1" fmla="*/ 0 h 3272972"/>
                <a:gd name="connsiteX2" fmla="*/ 2349102 w 2349102"/>
                <a:gd name="connsiteY2" fmla="*/ 1636486 h 3272972"/>
                <a:gd name="connsiteX3" fmla="*/ 712616 w 2349102"/>
                <a:gd name="connsiteY3" fmla="*/ 3272972 h 3272972"/>
                <a:gd name="connsiteX4" fmla="*/ 75622 w 2349102"/>
                <a:gd name="connsiteY4" fmla="*/ 3144369 h 3272972"/>
                <a:gd name="connsiteX5" fmla="*/ 0 w 2349102"/>
                <a:gd name="connsiteY5" fmla="*/ 3107940 h 3272972"/>
                <a:gd name="connsiteX6" fmla="*/ 0 w 2349102"/>
                <a:gd name="connsiteY6" fmla="*/ 165032 h 3272972"/>
                <a:gd name="connsiteX7" fmla="*/ 75622 w 2349102"/>
                <a:gd name="connsiteY7" fmla="*/ 128603 h 3272972"/>
                <a:gd name="connsiteX8" fmla="*/ 712616 w 2349102"/>
                <a:gd name="connsiteY8" fmla="*/ 0 h 327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9102" h="3272972">
                  <a:moveTo>
                    <a:pt x="712616" y="0"/>
                  </a:moveTo>
                  <a:lnTo>
                    <a:pt x="2349102" y="0"/>
                  </a:lnTo>
                  <a:lnTo>
                    <a:pt x="2349102" y="1636486"/>
                  </a:lnTo>
                  <a:cubicBezTo>
                    <a:pt x="2349102" y="2540292"/>
                    <a:pt x="1616422" y="3272972"/>
                    <a:pt x="712616" y="3272972"/>
                  </a:cubicBezTo>
                  <a:cubicBezTo>
                    <a:pt x="486665" y="3272972"/>
                    <a:pt x="271408" y="3227180"/>
                    <a:pt x="75622" y="3144369"/>
                  </a:cubicBezTo>
                  <a:lnTo>
                    <a:pt x="0" y="3107940"/>
                  </a:lnTo>
                  <a:lnTo>
                    <a:pt x="0" y="165032"/>
                  </a:lnTo>
                  <a:lnTo>
                    <a:pt x="75622" y="128603"/>
                  </a:lnTo>
                  <a:cubicBezTo>
                    <a:pt x="271408" y="45793"/>
                    <a:pt x="486665" y="0"/>
                    <a:pt x="712616" y="0"/>
                  </a:cubicBezTo>
                  <a:close/>
                </a:path>
              </a:pathLst>
            </a:custGeom>
          </p:spPr>
        </p:pic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ADC403-2BDA-47D8-A25F-EDF135AE8CFF}"/>
              </a:ext>
            </a:extLst>
          </p:cNvPr>
          <p:cNvCxnSpPr>
            <a:cxnSpLocks/>
          </p:cNvCxnSpPr>
          <p:nvPr/>
        </p:nvCxnSpPr>
        <p:spPr>
          <a:xfrm>
            <a:off x="3286797" y="793395"/>
            <a:ext cx="8952577" cy="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435F67D-1254-4190-84FD-46416CDAF6D4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看车</a:t>
            </a:r>
          </a:p>
        </p:txBody>
      </p:sp>
    </p:spTree>
    <p:extLst>
      <p:ext uri="{BB962C8B-B14F-4D97-AF65-F5344CB8AC3E}">
        <p14:creationId xmlns:p14="http://schemas.microsoft.com/office/powerpoint/2010/main" val="279721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2115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用心去窥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104C31-7BA3-4493-A6AE-C9EA78D51811}"/>
              </a:ext>
            </a:extLst>
          </p:cNvPr>
          <p:cNvSpPr txBox="1"/>
          <p:nvPr/>
        </p:nvSpPr>
        <p:spPr>
          <a:xfrm>
            <a:off x="1752609" y="1247028"/>
            <a:ext cx="1255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BDD392-82CA-4EBA-9F7A-C76E5F4FCCDD}"/>
              </a:ext>
            </a:extLst>
          </p:cNvPr>
          <p:cNvSpPr txBox="1"/>
          <p:nvPr/>
        </p:nvSpPr>
        <p:spPr>
          <a:xfrm>
            <a:off x="8719693" y="1247028"/>
            <a:ext cx="1255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A9407B-D72B-4AD3-AE71-33F1E43F8191}"/>
              </a:ext>
            </a:extLst>
          </p:cNvPr>
          <p:cNvGrpSpPr/>
          <p:nvPr/>
        </p:nvGrpSpPr>
        <p:grpSpPr>
          <a:xfrm>
            <a:off x="7775802" y="2726472"/>
            <a:ext cx="3143250" cy="2952750"/>
            <a:chOff x="7775802" y="2726472"/>
            <a:chExt cx="3143250" cy="295275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E4EAABA-9805-437A-80C4-AAF94BF02F09}"/>
                </a:ext>
              </a:extLst>
            </p:cNvPr>
            <p:cNvCxnSpPr>
              <a:cxnSpLocks/>
            </p:cNvCxnSpPr>
            <p:nvPr/>
          </p:nvCxnSpPr>
          <p:spPr>
            <a:xfrm>
              <a:off x="7775802" y="5098197"/>
              <a:ext cx="31432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B881602-0897-4E14-8CBF-156B7B654A98}"/>
                </a:ext>
              </a:extLst>
            </p:cNvPr>
            <p:cNvCxnSpPr>
              <a:cxnSpLocks/>
            </p:cNvCxnSpPr>
            <p:nvPr/>
          </p:nvCxnSpPr>
          <p:spPr>
            <a:xfrm>
              <a:off x="9347427" y="2726472"/>
              <a:ext cx="0" cy="29527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D91366A-DF89-46F8-9061-F6AB7CA0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6471" y="3258775"/>
              <a:ext cx="870045" cy="87004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DFA5AEB-EB09-4422-8B71-417B371E9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1615" y="2783250"/>
              <a:ext cx="720000" cy="72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2450975-D5D7-4DCC-A608-A4A6D9BDB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9931" y="3361760"/>
              <a:ext cx="720000" cy="72000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59088D31-CA36-47A6-9D57-77EFE93E1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0643" y="4295389"/>
              <a:ext cx="720000" cy="72000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E960A97-C43B-431D-ABD2-FA63EA5C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2524" y="4229979"/>
              <a:ext cx="720000" cy="7200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CB43993-263F-409B-A720-EB4FE805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3240" y="2750557"/>
              <a:ext cx="720000" cy="720000"/>
            </a:xfrm>
            <a:prstGeom prst="rect">
              <a:avLst/>
            </a:prstGeom>
          </p:spPr>
        </p:pic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CD01D63-9AD7-4149-B288-65C69F5923D5}"/>
              </a:ext>
            </a:extLst>
          </p:cNvPr>
          <p:cNvSpPr/>
          <p:nvPr/>
        </p:nvSpPr>
        <p:spPr>
          <a:xfrm>
            <a:off x="0" y="2002481"/>
            <a:ext cx="12192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9646F2B-29F4-49A4-8B86-0E4B05083F59}"/>
              </a:ext>
            </a:extLst>
          </p:cNvPr>
          <p:cNvSpPr/>
          <p:nvPr/>
        </p:nvSpPr>
        <p:spPr>
          <a:xfrm>
            <a:off x="4649790" y="1618476"/>
            <a:ext cx="200932" cy="11079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A7CD5B-325D-42C4-9102-0C2194A51039}"/>
              </a:ext>
            </a:extLst>
          </p:cNvPr>
          <p:cNvSpPr/>
          <p:nvPr/>
        </p:nvSpPr>
        <p:spPr>
          <a:xfrm>
            <a:off x="6142082" y="1618476"/>
            <a:ext cx="200932" cy="11079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1015F2-B70F-4566-915D-9DD16AF040EA}"/>
              </a:ext>
            </a:extLst>
          </p:cNvPr>
          <p:cNvSpPr/>
          <p:nvPr/>
        </p:nvSpPr>
        <p:spPr>
          <a:xfrm>
            <a:off x="5447854" y="-9180"/>
            <a:ext cx="133111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ECDF4A-E6A2-4656-8E58-83E783549B99}"/>
              </a:ext>
            </a:extLst>
          </p:cNvPr>
          <p:cNvSpPr/>
          <p:nvPr/>
        </p:nvSpPr>
        <p:spPr>
          <a:xfrm>
            <a:off x="74657" y="4713761"/>
            <a:ext cx="12192000" cy="11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581C764-8BBD-4C02-BD78-F3EF518B0374}"/>
              </a:ext>
            </a:extLst>
          </p:cNvPr>
          <p:cNvGrpSpPr/>
          <p:nvPr/>
        </p:nvGrpSpPr>
        <p:grpSpPr>
          <a:xfrm>
            <a:off x="852261" y="2624435"/>
            <a:ext cx="3143250" cy="2952750"/>
            <a:chOff x="852261" y="2624435"/>
            <a:chExt cx="3143250" cy="29527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FC7B5F-96E6-4C39-A193-06CB04248C5A}"/>
                </a:ext>
              </a:extLst>
            </p:cNvPr>
            <p:cNvSpPr/>
            <p:nvPr/>
          </p:nvSpPr>
          <p:spPr>
            <a:xfrm>
              <a:off x="852261" y="2624435"/>
              <a:ext cx="3143250" cy="295275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8420B5D-B3DD-4AFD-B818-8426241A8BA9}"/>
                </a:ext>
              </a:extLst>
            </p:cNvPr>
            <p:cNvSpPr txBox="1"/>
            <p:nvPr/>
          </p:nvSpPr>
          <p:spPr>
            <a:xfrm>
              <a:off x="1055119" y="3297823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EAABDA3-9B3A-44A1-8CE3-B9333BBDC8FE}"/>
                </a:ext>
              </a:extLst>
            </p:cNvPr>
            <p:cNvSpPr txBox="1"/>
            <p:nvPr/>
          </p:nvSpPr>
          <p:spPr>
            <a:xfrm>
              <a:off x="1681392" y="2733113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DC26A0B-1882-403E-9AA1-11EEDF362CA6}"/>
                </a:ext>
              </a:extLst>
            </p:cNvPr>
            <p:cNvSpPr txBox="1"/>
            <p:nvPr/>
          </p:nvSpPr>
          <p:spPr>
            <a:xfrm>
              <a:off x="1910677" y="4174480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B525E7-DB66-4E4C-A02D-C41D63133635}"/>
                </a:ext>
              </a:extLst>
            </p:cNvPr>
            <p:cNvSpPr txBox="1"/>
            <p:nvPr/>
          </p:nvSpPr>
          <p:spPr>
            <a:xfrm>
              <a:off x="3386367" y="4318099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898513-4D5F-45D1-8813-938DCDB09A2C}"/>
                </a:ext>
              </a:extLst>
            </p:cNvPr>
            <p:cNvSpPr txBox="1"/>
            <p:nvPr/>
          </p:nvSpPr>
          <p:spPr>
            <a:xfrm>
              <a:off x="2620033" y="2713710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1518458-E2AD-4597-B707-A6FCE805F0F0}"/>
                </a:ext>
              </a:extLst>
            </p:cNvPr>
            <p:cNvSpPr txBox="1"/>
            <p:nvPr/>
          </p:nvSpPr>
          <p:spPr>
            <a:xfrm>
              <a:off x="3268192" y="3240409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10000"/>
                    </a:schemeClr>
                  </a:solidFill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6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19531 0.0601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300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24805 0.0953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24636 0.060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18" y="303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31979 0.0826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2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2115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用心去窥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5BDD392-82CA-4EBA-9F7A-C76E5F4FCCDD}"/>
              </a:ext>
            </a:extLst>
          </p:cNvPr>
          <p:cNvSpPr txBox="1"/>
          <p:nvPr/>
        </p:nvSpPr>
        <p:spPr>
          <a:xfrm>
            <a:off x="5647226" y="1709231"/>
            <a:ext cx="1255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架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4EAABA-9805-437A-80C4-AAF94BF02F09}"/>
              </a:ext>
            </a:extLst>
          </p:cNvPr>
          <p:cNvCxnSpPr>
            <a:cxnSpLocks/>
          </p:cNvCxnSpPr>
          <p:nvPr/>
        </p:nvCxnSpPr>
        <p:spPr>
          <a:xfrm>
            <a:off x="3876229" y="5611423"/>
            <a:ext cx="31432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B881602-0897-4E14-8CBF-156B7B654A98}"/>
              </a:ext>
            </a:extLst>
          </p:cNvPr>
          <p:cNvCxnSpPr>
            <a:cxnSpLocks/>
          </p:cNvCxnSpPr>
          <p:nvPr/>
        </p:nvCxnSpPr>
        <p:spPr>
          <a:xfrm>
            <a:off x="5447854" y="3239698"/>
            <a:ext cx="0" cy="29527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D91366A-DF89-46F8-9061-F6AB7CA0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98" y="3772001"/>
            <a:ext cx="870045" cy="8700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FA5AEB-EB09-4422-8B71-417B371E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42" y="3296476"/>
            <a:ext cx="720000" cy="72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2450975-D5D7-4DCC-A608-A4A6D9BD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358" y="3874986"/>
            <a:ext cx="720000" cy="7200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9088D31-CA36-47A6-9D57-77EFE93E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70" y="4808615"/>
            <a:ext cx="720000" cy="72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E960A97-C43B-431D-ABD2-FA63EA5C6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51" y="4743205"/>
            <a:ext cx="720000" cy="720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CB43993-263F-409B-A720-EB4FE805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67" y="3263783"/>
            <a:ext cx="720000" cy="720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FC7B5F-96E6-4C39-A193-06CB04248C5A}"/>
              </a:ext>
            </a:extLst>
          </p:cNvPr>
          <p:cNvSpPr/>
          <p:nvPr/>
        </p:nvSpPr>
        <p:spPr>
          <a:xfrm>
            <a:off x="3815066" y="3220648"/>
            <a:ext cx="3143250" cy="29527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420B5D-B3DD-4AFD-B818-8426241A8BA9}"/>
              </a:ext>
            </a:extLst>
          </p:cNvPr>
          <p:cNvSpPr txBox="1"/>
          <p:nvPr/>
        </p:nvSpPr>
        <p:spPr>
          <a:xfrm>
            <a:off x="4017924" y="3894036"/>
            <a:ext cx="466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10000"/>
                  </a:schemeClr>
                </a:solidFill>
              </a:rPr>
              <a:t>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AABDA3-9B3A-44A1-8CE3-B9333BBDC8FE}"/>
              </a:ext>
            </a:extLst>
          </p:cNvPr>
          <p:cNvSpPr txBox="1"/>
          <p:nvPr/>
        </p:nvSpPr>
        <p:spPr>
          <a:xfrm>
            <a:off x="4644197" y="3329326"/>
            <a:ext cx="466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10000"/>
                  </a:schemeClr>
                </a:solidFill>
              </a:rPr>
              <a:t>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26A0B-1882-403E-9AA1-11EEDF362CA6}"/>
              </a:ext>
            </a:extLst>
          </p:cNvPr>
          <p:cNvSpPr txBox="1"/>
          <p:nvPr/>
        </p:nvSpPr>
        <p:spPr>
          <a:xfrm>
            <a:off x="4846136" y="4833825"/>
            <a:ext cx="466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10000"/>
                  </a:schemeClr>
                </a:solidFill>
              </a:rPr>
              <a:t>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B525E7-DB66-4E4C-A02D-C41D63133635}"/>
              </a:ext>
            </a:extLst>
          </p:cNvPr>
          <p:cNvSpPr txBox="1"/>
          <p:nvPr/>
        </p:nvSpPr>
        <p:spPr>
          <a:xfrm>
            <a:off x="6358697" y="4914312"/>
            <a:ext cx="466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10000"/>
                  </a:schemeClr>
                </a:solidFill>
              </a:rPr>
              <a:t>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898513-4D5F-45D1-8813-938DCDB09A2C}"/>
              </a:ext>
            </a:extLst>
          </p:cNvPr>
          <p:cNvSpPr txBox="1"/>
          <p:nvPr/>
        </p:nvSpPr>
        <p:spPr>
          <a:xfrm>
            <a:off x="5582838" y="3309923"/>
            <a:ext cx="466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10000"/>
                  </a:schemeClr>
                </a:solidFill>
              </a:rPr>
              <a:t>？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1518458-E2AD-4597-B707-A6FCE805F0F0}"/>
              </a:ext>
            </a:extLst>
          </p:cNvPr>
          <p:cNvSpPr txBox="1"/>
          <p:nvPr/>
        </p:nvSpPr>
        <p:spPr>
          <a:xfrm>
            <a:off x="6230997" y="3836622"/>
            <a:ext cx="466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10000"/>
                  </a:schemeClr>
                </a:solidFill>
              </a:rPr>
              <a:t>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104C31-7BA3-4493-A6AE-C9EA78D51811}"/>
              </a:ext>
            </a:extLst>
          </p:cNvPr>
          <p:cNvSpPr txBox="1"/>
          <p:nvPr/>
        </p:nvSpPr>
        <p:spPr>
          <a:xfrm>
            <a:off x="3984908" y="1753817"/>
            <a:ext cx="1255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</a:rPr>
              <a:t>框</a:t>
            </a:r>
          </a:p>
        </p:txBody>
      </p:sp>
    </p:spTree>
    <p:extLst>
      <p:ext uri="{BB962C8B-B14F-4D97-AF65-F5344CB8AC3E}">
        <p14:creationId xmlns:p14="http://schemas.microsoft.com/office/powerpoint/2010/main" val="15790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4" grpId="0"/>
      <p:bldP spid="25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2115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用心去窥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F36DEEF-F131-4D51-A1C5-7373832AD3FE}"/>
              </a:ext>
            </a:extLst>
          </p:cNvPr>
          <p:cNvSpPr txBox="1"/>
          <p:nvPr/>
        </p:nvSpPr>
        <p:spPr>
          <a:xfrm>
            <a:off x="1778000" y="197912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10000"/>
                  </a:schemeClr>
                </a:solidFill>
              </a:rPr>
              <a:t>那如何利用这个原理呢？</a:t>
            </a:r>
          </a:p>
        </p:txBody>
      </p:sp>
    </p:spTree>
    <p:extLst>
      <p:ext uri="{BB962C8B-B14F-4D97-AF65-F5344CB8AC3E}">
        <p14:creationId xmlns:p14="http://schemas.microsoft.com/office/powerpoint/2010/main" val="4098811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2115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用心去窥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F36DEEF-F131-4D51-A1C5-7373832AD3FE}"/>
              </a:ext>
            </a:extLst>
          </p:cNvPr>
          <p:cNvSpPr txBox="1"/>
          <p:nvPr/>
        </p:nvSpPr>
        <p:spPr>
          <a:xfrm>
            <a:off x="1778000" y="1979120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10000"/>
                  </a:schemeClr>
                </a:solidFill>
              </a:rPr>
              <a:t>1. </a:t>
            </a:r>
            <a:r>
              <a:rPr lang="zh-CN" altLang="en-US" sz="3200" dirty="0">
                <a:solidFill>
                  <a:schemeClr val="tx1">
                    <a:lumMod val="10000"/>
                  </a:schemeClr>
                </a:solidFill>
              </a:rPr>
              <a:t>找框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99DD19-911C-4192-B7FA-4E56104C80FC}"/>
              </a:ext>
            </a:extLst>
          </p:cNvPr>
          <p:cNvSpPr/>
          <p:nvPr/>
        </p:nvSpPr>
        <p:spPr>
          <a:xfrm>
            <a:off x="6996112" y="2085080"/>
            <a:ext cx="1609725" cy="372855"/>
          </a:xfrm>
          <a:prstGeom prst="rightArrow">
            <a:avLst/>
          </a:prstGeom>
          <a:solidFill>
            <a:srgbClr val="D1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D3D6E7-EB84-4FE7-B9AF-ECF1630923EE}"/>
              </a:ext>
            </a:extLst>
          </p:cNvPr>
          <p:cNvSpPr/>
          <p:nvPr/>
        </p:nvSpPr>
        <p:spPr>
          <a:xfrm>
            <a:off x="9391648" y="1731507"/>
            <a:ext cx="1080000" cy="1080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7C925F5-6971-4A54-9F90-E7A06CEBB394}"/>
              </a:ext>
            </a:extLst>
          </p:cNvPr>
          <p:cNvSpPr txBox="1"/>
          <p:nvPr/>
        </p:nvSpPr>
        <p:spPr>
          <a:xfrm>
            <a:off x="1778000" y="4229420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10000"/>
                  </a:schemeClr>
                </a:solidFill>
              </a:rPr>
              <a:t>2. </a:t>
            </a:r>
            <a:r>
              <a:rPr lang="zh-CN" altLang="en-US" sz="3200" dirty="0">
                <a:solidFill>
                  <a:schemeClr val="tx1">
                    <a:lumMod val="10000"/>
                  </a:schemeClr>
                </a:solidFill>
              </a:rPr>
              <a:t>摸架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50763B3A-DD9D-4C84-B4E1-30A474A2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03" y="3630843"/>
            <a:ext cx="720000" cy="720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8AC301B-11DB-4785-A016-6DAF1B80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12" y="5249218"/>
            <a:ext cx="720000" cy="720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19E10E1-DC26-497A-9B1B-E0573A22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112" y="3993798"/>
            <a:ext cx="720000" cy="72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6EF80F5-EAA9-482E-80EC-8D542CE15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056" y="4814195"/>
            <a:ext cx="870045" cy="87004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F55C411-F16E-48CA-BFA1-0E2C49F192B7}"/>
              </a:ext>
            </a:extLst>
          </p:cNvPr>
          <p:cNvGrpSpPr/>
          <p:nvPr/>
        </p:nvGrpSpPr>
        <p:grpSpPr>
          <a:xfrm>
            <a:off x="4872915" y="1603497"/>
            <a:ext cx="1336020" cy="1336020"/>
            <a:chOff x="4872915" y="1220645"/>
            <a:chExt cx="1336020" cy="13360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8DC52F-405B-46D9-A14C-FA2ED9AFBAD4}"/>
                </a:ext>
              </a:extLst>
            </p:cNvPr>
            <p:cNvSpPr txBox="1"/>
            <p:nvPr/>
          </p:nvSpPr>
          <p:spPr>
            <a:xfrm>
              <a:off x="5184113" y="1399076"/>
              <a:ext cx="46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？</a:t>
              </a:r>
            </a:p>
          </p:txBody>
        </p:sp>
        <p:pic>
          <p:nvPicPr>
            <p:cNvPr id="4" name="图形 3" descr="放大镜">
              <a:extLst>
                <a:ext uri="{FF2B5EF4-FFF2-40B4-BE49-F238E27FC236}">
                  <a16:creationId xmlns:a16="http://schemas.microsoft.com/office/drawing/2014/main" id="{4176B4FB-D3EF-4FE5-A2DA-D67D0FAE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2915" y="1220645"/>
              <a:ext cx="1336020" cy="1336020"/>
            </a:xfrm>
            <a:prstGeom prst="rect">
              <a:avLst/>
            </a:prstGeom>
          </p:spPr>
        </p:pic>
      </p:grp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34D9912-91C1-4E47-8540-F3AADD2F44FF}"/>
              </a:ext>
            </a:extLst>
          </p:cNvPr>
          <p:cNvSpPr/>
          <p:nvPr/>
        </p:nvSpPr>
        <p:spPr>
          <a:xfrm>
            <a:off x="4932652" y="4431780"/>
            <a:ext cx="1788019" cy="701639"/>
          </a:xfrm>
          <a:custGeom>
            <a:avLst/>
            <a:gdLst>
              <a:gd name="connsiteX0" fmla="*/ 0 w 1818409"/>
              <a:gd name="connsiteY0" fmla="*/ 717070 h 758633"/>
              <a:gd name="connsiteX1" fmla="*/ 675409 w 1818409"/>
              <a:gd name="connsiteY1" fmla="*/ 97 h 758633"/>
              <a:gd name="connsiteX2" fmla="*/ 1818409 w 1818409"/>
              <a:gd name="connsiteY2" fmla="*/ 758633 h 75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409" h="758633">
                <a:moveTo>
                  <a:pt x="0" y="717070"/>
                </a:moveTo>
                <a:cubicBezTo>
                  <a:pt x="186170" y="355120"/>
                  <a:pt x="372341" y="-6830"/>
                  <a:pt x="675409" y="97"/>
                </a:cubicBezTo>
                <a:cubicBezTo>
                  <a:pt x="978477" y="7024"/>
                  <a:pt x="1398443" y="382828"/>
                  <a:pt x="1818409" y="75863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2DF1E10-3900-4210-84CE-63CCABF4E263}"/>
              </a:ext>
            </a:extLst>
          </p:cNvPr>
          <p:cNvSpPr/>
          <p:nvPr/>
        </p:nvSpPr>
        <p:spPr>
          <a:xfrm>
            <a:off x="6546273" y="4850379"/>
            <a:ext cx="4580806" cy="796605"/>
          </a:xfrm>
          <a:custGeom>
            <a:avLst/>
            <a:gdLst>
              <a:gd name="connsiteX0" fmla="*/ 0 w 4580806"/>
              <a:gd name="connsiteY0" fmla="*/ 136236 h 918007"/>
              <a:gd name="connsiteX1" fmla="*/ 374073 w 4580806"/>
              <a:gd name="connsiteY1" fmla="*/ 364836 h 918007"/>
              <a:gd name="connsiteX2" fmla="*/ 1101437 w 4580806"/>
              <a:gd name="connsiteY2" fmla="*/ 1154 h 918007"/>
              <a:gd name="connsiteX3" fmla="*/ 1911928 w 4580806"/>
              <a:gd name="connsiteY3" fmla="*/ 510308 h 918007"/>
              <a:gd name="connsiteX4" fmla="*/ 2608119 w 4580806"/>
              <a:gd name="connsiteY4" fmla="*/ 177799 h 918007"/>
              <a:gd name="connsiteX5" fmla="*/ 3886200 w 4580806"/>
              <a:gd name="connsiteY5" fmla="*/ 863599 h 918007"/>
              <a:gd name="connsiteX6" fmla="*/ 4509655 w 4580806"/>
              <a:gd name="connsiteY6" fmla="*/ 873990 h 918007"/>
              <a:gd name="connsiteX7" fmla="*/ 4540828 w 4580806"/>
              <a:gd name="connsiteY7" fmla="*/ 884381 h 91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0806" h="918007">
                <a:moveTo>
                  <a:pt x="0" y="136236"/>
                </a:moveTo>
                <a:cubicBezTo>
                  <a:pt x="95250" y="261793"/>
                  <a:pt x="190500" y="387350"/>
                  <a:pt x="374073" y="364836"/>
                </a:cubicBezTo>
                <a:cubicBezTo>
                  <a:pt x="557646" y="342322"/>
                  <a:pt x="845128" y="-23091"/>
                  <a:pt x="1101437" y="1154"/>
                </a:cubicBezTo>
                <a:cubicBezTo>
                  <a:pt x="1357746" y="25399"/>
                  <a:pt x="1660814" y="480867"/>
                  <a:pt x="1911928" y="510308"/>
                </a:cubicBezTo>
                <a:cubicBezTo>
                  <a:pt x="2163042" y="539749"/>
                  <a:pt x="2279074" y="118917"/>
                  <a:pt x="2608119" y="177799"/>
                </a:cubicBezTo>
                <a:cubicBezTo>
                  <a:pt x="2937164" y="236681"/>
                  <a:pt x="3569277" y="747567"/>
                  <a:pt x="3886200" y="863599"/>
                </a:cubicBezTo>
                <a:cubicBezTo>
                  <a:pt x="4203123" y="979631"/>
                  <a:pt x="4509655" y="873990"/>
                  <a:pt x="4509655" y="873990"/>
                </a:cubicBezTo>
                <a:cubicBezTo>
                  <a:pt x="4618760" y="877454"/>
                  <a:pt x="4579794" y="880917"/>
                  <a:pt x="4540828" y="88438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1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 animBg="1"/>
      <p:bldP spid="37" grpId="0" animBg="1"/>
      <p:bldP spid="38" grpId="0"/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2115" y="353870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4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用心去窥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A415CD5-C7A0-46A9-A73C-8B2444F92DC3}"/>
              </a:ext>
            </a:extLst>
          </p:cNvPr>
          <p:cNvSpPr txBox="1"/>
          <p:nvPr/>
        </p:nvSpPr>
        <p:spPr>
          <a:xfrm>
            <a:off x="1460361" y="2558260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774F71"/>
                </a:solidFill>
              </a:rPr>
              <a:t>米娜桑，你们是怎么了解别人的框架呢？</a:t>
            </a:r>
          </a:p>
        </p:txBody>
      </p:sp>
    </p:spTree>
    <p:extLst>
      <p:ext uri="{BB962C8B-B14F-4D97-AF65-F5344CB8AC3E}">
        <p14:creationId xmlns:p14="http://schemas.microsoft.com/office/powerpoint/2010/main" val="3742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回顾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review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8" name="矩形 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281881" y="2273633"/>
            <a:ext cx="5007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rgbClr val="D1758E"/>
                </a:solidFill>
                <a:latin typeface="+mj-ea"/>
                <a:ea typeface="+mj-ea"/>
              </a:rPr>
              <a:t>新车？老车？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476171" y="2874335"/>
            <a:ext cx="4729367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省油！体轻！跑的快！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269063" y="3557877"/>
            <a:ext cx="5852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0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4400" dirty="0">
                <a:solidFill>
                  <a:srgbClr val="8F608A"/>
                </a:solidFill>
              </a:rPr>
              <a:t>管中窥豹，时见一斑</a:t>
            </a:r>
          </a:p>
          <a:p>
            <a:endParaRPr lang="zh-CN" altLang="en-US" sz="4400" dirty="0">
              <a:solidFill>
                <a:srgbClr val="8F608A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07006" y="4187610"/>
            <a:ext cx="5416301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砖头与框架的二三事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692805" y="4741620"/>
            <a:ext cx="68632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000">
                <a:solidFill>
                  <a:srgbClr val="D1758E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4400" dirty="0">
                <a:solidFill>
                  <a:srgbClr val="55B2A0"/>
                </a:solidFill>
              </a:rPr>
              <a:t>这车上的部件里面长啥样？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924904" y="5412036"/>
            <a:ext cx="4296054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下回咱拉出来好好康康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62828" y="996348"/>
            <a:ext cx="362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rgbClr val="F7C17F"/>
                </a:solidFill>
                <a:latin typeface="+mj-ea"/>
                <a:ea typeface="+mj-ea"/>
              </a:rPr>
              <a:t>新车怎么开？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738729" y="1591405"/>
            <a:ext cx="4382421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懂它的结构才能开的快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C3DF1F8-6CB8-442E-9422-4D496381ED90}"/>
              </a:ext>
            </a:extLst>
          </p:cNvPr>
          <p:cNvGrpSpPr/>
          <p:nvPr/>
        </p:nvGrpSpPr>
        <p:grpSpPr>
          <a:xfrm>
            <a:off x="8542416" y="3647610"/>
            <a:ext cx="1080000" cy="1080000"/>
            <a:chOff x="9763318" y="4107986"/>
            <a:chExt cx="773643" cy="773645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3B0FF334-D965-4EB7-BB47-DC098A935212}"/>
                </a:ext>
              </a:extLst>
            </p:cNvPr>
            <p:cNvSpPr/>
            <p:nvPr/>
          </p:nvSpPr>
          <p:spPr>
            <a:xfrm>
              <a:off x="9763318" y="4107986"/>
              <a:ext cx="773643" cy="773643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F54A9ED5-F0EB-4D37-B098-75AD32A2B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4746" b="21894"/>
            <a:stretch>
              <a:fillRect/>
            </a:stretch>
          </p:blipFill>
          <p:spPr>
            <a:xfrm>
              <a:off x="9830095" y="4176890"/>
              <a:ext cx="706866" cy="704741"/>
            </a:xfrm>
            <a:custGeom>
              <a:avLst/>
              <a:gdLst>
                <a:gd name="connsiteX0" fmla="*/ 100327 w 706866"/>
                <a:gd name="connsiteY0" fmla="*/ 0 h 704741"/>
                <a:gd name="connsiteX1" fmla="*/ 706866 w 706866"/>
                <a:gd name="connsiteY1" fmla="*/ 0 h 704741"/>
                <a:gd name="connsiteX2" fmla="*/ 706866 w 706866"/>
                <a:gd name="connsiteY2" fmla="*/ 317919 h 704741"/>
                <a:gd name="connsiteX3" fmla="*/ 320044 w 706866"/>
                <a:gd name="connsiteY3" fmla="*/ 704741 h 704741"/>
                <a:gd name="connsiteX4" fmla="*/ 46520 w 706866"/>
                <a:gd name="connsiteY4" fmla="*/ 591444 h 704741"/>
                <a:gd name="connsiteX5" fmla="*/ 0 w 706866"/>
                <a:gd name="connsiteY5" fmla="*/ 535062 h 704741"/>
                <a:gd name="connsiteX6" fmla="*/ 0 w 706866"/>
                <a:gd name="connsiteY6" fmla="*/ 100778 h 704741"/>
                <a:gd name="connsiteX7" fmla="*/ 46521 w 706866"/>
                <a:gd name="connsiteY7" fmla="*/ 44395 h 7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6866" h="704741">
                  <a:moveTo>
                    <a:pt x="100327" y="0"/>
                  </a:moveTo>
                  <a:lnTo>
                    <a:pt x="706866" y="0"/>
                  </a:lnTo>
                  <a:lnTo>
                    <a:pt x="706866" y="317919"/>
                  </a:lnTo>
                  <a:cubicBezTo>
                    <a:pt x="706866" y="531555"/>
                    <a:pt x="533680" y="704741"/>
                    <a:pt x="320044" y="704741"/>
                  </a:cubicBezTo>
                  <a:cubicBezTo>
                    <a:pt x="213226" y="704741"/>
                    <a:pt x="116521" y="661445"/>
                    <a:pt x="46520" y="591444"/>
                  </a:cubicBezTo>
                  <a:lnTo>
                    <a:pt x="0" y="535062"/>
                  </a:lnTo>
                  <a:lnTo>
                    <a:pt x="0" y="100778"/>
                  </a:lnTo>
                  <a:lnTo>
                    <a:pt x="46521" y="44395"/>
                  </a:lnTo>
                  <a:close/>
                </a:path>
              </a:pathLst>
            </a:cu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D144274-70F7-46A2-AE45-9AE13C9400A3}"/>
              </a:ext>
            </a:extLst>
          </p:cNvPr>
          <p:cNvGrpSpPr/>
          <p:nvPr/>
        </p:nvGrpSpPr>
        <p:grpSpPr>
          <a:xfrm>
            <a:off x="8542416" y="2334335"/>
            <a:ext cx="1080000" cy="1080000"/>
            <a:chOff x="9757400" y="2810523"/>
            <a:chExt cx="773643" cy="773645"/>
          </a:xfrm>
        </p:grpSpPr>
        <p:sp>
          <p:nvSpPr>
            <p:cNvPr id="41" name="泪滴形 40">
              <a:extLst>
                <a:ext uri="{FF2B5EF4-FFF2-40B4-BE49-F238E27FC236}">
                  <a16:creationId xmlns:a16="http://schemas.microsoft.com/office/drawing/2014/main" id="{D09F9BBD-A900-400E-BA0D-7789602BA970}"/>
                </a:ext>
              </a:extLst>
            </p:cNvPr>
            <p:cNvSpPr/>
            <p:nvPr/>
          </p:nvSpPr>
          <p:spPr>
            <a:xfrm>
              <a:off x="9757400" y="2810523"/>
              <a:ext cx="773643" cy="77364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E06E8955-9977-4DCE-93C9-590015BD0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827047" y="2834919"/>
              <a:ext cx="703996" cy="749249"/>
            </a:xfrm>
            <a:custGeom>
              <a:avLst/>
              <a:gdLst>
                <a:gd name="connsiteX0" fmla="*/ 185946 w 703996"/>
                <a:gd name="connsiteY0" fmla="*/ 0 h 749249"/>
                <a:gd name="connsiteX1" fmla="*/ 703996 w 703996"/>
                <a:gd name="connsiteY1" fmla="*/ 0 h 749249"/>
                <a:gd name="connsiteX2" fmla="*/ 703996 w 703996"/>
                <a:gd name="connsiteY2" fmla="*/ 362427 h 749249"/>
                <a:gd name="connsiteX3" fmla="*/ 317174 w 703996"/>
                <a:gd name="connsiteY3" fmla="*/ 749249 h 749249"/>
                <a:gd name="connsiteX4" fmla="*/ 43650 w 703996"/>
                <a:gd name="connsiteY4" fmla="*/ 635952 h 749249"/>
                <a:gd name="connsiteX5" fmla="*/ 0 w 703996"/>
                <a:gd name="connsiteY5" fmla="*/ 583048 h 749249"/>
                <a:gd name="connsiteX6" fmla="*/ 0 w 703996"/>
                <a:gd name="connsiteY6" fmla="*/ 141808 h 749249"/>
                <a:gd name="connsiteX7" fmla="*/ 43651 w 703996"/>
                <a:gd name="connsiteY7" fmla="*/ 88903 h 749249"/>
                <a:gd name="connsiteX8" fmla="*/ 166606 w 703996"/>
                <a:gd name="connsiteY8" fmla="*/ 6004 h 74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6" h="749249">
                  <a:moveTo>
                    <a:pt x="185946" y="0"/>
                  </a:moveTo>
                  <a:lnTo>
                    <a:pt x="703996" y="0"/>
                  </a:lnTo>
                  <a:lnTo>
                    <a:pt x="703996" y="362427"/>
                  </a:lnTo>
                  <a:cubicBezTo>
                    <a:pt x="703996" y="576063"/>
                    <a:pt x="530810" y="749249"/>
                    <a:pt x="317174" y="749249"/>
                  </a:cubicBezTo>
                  <a:cubicBezTo>
                    <a:pt x="210356" y="749249"/>
                    <a:pt x="113651" y="705953"/>
                    <a:pt x="43650" y="635952"/>
                  </a:cubicBezTo>
                  <a:lnTo>
                    <a:pt x="0" y="583048"/>
                  </a:lnTo>
                  <a:lnTo>
                    <a:pt x="0" y="141808"/>
                  </a:lnTo>
                  <a:lnTo>
                    <a:pt x="43651" y="88903"/>
                  </a:lnTo>
                  <a:cubicBezTo>
                    <a:pt x="78651" y="53902"/>
                    <a:pt x="120328" y="25578"/>
                    <a:pt x="166606" y="6004"/>
                  </a:cubicBezTo>
                  <a:close/>
                </a:path>
              </a:pathLst>
            </a:cu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5FC1153-6B75-4E31-B213-106B69321CF6}"/>
              </a:ext>
            </a:extLst>
          </p:cNvPr>
          <p:cNvGrpSpPr/>
          <p:nvPr/>
        </p:nvGrpSpPr>
        <p:grpSpPr>
          <a:xfrm>
            <a:off x="8542416" y="4872036"/>
            <a:ext cx="1080000" cy="1080000"/>
            <a:chOff x="9769236" y="5405450"/>
            <a:chExt cx="773643" cy="773645"/>
          </a:xfrm>
        </p:grpSpPr>
        <p:sp>
          <p:nvSpPr>
            <p:cNvPr id="46" name="泪滴形 45">
              <a:extLst>
                <a:ext uri="{FF2B5EF4-FFF2-40B4-BE49-F238E27FC236}">
                  <a16:creationId xmlns:a16="http://schemas.microsoft.com/office/drawing/2014/main" id="{513E254B-251A-4CB8-B547-8E72D1679A87}"/>
                </a:ext>
              </a:extLst>
            </p:cNvPr>
            <p:cNvSpPr/>
            <p:nvPr/>
          </p:nvSpPr>
          <p:spPr>
            <a:xfrm>
              <a:off x="9769236" y="5405450"/>
              <a:ext cx="773643" cy="773643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99891F53-E0C7-4D88-8353-0D82AB5A2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830407" y="5452340"/>
              <a:ext cx="712472" cy="726755"/>
            </a:xfrm>
            <a:custGeom>
              <a:avLst/>
              <a:gdLst>
                <a:gd name="connsiteX0" fmla="*/ 144701 w 712472"/>
                <a:gd name="connsiteY0" fmla="*/ 0 h 726755"/>
                <a:gd name="connsiteX1" fmla="*/ 712472 w 712472"/>
                <a:gd name="connsiteY1" fmla="*/ 0 h 726755"/>
                <a:gd name="connsiteX2" fmla="*/ 712472 w 712472"/>
                <a:gd name="connsiteY2" fmla="*/ 339933 h 726755"/>
                <a:gd name="connsiteX3" fmla="*/ 325650 w 712472"/>
                <a:gd name="connsiteY3" fmla="*/ 726755 h 726755"/>
                <a:gd name="connsiteX4" fmla="*/ 4891 w 712472"/>
                <a:gd name="connsiteY4" fmla="*/ 556209 h 726755"/>
                <a:gd name="connsiteX5" fmla="*/ 0 w 712472"/>
                <a:gd name="connsiteY5" fmla="*/ 547198 h 726755"/>
                <a:gd name="connsiteX6" fmla="*/ 0 w 712472"/>
                <a:gd name="connsiteY6" fmla="*/ 132670 h 726755"/>
                <a:gd name="connsiteX7" fmla="*/ 4892 w 712472"/>
                <a:gd name="connsiteY7" fmla="*/ 123657 h 726755"/>
                <a:gd name="connsiteX8" fmla="*/ 109375 w 712472"/>
                <a:gd name="connsiteY8" fmla="*/ 19174 h 72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472" h="726755">
                  <a:moveTo>
                    <a:pt x="144701" y="0"/>
                  </a:moveTo>
                  <a:lnTo>
                    <a:pt x="712472" y="0"/>
                  </a:lnTo>
                  <a:lnTo>
                    <a:pt x="712472" y="339933"/>
                  </a:lnTo>
                  <a:cubicBezTo>
                    <a:pt x="712472" y="553569"/>
                    <a:pt x="539286" y="726755"/>
                    <a:pt x="325650" y="726755"/>
                  </a:cubicBezTo>
                  <a:cubicBezTo>
                    <a:pt x="192128" y="726755"/>
                    <a:pt x="74406" y="659104"/>
                    <a:pt x="4891" y="556209"/>
                  </a:cubicBezTo>
                  <a:lnTo>
                    <a:pt x="0" y="547198"/>
                  </a:lnTo>
                  <a:lnTo>
                    <a:pt x="0" y="132670"/>
                  </a:lnTo>
                  <a:lnTo>
                    <a:pt x="4892" y="123657"/>
                  </a:lnTo>
                  <a:cubicBezTo>
                    <a:pt x="32698" y="82499"/>
                    <a:pt x="68217" y="46980"/>
                    <a:pt x="109375" y="19174"/>
                  </a:cubicBezTo>
                  <a:close/>
                </a:path>
              </a:pathLst>
            </a:cu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2A6E965-8B5C-405C-A075-9719E800884D}"/>
              </a:ext>
            </a:extLst>
          </p:cNvPr>
          <p:cNvGrpSpPr/>
          <p:nvPr/>
        </p:nvGrpSpPr>
        <p:grpSpPr>
          <a:xfrm>
            <a:off x="8542416" y="1049512"/>
            <a:ext cx="1080000" cy="1080000"/>
            <a:chOff x="9751482" y="1513060"/>
            <a:chExt cx="773643" cy="773644"/>
          </a:xfrm>
        </p:grpSpPr>
        <p:sp>
          <p:nvSpPr>
            <p:cNvPr id="51" name="泪滴形 50">
              <a:extLst>
                <a:ext uri="{FF2B5EF4-FFF2-40B4-BE49-F238E27FC236}">
                  <a16:creationId xmlns:a16="http://schemas.microsoft.com/office/drawing/2014/main" id="{203FED3D-FB52-402A-8CA0-C10CADDCB94C}"/>
                </a:ext>
              </a:extLst>
            </p:cNvPr>
            <p:cNvSpPr/>
            <p:nvPr/>
          </p:nvSpPr>
          <p:spPr>
            <a:xfrm>
              <a:off x="9751482" y="1513060"/>
              <a:ext cx="773643" cy="773643"/>
            </a:xfrm>
            <a:prstGeom prst="teardrop">
              <a:avLst/>
            </a:prstGeom>
            <a:solidFill>
              <a:srgbClr val="F7C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F83B2E5D-8BC5-4A99-9E9C-988DA290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926789" y="1513060"/>
              <a:ext cx="598336" cy="773644"/>
            </a:xfrm>
            <a:custGeom>
              <a:avLst/>
              <a:gdLst>
                <a:gd name="connsiteX0" fmla="*/ 211515 w 598336"/>
                <a:gd name="connsiteY0" fmla="*/ 0 h 773644"/>
                <a:gd name="connsiteX1" fmla="*/ 598336 w 598336"/>
                <a:gd name="connsiteY1" fmla="*/ 0 h 773644"/>
                <a:gd name="connsiteX2" fmla="*/ 598336 w 598336"/>
                <a:gd name="connsiteY2" fmla="*/ 386822 h 773644"/>
                <a:gd name="connsiteX3" fmla="*/ 211514 w 598336"/>
                <a:gd name="connsiteY3" fmla="*/ 773644 h 773644"/>
                <a:gd name="connsiteX4" fmla="*/ 60945 w 598336"/>
                <a:gd name="connsiteY4" fmla="*/ 743246 h 773644"/>
                <a:gd name="connsiteX5" fmla="*/ 0 w 598336"/>
                <a:gd name="connsiteY5" fmla="*/ 710166 h 773644"/>
                <a:gd name="connsiteX6" fmla="*/ 0 w 598336"/>
                <a:gd name="connsiteY6" fmla="*/ 63479 h 773644"/>
                <a:gd name="connsiteX7" fmla="*/ 60946 w 598336"/>
                <a:gd name="connsiteY7" fmla="*/ 30398 h 773644"/>
                <a:gd name="connsiteX8" fmla="*/ 211515 w 598336"/>
                <a:gd name="connsiteY8" fmla="*/ 0 h 7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36" h="773644">
                  <a:moveTo>
                    <a:pt x="211515" y="0"/>
                  </a:moveTo>
                  <a:lnTo>
                    <a:pt x="598336" y="0"/>
                  </a:lnTo>
                  <a:lnTo>
                    <a:pt x="598336" y="386822"/>
                  </a:lnTo>
                  <a:cubicBezTo>
                    <a:pt x="598336" y="600458"/>
                    <a:pt x="425150" y="773644"/>
                    <a:pt x="211514" y="773644"/>
                  </a:cubicBezTo>
                  <a:cubicBezTo>
                    <a:pt x="158105" y="773644"/>
                    <a:pt x="107224" y="762820"/>
                    <a:pt x="60945" y="743246"/>
                  </a:cubicBezTo>
                  <a:lnTo>
                    <a:pt x="0" y="710166"/>
                  </a:lnTo>
                  <a:lnTo>
                    <a:pt x="0" y="63479"/>
                  </a:lnTo>
                  <a:lnTo>
                    <a:pt x="60946" y="30398"/>
                  </a:lnTo>
                  <a:cubicBezTo>
                    <a:pt x="107225" y="10824"/>
                    <a:pt x="158106" y="0"/>
                    <a:pt x="211515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0472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2" grpId="0"/>
      <p:bldP spid="43" grpId="0"/>
      <p:bldP spid="47" grpId="0"/>
      <p:bldP spid="48" grpId="0"/>
      <p:bldP spid="52" grpId="0"/>
      <p:bldP spid="53" grpId="0"/>
      <p:bldP spid="36" grpId="0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2533" y="2824601"/>
            <a:ext cx="5828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4243383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243383" y="4056352"/>
            <a:ext cx="544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这车回去记得自己拆开康康！</a:t>
            </a:r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E466B5-C11D-46AA-9717-A7212544BBE5}"/>
              </a:ext>
            </a:extLst>
          </p:cNvPr>
          <p:cNvGrpSpPr/>
          <p:nvPr/>
        </p:nvGrpSpPr>
        <p:grpSpPr>
          <a:xfrm>
            <a:off x="8201024" y="5068307"/>
            <a:ext cx="1395413" cy="517725"/>
            <a:chOff x="8201024" y="5068307"/>
            <a:chExt cx="1395413" cy="51772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7C858914-2D76-43DF-BA89-496851E15AE1}"/>
                </a:ext>
              </a:extLst>
            </p:cNvPr>
            <p:cNvSpPr/>
            <p:nvPr/>
          </p:nvSpPr>
          <p:spPr>
            <a:xfrm>
              <a:off x="8201024" y="5068307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93CC8EC-10A1-464D-9470-5C2DE6A95CCD}"/>
                </a:ext>
              </a:extLst>
            </p:cNvPr>
            <p:cNvSpPr txBox="1"/>
            <p:nvPr/>
          </p:nvSpPr>
          <p:spPr>
            <a:xfrm>
              <a:off x="8255792" y="5127114"/>
              <a:ext cx="1285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MIS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7C5D60A-E714-443A-9680-B837726FE8E7}"/>
              </a:ext>
            </a:extLst>
          </p:cNvPr>
          <p:cNvGrpSpPr/>
          <p:nvPr/>
        </p:nvGrpSpPr>
        <p:grpSpPr>
          <a:xfrm>
            <a:off x="6096000" y="5068306"/>
            <a:ext cx="2007391" cy="766693"/>
            <a:chOff x="6707978" y="5068306"/>
            <a:chExt cx="1395413" cy="76669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25536A5-4EEE-4956-B70A-CD30C475D558}"/>
                </a:ext>
              </a:extLst>
            </p:cNvPr>
            <p:cNvSpPr/>
            <p:nvPr/>
          </p:nvSpPr>
          <p:spPr>
            <a:xfrm>
              <a:off x="6707978" y="5068306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919C00F-C027-4A99-9D7F-393E008F15EF}"/>
                </a:ext>
              </a:extLst>
            </p:cNvPr>
            <p:cNvSpPr txBox="1"/>
            <p:nvPr/>
          </p:nvSpPr>
          <p:spPr>
            <a:xfrm>
              <a:off x="6762746" y="5127113"/>
              <a:ext cx="12858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Lynn.X.Wang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2CBA01D-D772-498F-835B-7C2B8FE594E1}"/>
              </a:ext>
            </a:extLst>
          </p:cNvPr>
          <p:cNvGrpSpPr/>
          <p:nvPr/>
        </p:nvGrpSpPr>
        <p:grpSpPr>
          <a:xfrm>
            <a:off x="4605331" y="5067923"/>
            <a:ext cx="1395413" cy="517725"/>
            <a:chOff x="5214932" y="5067923"/>
            <a:chExt cx="1395413" cy="517725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A50D76F-3F26-4118-8E39-FC8EA37A6111}"/>
                </a:ext>
              </a:extLst>
            </p:cNvPr>
            <p:cNvSpPr/>
            <p:nvPr/>
          </p:nvSpPr>
          <p:spPr>
            <a:xfrm>
              <a:off x="5214932" y="5067923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FEA3D9C-9931-439F-80CB-B160362F8D1A}"/>
                </a:ext>
              </a:extLst>
            </p:cNvPr>
            <p:cNvSpPr txBox="1"/>
            <p:nvPr/>
          </p:nvSpPr>
          <p:spPr>
            <a:xfrm>
              <a:off x="5281605" y="5167936"/>
              <a:ext cx="1285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2019.8.30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49980A28-0FFE-4714-B90B-0E4B1CBB9758}"/>
              </a:ext>
            </a:extLst>
          </p:cNvPr>
          <p:cNvSpPr/>
          <p:nvPr/>
        </p:nvSpPr>
        <p:spPr>
          <a:xfrm>
            <a:off x="4543424" y="843165"/>
            <a:ext cx="2933701" cy="270013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假装有个二唯码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2946EB1-D624-4BD3-9AEB-521B2EF67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5" y="2055282"/>
            <a:ext cx="1488018" cy="148801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3CA2772-686B-4A8E-B692-9DA6B0749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7" y="1607610"/>
            <a:ext cx="1821390" cy="182139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8D7A16B8-D3D5-4128-970A-934F5040F79E}"/>
              </a:ext>
            </a:extLst>
          </p:cNvPr>
          <p:cNvSpPr txBox="1"/>
          <p:nvPr/>
        </p:nvSpPr>
        <p:spPr>
          <a:xfrm>
            <a:off x="3868501" y="442516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10000"/>
                  </a:schemeClr>
                </a:solidFill>
              </a:rPr>
              <a:t>欢迎建议、点赞、收藏</a:t>
            </a:r>
          </a:p>
        </p:txBody>
      </p:sp>
    </p:spTree>
    <p:extLst>
      <p:ext uri="{BB962C8B-B14F-4D97-AF65-F5344CB8AC3E}">
        <p14:creationId xmlns:p14="http://schemas.microsoft.com/office/powerpoint/2010/main" val="1134391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697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66577268799&amp;di=5f4032f24f3fe39e440cca8ed3c17ebc&amp;imgtype=jpg&amp;src=http%3A%2F%2Fimg3.imgtn.bdimg.com%2Fit%2Fu%3D2213042623%2C807394933%26fm%3D214%26gp%3D0.jpg">
            <a:extLst>
              <a:ext uri="{FF2B5EF4-FFF2-40B4-BE49-F238E27FC236}">
                <a16:creationId xmlns:a16="http://schemas.microsoft.com/office/drawing/2014/main" id="{49AA4EA8-CB6B-4C0A-B831-2386D3DE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" y="0"/>
            <a:ext cx="2413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66577302558&amp;di=462e922fdc0dea08b4a153d066211753&amp;imgtype=0&amp;src=http%3A%2F%2Fi-1.chuzhaobiao.com%2F2018%2F7%2F25%2Fe1441b81-23e7-472e-b446-6a866f44fcf4.jpg">
            <a:extLst>
              <a:ext uri="{FF2B5EF4-FFF2-40B4-BE49-F238E27FC236}">
                <a16:creationId xmlns:a16="http://schemas.microsoft.com/office/drawing/2014/main" id="{C0A4261E-861C-4858-9588-266E01758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33" y="38946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58D2FE-9CED-4CA8-B5CA-5E5569BA7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19" y="269873"/>
            <a:ext cx="2556933" cy="2556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F32E9-E27D-495F-AC09-AE52CFA4B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174" y="444500"/>
            <a:ext cx="2175933" cy="21759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316808-E7B4-4147-8B66-D06189898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5" y="3007783"/>
            <a:ext cx="1628775" cy="1541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E3D686-51DA-426B-A66A-AD925A509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83" y="2826806"/>
            <a:ext cx="1375833" cy="1375833"/>
          </a:xfrm>
          <a:prstGeom prst="rect">
            <a:avLst/>
          </a:prstGeom>
        </p:spPr>
      </p:pic>
      <p:pic>
        <p:nvPicPr>
          <p:cNvPr id="8" name="Picture 2" descr="https://timgsa.baidu.com/timg?image&amp;quality=80&amp;size=b9999_10000&amp;sec=1566583618851&amp;di=363f4bcf8ec2833a487649cfbaec6838&amp;imgtype=0&amp;src=http%3A%2F%2Fimgsrc.baidu.com%2Fforum%2Fw%3D580%2Fsign%3D628f3e5865061d957d4637304bf50a5d%2Fce0b23381f30e9247317db5147086e061d95f727.jpg">
            <a:extLst>
              <a:ext uri="{FF2B5EF4-FFF2-40B4-BE49-F238E27FC236}">
                <a16:creationId xmlns:a16="http://schemas.microsoft.com/office/drawing/2014/main" id="{A6B0A7F5-CCF9-4251-AEC7-8258CDFB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3514723"/>
            <a:ext cx="2286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D5D8B0-A018-42B8-830D-E44F7A19F6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3" y="4158198"/>
            <a:ext cx="1375833" cy="9990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569ED4B-B303-4B80-9347-3CD078627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362" y="4757206"/>
            <a:ext cx="2575086" cy="19069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B07195-AD54-4801-B40F-BF7B193943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49" y="4657723"/>
            <a:ext cx="1896533" cy="1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0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183821-D5CB-4A85-AF3B-8F899A80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51" y="1384380"/>
            <a:ext cx="1838095" cy="12952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881C034-3D10-46E2-8CB1-4EF09A4C2C76}"/>
              </a:ext>
            </a:extLst>
          </p:cNvPr>
          <p:cNvSpPr/>
          <p:nvPr/>
        </p:nvSpPr>
        <p:spPr>
          <a:xfrm>
            <a:off x="0" y="2662685"/>
            <a:ext cx="12192000" cy="45719"/>
          </a:xfrm>
          <a:prstGeom prst="rect">
            <a:avLst/>
          </a:prstGeom>
          <a:solidFill>
            <a:srgbClr val="C7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十字形 3">
            <a:extLst>
              <a:ext uri="{FF2B5EF4-FFF2-40B4-BE49-F238E27FC236}">
                <a16:creationId xmlns:a16="http://schemas.microsoft.com/office/drawing/2014/main" id="{D5A576AD-A424-4196-837B-0E3FBCCE1827}"/>
              </a:ext>
            </a:extLst>
          </p:cNvPr>
          <p:cNvSpPr/>
          <p:nvPr/>
        </p:nvSpPr>
        <p:spPr>
          <a:xfrm>
            <a:off x="8483600" y="1951485"/>
            <a:ext cx="660400" cy="711200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9A06E3-2E95-49A7-B619-7C6E2DE7A629}"/>
              </a:ext>
            </a:extLst>
          </p:cNvPr>
          <p:cNvSpPr txBox="1"/>
          <p:nvPr/>
        </p:nvSpPr>
        <p:spPr>
          <a:xfrm>
            <a:off x="1571945" y="4209794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先来看看老司机开的车是什么样。。。</a:t>
            </a:r>
          </a:p>
        </p:txBody>
      </p:sp>
    </p:spTree>
    <p:extLst>
      <p:ext uri="{BB962C8B-B14F-4D97-AF65-F5344CB8AC3E}">
        <p14:creationId xmlns:p14="http://schemas.microsoft.com/office/powerpoint/2010/main" val="35136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24922 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183821-D5CB-4A85-AF3B-8F899A803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51" y="1384591"/>
            <a:ext cx="1838095" cy="12952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881C034-3D10-46E2-8CB1-4EF09A4C2C76}"/>
              </a:ext>
            </a:extLst>
          </p:cNvPr>
          <p:cNvSpPr/>
          <p:nvPr/>
        </p:nvSpPr>
        <p:spPr>
          <a:xfrm>
            <a:off x="0" y="2662685"/>
            <a:ext cx="12192000" cy="45719"/>
          </a:xfrm>
          <a:prstGeom prst="rect">
            <a:avLst/>
          </a:prstGeom>
          <a:solidFill>
            <a:srgbClr val="C7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9A06E3-2E95-49A7-B619-7C6E2DE7A629}"/>
              </a:ext>
            </a:extLst>
          </p:cNvPr>
          <p:cNvSpPr txBox="1"/>
          <p:nvPr/>
        </p:nvSpPr>
        <p:spPr>
          <a:xfrm>
            <a:off x="1571945" y="4209794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先来看看老司机开的车是什么样。。。</a:t>
            </a:r>
          </a:p>
        </p:txBody>
      </p:sp>
    </p:spTree>
    <p:extLst>
      <p:ext uri="{BB962C8B-B14F-4D97-AF65-F5344CB8AC3E}">
        <p14:creationId xmlns:p14="http://schemas.microsoft.com/office/powerpoint/2010/main" val="100069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3.7037E-6 L 0.07539 3.7037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66579314702&amp;di=087901cd93189b6dfcc7810c4fe99e4b&amp;imgtype=0&amp;src=http%3A%2F%2Fhbimg.b0.upaiyun.com%2Fb00c47d54e3f863bff220a8f46c694b7cec59ad2254d8-8MPKmy_fw658">
            <a:extLst>
              <a:ext uri="{FF2B5EF4-FFF2-40B4-BE49-F238E27FC236}">
                <a16:creationId xmlns:a16="http://schemas.microsoft.com/office/drawing/2014/main" id="{2E74E518-33B3-43C1-BB37-C096A8C9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71" y="2572279"/>
            <a:ext cx="7494058" cy="35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8739FF-3EAE-484C-BA83-5B832D29EAF5}"/>
              </a:ext>
            </a:extLst>
          </p:cNvPr>
          <p:cNvSpPr txBox="1"/>
          <p:nvPr/>
        </p:nvSpPr>
        <p:spPr>
          <a:xfrm>
            <a:off x="919844" y="377896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74F71"/>
                </a:solidFill>
                <a:latin typeface="+mj-ea"/>
                <a:ea typeface="+mj-ea"/>
              </a:rPr>
              <a:t>1</a:t>
            </a:r>
            <a:endParaRPr lang="zh-CN" altLang="en-US" sz="4800" dirty="0">
              <a:solidFill>
                <a:srgbClr val="774F71"/>
              </a:solidFill>
              <a:latin typeface="+mj-ea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6EC33E-8A2C-4A5B-8481-EEA2EFD95FC4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E4F9C7-4E2D-4ADE-8CF0-16DAD5245892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E481AE-602D-4878-B38A-50F142357E16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C58386-7F38-4615-8DEE-0234B24C283F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2ADD91-0701-424D-9454-5485183DCB15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1B0F032-0D00-4394-8642-B2099D3E9F55}"/>
              </a:ext>
            </a:extLst>
          </p:cNvPr>
          <p:cNvSpPr txBox="1"/>
          <p:nvPr/>
        </p:nvSpPr>
        <p:spPr>
          <a:xfrm>
            <a:off x="1064382" y="160541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萌新眼中：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93A87E-C30D-4311-BCE5-6E85F7D479E4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3D5C74-20F7-4696-BFDA-71A6587CBA11}"/>
              </a:ext>
            </a:extLst>
          </p:cNvPr>
          <p:cNvCxnSpPr>
            <a:cxnSpLocks/>
          </p:cNvCxnSpPr>
          <p:nvPr/>
        </p:nvCxnSpPr>
        <p:spPr>
          <a:xfrm>
            <a:off x="3242733" y="770827"/>
            <a:ext cx="8952577" cy="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92F1435-DE7C-4591-BF87-9CB9FFD29D14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看车</a:t>
            </a:r>
          </a:p>
        </p:txBody>
      </p:sp>
    </p:spTree>
    <p:extLst>
      <p:ext uri="{BB962C8B-B14F-4D97-AF65-F5344CB8AC3E}">
        <p14:creationId xmlns:p14="http://schemas.microsoft.com/office/powerpoint/2010/main" val="33009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66579314702&amp;di=087901cd93189b6dfcc7810c4fe99e4b&amp;imgtype=0&amp;src=http%3A%2F%2Fhbimg.b0.upaiyun.com%2Fb00c47d54e3f863bff220a8f46c694b7cec59ad2254d8-8MPKmy_fw658">
            <a:extLst>
              <a:ext uri="{FF2B5EF4-FFF2-40B4-BE49-F238E27FC236}">
                <a16:creationId xmlns:a16="http://schemas.microsoft.com/office/drawing/2014/main" id="{2E74E518-33B3-43C1-BB37-C096A8C9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71" y="2572279"/>
            <a:ext cx="7494058" cy="35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8739FF-3EAE-484C-BA83-5B832D29EAF5}"/>
              </a:ext>
            </a:extLst>
          </p:cNvPr>
          <p:cNvSpPr txBox="1"/>
          <p:nvPr/>
        </p:nvSpPr>
        <p:spPr>
          <a:xfrm>
            <a:off x="919844" y="377896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74F71"/>
                </a:solidFill>
                <a:latin typeface="+mj-ea"/>
                <a:ea typeface="+mj-ea"/>
              </a:rPr>
              <a:t>1</a:t>
            </a:r>
            <a:endParaRPr lang="zh-CN" altLang="en-US" sz="4800" dirty="0">
              <a:solidFill>
                <a:srgbClr val="774F71"/>
              </a:solidFill>
              <a:latin typeface="+mj-ea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6EC33E-8A2C-4A5B-8481-EEA2EFD95FC4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E4F9C7-4E2D-4ADE-8CF0-16DAD5245892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E481AE-602D-4878-B38A-50F142357E16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C58386-7F38-4615-8DEE-0234B24C283F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2ADD91-0701-424D-9454-5485183DCB15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1B0F032-0D00-4394-8642-B2099D3E9F55}"/>
              </a:ext>
            </a:extLst>
          </p:cNvPr>
          <p:cNvSpPr txBox="1"/>
          <p:nvPr/>
        </p:nvSpPr>
        <p:spPr>
          <a:xfrm>
            <a:off x="1064382" y="160541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萌新眼中：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93A87E-C30D-4311-BCE5-6E85F7D479E4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3D5C74-20F7-4696-BFDA-71A6587CBA11}"/>
              </a:ext>
            </a:extLst>
          </p:cNvPr>
          <p:cNvCxnSpPr>
            <a:cxnSpLocks/>
          </p:cNvCxnSpPr>
          <p:nvPr/>
        </p:nvCxnSpPr>
        <p:spPr>
          <a:xfrm>
            <a:off x="3242733" y="770827"/>
            <a:ext cx="8952577" cy="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92F1435-DE7C-4591-BF87-9CB9FFD29D14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看车</a:t>
            </a:r>
          </a:p>
        </p:txBody>
      </p:sp>
    </p:spTree>
    <p:extLst>
      <p:ext uri="{BB962C8B-B14F-4D97-AF65-F5344CB8AC3E}">
        <p14:creationId xmlns:p14="http://schemas.microsoft.com/office/powerpoint/2010/main" val="120841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8739FF-3EAE-484C-BA83-5B832D29EAF5}"/>
              </a:ext>
            </a:extLst>
          </p:cNvPr>
          <p:cNvSpPr txBox="1"/>
          <p:nvPr/>
        </p:nvSpPr>
        <p:spPr>
          <a:xfrm>
            <a:off x="919844" y="377896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74F71"/>
                </a:solidFill>
                <a:latin typeface="+mj-ea"/>
                <a:ea typeface="+mj-ea"/>
              </a:rPr>
              <a:t>1</a:t>
            </a:r>
            <a:endParaRPr lang="zh-CN" altLang="en-US" sz="4800" dirty="0">
              <a:solidFill>
                <a:srgbClr val="774F71"/>
              </a:solidFill>
              <a:latin typeface="+mj-ea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6EC33E-8A2C-4A5B-8481-EEA2EFD95FC4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E4F9C7-4E2D-4ADE-8CF0-16DAD5245892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E481AE-602D-4878-B38A-50F142357E16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C58386-7F38-4615-8DEE-0234B24C283F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2ADD91-0701-424D-9454-5485183DCB15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DAE1AB-01CA-463D-9AD5-75E15212E421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BE6700-8E60-40E9-8FA4-25FBA81E33CA}"/>
              </a:ext>
            </a:extLst>
          </p:cNvPr>
          <p:cNvCxnSpPr>
            <a:cxnSpLocks/>
          </p:cNvCxnSpPr>
          <p:nvPr/>
        </p:nvCxnSpPr>
        <p:spPr>
          <a:xfrm>
            <a:off x="3242733" y="770827"/>
            <a:ext cx="8952577" cy="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3D3E088-BE21-4918-A33B-C577AD076897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看车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BDAC6F-D615-4858-83DD-A11B3027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13" y="101524"/>
            <a:ext cx="8504774" cy="63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5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8739FF-3EAE-484C-BA83-5B832D29EAF5}"/>
              </a:ext>
            </a:extLst>
          </p:cNvPr>
          <p:cNvSpPr txBox="1"/>
          <p:nvPr/>
        </p:nvSpPr>
        <p:spPr>
          <a:xfrm>
            <a:off x="919844" y="377896"/>
            <a:ext cx="12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74F71"/>
                </a:solidFill>
                <a:latin typeface="+mj-ea"/>
                <a:ea typeface="+mj-ea"/>
              </a:rPr>
              <a:t>1</a:t>
            </a:r>
            <a:endParaRPr lang="zh-CN" altLang="en-US" sz="4800" dirty="0">
              <a:solidFill>
                <a:srgbClr val="774F71"/>
              </a:solidFill>
              <a:latin typeface="+mj-ea"/>
              <a:ea typeface="+mj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6EC33E-8A2C-4A5B-8481-EEA2EFD95FC4}"/>
              </a:ext>
            </a:extLst>
          </p:cNvPr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E4F9C7-4E2D-4ADE-8CF0-16DAD5245892}"/>
                </a:ext>
              </a:extLst>
            </p:cNvPr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E481AE-602D-4878-B38A-50F142357E16}"/>
                </a:ext>
              </a:extLst>
            </p:cNvPr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C58386-7F38-4615-8DEE-0234B24C283F}"/>
                </a:ext>
              </a:extLst>
            </p:cNvPr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2ADD91-0701-424D-9454-5485183DCB15}"/>
                </a:ext>
              </a:extLst>
            </p:cNvPr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DAE1AB-01CA-463D-9AD5-75E15212E421}"/>
              </a:ext>
            </a:extLst>
          </p:cNvPr>
          <p:cNvCxnSpPr/>
          <p:nvPr/>
        </p:nvCxnSpPr>
        <p:spPr>
          <a:xfrm>
            <a:off x="1965478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BE6700-8E60-40E9-8FA4-25FBA81E33CA}"/>
              </a:ext>
            </a:extLst>
          </p:cNvPr>
          <p:cNvCxnSpPr>
            <a:cxnSpLocks/>
          </p:cNvCxnSpPr>
          <p:nvPr/>
        </p:nvCxnSpPr>
        <p:spPr>
          <a:xfrm>
            <a:off x="3242733" y="770827"/>
            <a:ext cx="8952577" cy="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3D3E088-BE21-4918-A33B-C577AD076897}"/>
              </a:ext>
            </a:extLst>
          </p:cNvPr>
          <p:cNvSpPr txBox="1"/>
          <p:nvPr/>
        </p:nvSpPr>
        <p:spPr>
          <a:xfrm>
            <a:off x="1954596" y="415425"/>
            <a:ext cx="207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</a:rPr>
              <a:t>看车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BDAC6F-D615-4858-83DD-A11B3027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13" y="101524"/>
            <a:ext cx="8504774" cy="63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7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多彩系列02">
      <a:dk1>
        <a:srgbClr val="FFFFFF"/>
      </a:dk1>
      <a:lt1>
        <a:srgbClr val="F2F2F2"/>
      </a:lt1>
      <a:dk2>
        <a:srgbClr val="232226"/>
      </a:dk2>
      <a:lt2>
        <a:srgbClr val="E7E6E6"/>
      </a:lt2>
      <a:accent1>
        <a:srgbClr val="774F71"/>
      </a:accent1>
      <a:accent2>
        <a:srgbClr val="D1758E"/>
      </a:accent2>
      <a:accent3>
        <a:srgbClr val="F7C17F"/>
      </a:accent3>
      <a:accent4>
        <a:srgbClr val="55B2A0"/>
      </a:accent4>
      <a:accent5>
        <a:srgbClr val="8F608A"/>
      </a:accent5>
      <a:accent6>
        <a:srgbClr val="D58C2E"/>
      </a:accent6>
      <a:hlink>
        <a:srgbClr val="0563C1"/>
      </a:hlink>
      <a:folHlink>
        <a:srgbClr val="954F72"/>
      </a:folHlink>
    </a:clrScheme>
    <a:fontScheme name="自定义 1">
      <a:majorFont>
        <a:latin typeface="Nexa Bold"/>
        <a:ea typeface="方正大标宋简体"/>
        <a:cs typeface=""/>
      </a:majorFont>
      <a:minorFont>
        <a:latin typeface="Nexa Light"/>
        <a:ea typeface="方正兰亭黑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2301</TotalTime>
  <Words>610</Words>
  <Application>Microsoft Office PowerPoint</Application>
  <PresentationFormat>宽屏</PresentationFormat>
  <Paragraphs>174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Nexa Bold</vt:lpstr>
      <vt:lpstr>Nexa Light</vt:lpstr>
      <vt:lpstr>方正大标宋简体</vt:lpstr>
      <vt:lpstr>方正兰亭黑简体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彩色线条</dc:title>
  <dc:creator>第一PPT</dc:creator>
  <cp:keywords>www.1ppt.com</cp:keywords>
  <cp:lastModifiedBy>长空X</cp:lastModifiedBy>
  <cp:revision>342</cp:revision>
  <dcterms:created xsi:type="dcterms:W3CDTF">2016-10-10T06:25:58Z</dcterms:created>
  <dcterms:modified xsi:type="dcterms:W3CDTF">2019-08-23T18:23:49Z</dcterms:modified>
</cp:coreProperties>
</file>