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1302" r:id="rId4"/>
    <p:sldId id="258" r:id="rId5"/>
    <p:sldId id="269" r:id="rId6"/>
    <p:sldId id="1303" r:id="rId7"/>
    <p:sldId id="1308" r:id="rId8"/>
    <p:sldId id="1304" r:id="rId9"/>
    <p:sldId id="260" r:id="rId10"/>
    <p:sldId id="1305" r:id="rId11"/>
    <p:sldId id="275" r:id="rId12"/>
    <p:sldId id="270" r:id="rId13"/>
    <p:sldId id="262" r:id="rId14"/>
    <p:sldId id="277" r:id="rId15"/>
    <p:sldId id="1306" r:id="rId16"/>
    <p:sldId id="274" r:id="rId17"/>
    <p:sldId id="265" r:id="rId18"/>
    <p:sldId id="1309" r:id="rId19"/>
    <p:sldId id="264" r:id="rId20"/>
    <p:sldId id="276" r:id="rId21"/>
    <p:sldId id="263" r:id="rId22"/>
    <p:sldId id="266" r:id="rId23"/>
    <p:sldId id="272" r:id="rId24"/>
    <p:sldId id="1307" r:id="rId25"/>
    <p:sldId id="267" r:id="rId26"/>
    <p:sldId id="268" r:id="rId27"/>
    <p:sldId id="131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09F617-409B-4EDC-ABD3-91566AFF32F9}" v="86" dt="2022-12-06T16:43:57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2974" autoAdjust="0"/>
  </p:normalViewPr>
  <p:slideViewPr>
    <p:cSldViewPr snapToGrid="0">
      <p:cViewPr varScale="1">
        <p:scale>
          <a:sx n="93" d="100"/>
          <a:sy n="93" d="100"/>
        </p:scale>
        <p:origin x="1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HUANG RUO CHENG#" userId="d6c8d927-7c9c-4d4b-8fe6-eafdba94d669" providerId="ADAL" clId="{6509F617-409B-4EDC-ABD3-91566AFF32F9}"/>
    <pc:docChg chg="undo custSel addSld delSld modSld">
      <pc:chgData name="#HUANG RUO CHENG#" userId="d6c8d927-7c9c-4d4b-8fe6-eafdba94d669" providerId="ADAL" clId="{6509F617-409B-4EDC-ABD3-91566AFF32F9}" dt="2022-12-06T16:44:12.833" v="849" actId="5793"/>
      <pc:docMkLst>
        <pc:docMk/>
      </pc:docMkLst>
      <pc:sldChg chg="addSp delSp modSp mod">
        <pc:chgData name="#HUANG RUO CHENG#" userId="d6c8d927-7c9c-4d4b-8fe6-eafdba94d669" providerId="ADAL" clId="{6509F617-409B-4EDC-ABD3-91566AFF32F9}" dt="2022-12-05T17:16:35.603" v="571" actId="1076"/>
        <pc:sldMkLst>
          <pc:docMk/>
          <pc:sldMk cId="2322627664" sldId="256"/>
        </pc:sldMkLst>
        <pc:spChg chg="add del mod">
          <ac:chgData name="#HUANG RUO CHENG#" userId="d6c8d927-7c9c-4d4b-8fe6-eafdba94d669" providerId="ADAL" clId="{6509F617-409B-4EDC-ABD3-91566AFF32F9}" dt="2022-12-05T17:16:00.893" v="529" actId="478"/>
          <ac:spMkLst>
            <pc:docMk/>
            <pc:sldMk cId="2322627664" sldId="256"/>
            <ac:spMk id="3" creationId="{A803DB36-F15A-D829-9A53-7AD616DB509B}"/>
          </ac:spMkLst>
        </pc:spChg>
        <pc:spChg chg="mod">
          <ac:chgData name="#HUANG RUO CHENG#" userId="d6c8d927-7c9c-4d4b-8fe6-eafdba94d669" providerId="ADAL" clId="{6509F617-409B-4EDC-ABD3-91566AFF32F9}" dt="2022-12-05T16:34:46.506" v="3" actId="20577"/>
          <ac:spMkLst>
            <pc:docMk/>
            <pc:sldMk cId="2322627664" sldId="256"/>
            <ac:spMk id="4" creationId="{D3CDD861-B93D-E0C2-D5D8-ED010047737D}"/>
          </ac:spMkLst>
        </pc:spChg>
        <pc:spChg chg="del">
          <ac:chgData name="#HUANG RUO CHENG#" userId="d6c8d927-7c9c-4d4b-8fe6-eafdba94d669" providerId="ADAL" clId="{6509F617-409B-4EDC-ABD3-91566AFF32F9}" dt="2022-12-05T16:46:55.442" v="417" actId="478"/>
          <ac:spMkLst>
            <pc:docMk/>
            <pc:sldMk cId="2322627664" sldId="256"/>
            <ac:spMk id="6" creationId="{26C52C07-0B73-B70E-8F47-1C46968D2529}"/>
          </ac:spMkLst>
        </pc:spChg>
        <pc:spChg chg="add mod">
          <ac:chgData name="#HUANG RUO CHENG#" userId="d6c8d927-7c9c-4d4b-8fe6-eafdba94d669" providerId="ADAL" clId="{6509F617-409B-4EDC-ABD3-91566AFF32F9}" dt="2022-12-05T17:15:49.761" v="527" actId="1076"/>
          <ac:spMkLst>
            <pc:docMk/>
            <pc:sldMk cId="2322627664" sldId="256"/>
            <ac:spMk id="7" creationId="{DBA72E49-CE3F-13D9-2041-67C6AF90013F}"/>
          </ac:spMkLst>
        </pc:spChg>
        <pc:spChg chg="add mod">
          <ac:chgData name="#HUANG RUO CHENG#" userId="d6c8d927-7c9c-4d4b-8fe6-eafdba94d669" providerId="ADAL" clId="{6509F617-409B-4EDC-ABD3-91566AFF32F9}" dt="2022-12-05T17:16:04.761" v="530"/>
          <ac:spMkLst>
            <pc:docMk/>
            <pc:sldMk cId="2322627664" sldId="256"/>
            <ac:spMk id="9" creationId="{6DEA4E50-03C4-9EA3-36CA-E4A10140285E}"/>
          </ac:spMkLst>
        </pc:spChg>
        <pc:spChg chg="add mod">
          <ac:chgData name="#HUANG RUO CHENG#" userId="d6c8d927-7c9c-4d4b-8fe6-eafdba94d669" providerId="ADAL" clId="{6509F617-409B-4EDC-ABD3-91566AFF32F9}" dt="2022-12-05T17:16:35.603" v="571" actId="1076"/>
          <ac:spMkLst>
            <pc:docMk/>
            <pc:sldMk cId="2322627664" sldId="256"/>
            <ac:spMk id="10" creationId="{76F9CC97-364E-06DC-6816-52898C76F7F4}"/>
          </ac:spMkLst>
        </pc:spChg>
        <pc:picChg chg="add mod">
          <ac:chgData name="#HUANG RUO CHENG#" userId="d6c8d927-7c9c-4d4b-8fe6-eafdba94d669" providerId="ADAL" clId="{6509F617-409B-4EDC-ABD3-91566AFF32F9}" dt="2022-12-05T17:16:08.821" v="531" actId="1076"/>
          <ac:picMkLst>
            <pc:docMk/>
            <pc:sldMk cId="2322627664" sldId="256"/>
            <ac:picMk id="8" creationId="{1ADFDEE9-EF70-D2C1-FC12-71A0F08D1FAC}"/>
          </ac:picMkLst>
        </pc:picChg>
      </pc:sldChg>
      <pc:sldChg chg="addSp delSp modSp mod">
        <pc:chgData name="#HUANG RUO CHENG#" userId="d6c8d927-7c9c-4d4b-8fe6-eafdba94d669" providerId="ADAL" clId="{6509F617-409B-4EDC-ABD3-91566AFF32F9}" dt="2022-12-06T16:44:12.833" v="849" actId="5793"/>
        <pc:sldMkLst>
          <pc:docMk/>
          <pc:sldMk cId="191233223" sldId="258"/>
        </pc:sldMkLst>
        <pc:spChg chg="del mod">
          <ac:chgData name="#HUANG RUO CHENG#" userId="d6c8d927-7c9c-4d4b-8fe6-eafdba94d669" providerId="ADAL" clId="{6509F617-409B-4EDC-ABD3-91566AFF32F9}" dt="2022-12-05T16:37:49.037" v="21" actId="478"/>
          <ac:spMkLst>
            <pc:docMk/>
            <pc:sldMk cId="191233223" sldId="258"/>
            <ac:spMk id="2" creationId="{22773872-9BD1-437D-9C86-6DB17D80C875}"/>
          </ac:spMkLst>
        </pc:spChg>
        <pc:spChg chg="mod">
          <ac:chgData name="#HUANG RUO CHENG#" userId="d6c8d927-7c9c-4d4b-8fe6-eafdba94d669" providerId="ADAL" clId="{6509F617-409B-4EDC-ABD3-91566AFF32F9}" dt="2022-12-06T16:44:12.833" v="849" actId="5793"/>
          <ac:spMkLst>
            <pc:docMk/>
            <pc:sldMk cId="191233223" sldId="258"/>
            <ac:spMk id="3" creationId="{A49C8B75-02F3-4737-9269-C5FBD2192801}"/>
          </ac:spMkLst>
        </pc:spChg>
        <pc:spChg chg="add mod">
          <ac:chgData name="#HUANG RUO CHENG#" userId="d6c8d927-7c9c-4d4b-8fe6-eafdba94d669" providerId="ADAL" clId="{6509F617-409B-4EDC-ABD3-91566AFF32F9}" dt="2022-12-05T16:37:33.862" v="15"/>
          <ac:spMkLst>
            <pc:docMk/>
            <pc:sldMk cId="191233223" sldId="258"/>
            <ac:spMk id="4" creationId="{C8002ADE-438D-28D9-0132-B32B1919D570}"/>
          </ac:spMkLst>
        </pc:spChg>
        <pc:spChg chg="add mod">
          <ac:chgData name="#HUANG RUO CHENG#" userId="d6c8d927-7c9c-4d4b-8fe6-eafdba94d669" providerId="ADAL" clId="{6509F617-409B-4EDC-ABD3-91566AFF32F9}" dt="2022-12-05T16:37:47.056" v="20" actId="207"/>
          <ac:spMkLst>
            <pc:docMk/>
            <pc:sldMk cId="191233223" sldId="258"/>
            <ac:spMk id="5" creationId="{B6AE3997-8DBD-B150-48E0-F044EA73F1A7}"/>
          </ac:spMkLst>
        </pc:spChg>
      </pc:sldChg>
      <pc:sldChg chg="addSp modSp mod">
        <pc:chgData name="#HUANG RUO CHENG#" userId="d6c8d927-7c9c-4d4b-8fe6-eafdba94d669" providerId="ADAL" clId="{6509F617-409B-4EDC-ABD3-91566AFF32F9}" dt="2022-12-05T16:37:23.423" v="12" actId="14100"/>
        <pc:sldMkLst>
          <pc:docMk/>
          <pc:sldMk cId="2655010834" sldId="259"/>
        </pc:sldMkLst>
        <pc:spChg chg="add mod ord">
          <ac:chgData name="#HUANG RUO CHENG#" userId="d6c8d927-7c9c-4d4b-8fe6-eafdba94d669" providerId="ADAL" clId="{6509F617-409B-4EDC-ABD3-91566AFF32F9}" dt="2022-12-05T16:37:23.423" v="12" actId="14100"/>
          <ac:spMkLst>
            <pc:docMk/>
            <pc:sldMk cId="2655010834" sldId="259"/>
            <ac:spMk id="2" creationId="{7B1A5692-8678-C2AA-9B2B-3B964256BCE8}"/>
          </ac:spMkLst>
        </pc:spChg>
        <pc:spChg chg="mod">
          <ac:chgData name="#HUANG RUO CHENG#" userId="d6c8d927-7c9c-4d4b-8fe6-eafdba94d669" providerId="ADAL" clId="{6509F617-409B-4EDC-ABD3-91566AFF32F9}" dt="2022-12-05T16:36:36.647" v="9" actId="207"/>
          <ac:spMkLst>
            <pc:docMk/>
            <pc:sldMk cId="2655010834" sldId="259"/>
            <ac:spMk id="11" creationId="{7AC20934-84A9-47FD-AE28-88D27C282CA5}"/>
          </ac:spMkLst>
        </pc:spChg>
      </pc:sldChg>
      <pc:sldChg chg="addSp delSp modSp mod modAnim">
        <pc:chgData name="#HUANG RUO CHENG#" userId="d6c8d927-7c9c-4d4b-8fe6-eafdba94d669" providerId="ADAL" clId="{6509F617-409B-4EDC-ABD3-91566AFF32F9}" dt="2022-12-06T16:22:03.813" v="724"/>
        <pc:sldMkLst>
          <pc:docMk/>
          <pc:sldMk cId="2487350932" sldId="260"/>
        </pc:sldMkLst>
        <pc:spChg chg="del">
          <ac:chgData name="#HUANG RUO CHENG#" userId="d6c8d927-7c9c-4d4b-8fe6-eafdba94d669" providerId="ADAL" clId="{6509F617-409B-4EDC-ABD3-91566AFF32F9}" dt="2022-12-05T16:39:28.224" v="79" actId="478"/>
          <ac:spMkLst>
            <pc:docMk/>
            <pc:sldMk cId="2487350932" sldId="260"/>
            <ac:spMk id="2" creationId="{FA123C00-748E-4D46-8AB3-4115CA0450B5}"/>
          </ac:spMkLst>
        </pc:spChg>
        <pc:spChg chg="mod">
          <ac:chgData name="#HUANG RUO CHENG#" userId="d6c8d927-7c9c-4d4b-8fe6-eafdba94d669" providerId="ADAL" clId="{6509F617-409B-4EDC-ABD3-91566AFF32F9}" dt="2022-12-06T16:21:56.715" v="721" actId="20577"/>
          <ac:spMkLst>
            <pc:docMk/>
            <pc:sldMk cId="2487350932" sldId="260"/>
            <ac:spMk id="5" creationId="{A85E12D0-EA86-41BA-9D88-18A283E82A07}"/>
          </ac:spMkLst>
        </pc:spChg>
        <pc:spChg chg="mod">
          <ac:chgData name="#HUANG RUO CHENG#" userId="d6c8d927-7c9c-4d4b-8fe6-eafdba94d669" providerId="ADAL" clId="{6509F617-409B-4EDC-ABD3-91566AFF32F9}" dt="2022-12-06T16:22:00.010" v="723" actId="1037"/>
          <ac:spMkLst>
            <pc:docMk/>
            <pc:sldMk cId="2487350932" sldId="260"/>
            <ac:spMk id="7" creationId="{1E8B46A1-7B5C-5CD1-C6D8-125D98C6926E}"/>
          </ac:spMkLst>
        </pc:spChg>
        <pc:spChg chg="add del">
          <ac:chgData name="#HUANG RUO CHENG#" userId="d6c8d927-7c9c-4d4b-8fe6-eafdba94d669" providerId="ADAL" clId="{6509F617-409B-4EDC-ABD3-91566AFF32F9}" dt="2022-12-05T16:39:20.161" v="74" actId="478"/>
          <ac:spMkLst>
            <pc:docMk/>
            <pc:sldMk cId="2487350932" sldId="260"/>
            <ac:spMk id="10" creationId="{2B581776-A189-C6E8-1A32-B3A494F31EBF}"/>
          </ac:spMkLst>
        </pc:spChg>
        <pc:spChg chg="add mod">
          <ac:chgData name="#HUANG RUO CHENG#" userId="d6c8d927-7c9c-4d4b-8fe6-eafdba94d669" providerId="ADAL" clId="{6509F617-409B-4EDC-ABD3-91566AFF32F9}" dt="2022-12-05T16:39:24.305" v="75"/>
          <ac:spMkLst>
            <pc:docMk/>
            <pc:sldMk cId="2487350932" sldId="260"/>
            <ac:spMk id="11" creationId="{EBA2A1F2-5FE5-44D4-5136-1FCAF0326BAC}"/>
          </ac:spMkLst>
        </pc:spChg>
        <pc:spChg chg="add mod">
          <ac:chgData name="#HUANG RUO CHENG#" userId="d6c8d927-7c9c-4d4b-8fe6-eafdba94d669" providerId="ADAL" clId="{6509F617-409B-4EDC-ABD3-91566AFF32F9}" dt="2022-12-05T16:39:26.206" v="78" actId="20577"/>
          <ac:spMkLst>
            <pc:docMk/>
            <pc:sldMk cId="2487350932" sldId="260"/>
            <ac:spMk id="12" creationId="{0E1BCAB0-4FED-772C-585F-6468DF877646}"/>
          </ac:spMkLst>
        </pc:spChg>
      </pc:sldChg>
      <pc:sldChg chg="addSp delSp modSp mod">
        <pc:chgData name="#HUANG RUO CHENG#" userId="d6c8d927-7c9c-4d4b-8fe6-eafdba94d669" providerId="ADAL" clId="{6509F617-409B-4EDC-ABD3-91566AFF32F9}" dt="2022-12-06T16:39:10.797" v="773" actId="20577"/>
        <pc:sldMkLst>
          <pc:docMk/>
          <pc:sldMk cId="3460644928" sldId="262"/>
        </pc:sldMkLst>
        <pc:spChg chg="del">
          <ac:chgData name="#HUANG RUO CHENG#" userId="d6c8d927-7c9c-4d4b-8fe6-eafdba94d669" providerId="ADAL" clId="{6509F617-409B-4EDC-ABD3-91566AFF32F9}" dt="2022-12-05T16:40:58.857" v="165" actId="478"/>
          <ac:spMkLst>
            <pc:docMk/>
            <pc:sldMk cId="3460644928" sldId="262"/>
            <ac:spMk id="2" creationId="{DDA90090-FCC6-4D7B-82F0-2E3D4F266878}"/>
          </ac:spMkLst>
        </pc:spChg>
        <pc:spChg chg="mod">
          <ac:chgData name="#HUANG RUO CHENG#" userId="d6c8d927-7c9c-4d4b-8fe6-eafdba94d669" providerId="ADAL" clId="{6509F617-409B-4EDC-ABD3-91566AFF32F9}" dt="2022-12-06T16:39:10.797" v="773" actId="20577"/>
          <ac:spMkLst>
            <pc:docMk/>
            <pc:sldMk cId="3460644928" sldId="262"/>
            <ac:spMk id="3" creationId="{7D1EF298-1356-44CE-B178-8CD285443AFF}"/>
          </ac:spMkLst>
        </pc:spChg>
        <pc:spChg chg="add mod">
          <ac:chgData name="#HUANG RUO CHENG#" userId="d6c8d927-7c9c-4d4b-8fe6-eafdba94d669" providerId="ADAL" clId="{6509F617-409B-4EDC-ABD3-91566AFF32F9}" dt="2022-12-05T16:40:54.232" v="152"/>
          <ac:spMkLst>
            <pc:docMk/>
            <pc:sldMk cId="3460644928" sldId="262"/>
            <ac:spMk id="4" creationId="{8FCC26C5-C5D4-AC14-4352-D3A16EF750F2}"/>
          </ac:spMkLst>
        </pc:spChg>
        <pc:spChg chg="add mod">
          <ac:chgData name="#HUANG RUO CHENG#" userId="d6c8d927-7c9c-4d4b-8fe6-eafdba94d669" providerId="ADAL" clId="{6509F617-409B-4EDC-ABD3-91566AFF32F9}" dt="2022-12-05T16:40:57.109" v="164" actId="20577"/>
          <ac:spMkLst>
            <pc:docMk/>
            <pc:sldMk cId="3460644928" sldId="262"/>
            <ac:spMk id="5" creationId="{D8BED69A-F8E9-F8FC-1B14-42DFC6FBD918}"/>
          </ac:spMkLst>
        </pc:spChg>
        <pc:spChg chg="mod">
          <ac:chgData name="#HUANG RUO CHENG#" userId="d6c8d927-7c9c-4d4b-8fe6-eafdba94d669" providerId="ADAL" clId="{6509F617-409B-4EDC-ABD3-91566AFF32F9}" dt="2022-12-05T17:00:38.664" v="430" actId="1076"/>
          <ac:spMkLst>
            <pc:docMk/>
            <pc:sldMk cId="3460644928" sldId="262"/>
            <ac:spMk id="9" creationId="{AFDB9824-4DBF-CB63-14AB-4A22B88BFFDF}"/>
          </ac:spMkLst>
        </pc:spChg>
        <pc:spChg chg="mod">
          <ac:chgData name="#HUANG RUO CHENG#" userId="d6c8d927-7c9c-4d4b-8fe6-eafdba94d669" providerId="ADAL" clId="{6509F617-409B-4EDC-ABD3-91566AFF32F9}" dt="2022-12-05T17:00:38.664" v="430" actId="1076"/>
          <ac:spMkLst>
            <pc:docMk/>
            <pc:sldMk cId="3460644928" sldId="262"/>
            <ac:spMk id="10" creationId="{547E4764-669C-BF47-D57E-8073D2AAF1CF}"/>
          </ac:spMkLst>
        </pc:spChg>
        <pc:spChg chg="mod">
          <ac:chgData name="#HUANG RUO CHENG#" userId="d6c8d927-7c9c-4d4b-8fe6-eafdba94d669" providerId="ADAL" clId="{6509F617-409B-4EDC-ABD3-91566AFF32F9}" dt="2022-12-05T17:00:38.664" v="430" actId="1076"/>
          <ac:spMkLst>
            <pc:docMk/>
            <pc:sldMk cId="3460644928" sldId="262"/>
            <ac:spMk id="11" creationId="{B171218B-23F3-A164-AB2B-1AD0C0E262C1}"/>
          </ac:spMkLst>
        </pc:spChg>
        <pc:spChg chg="mod">
          <ac:chgData name="#HUANG RUO CHENG#" userId="d6c8d927-7c9c-4d4b-8fe6-eafdba94d669" providerId="ADAL" clId="{6509F617-409B-4EDC-ABD3-91566AFF32F9}" dt="2022-12-05T17:00:38.664" v="430" actId="1076"/>
          <ac:spMkLst>
            <pc:docMk/>
            <pc:sldMk cId="3460644928" sldId="262"/>
            <ac:spMk id="18" creationId="{3B0F1351-DFAB-86CB-D0C5-394C466F00C9}"/>
          </ac:spMkLst>
        </pc:spChg>
        <pc:picChg chg="mod">
          <ac:chgData name="#HUANG RUO CHENG#" userId="d6c8d927-7c9c-4d4b-8fe6-eafdba94d669" providerId="ADAL" clId="{6509F617-409B-4EDC-ABD3-91566AFF32F9}" dt="2022-12-05T17:00:38.664" v="430" actId="1076"/>
          <ac:picMkLst>
            <pc:docMk/>
            <pc:sldMk cId="3460644928" sldId="262"/>
            <ac:picMk id="7" creationId="{36BB24CE-86C2-7C83-0B85-D12058E79985}"/>
          </ac:picMkLst>
        </pc:picChg>
        <pc:cxnChg chg="mod">
          <ac:chgData name="#HUANG RUO CHENG#" userId="d6c8d927-7c9c-4d4b-8fe6-eafdba94d669" providerId="ADAL" clId="{6509F617-409B-4EDC-ABD3-91566AFF32F9}" dt="2022-12-05T17:00:38.664" v="430" actId="1076"/>
          <ac:cxnSpMkLst>
            <pc:docMk/>
            <pc:sldMk cId="3460644928" sldId="262"/>
            <ac:cxnSpMk id="13" creationId="{AF7BDB0E-C3C8-959E-6148-CA07B0327E92}"/>
          </ac:cxnSpMkLst>
        </pc:cxnChg>
        <pc:cxnChg chg="mod">
          <ac:chgData name="#HUANG RUO CHENG#" userId="d6c8d927-7c9c-4d4b-8fe6-eafdba94d669" providerId="ADAL" clId="{6509F617-409B-4EDC-ABD3-91566AFF32F9}" dt="2022-12-05T17:00:38.664" v="430" actId="1076"/>
          <ac:cxnSpMkLst>
            <pc:docMk/>
            <pc:sldMk cId="3460644928" sldId="262"/>
            <ac:cxnSpMk id="14" creationId="{6E7010C5-AAB5-D2BB-126E-BB075C4B8538}"/>
          </ac:cxnSpMkLst>
        </pc:cxnChg>
        <pc:cxnChg chg="mod">
          <ac:chgData name="#HUANG RUO CHENG#" userId="d6c8d927-7c9c-4d4b-8fe6-eafdba94d669" providerId="ADAL" clId="{6509F617-409B-4EDC-ABD3-91566AFF32F9}" dt="2022-12-05T17:00:38.664" v="430" actId="1076"/>
          <ac:cxnSpMkLst>
            <pc:docMk/>
            <pc:sldMk cId="3460644928" sldId="262"/>
            <ac:cxnSpMk id="16" creationId="{436A3346-3737-9358-2877-6BCA97D2BB4C}"/>
          </ac:cxnSpMkLst>
        </pc:cxnChg>
        <pc:cxnChg chg="mod">
          <ac:chgData name="#HUANG RUO CHENG#" userId="d6c8d927-7c9c-4d4b-8fe6-eafdba94d669" providerId="ADAL" clId="{6509F617-409B-4EDC-ABD3-91566AFF32F9}" dt="2022-12-05T17:00:38.664" v="430" actId="1076"/>
          <ac:cxnSpMkLst>
            <pc:docMk/>
            <pc:sldMk cId="3460644928" sldId="262"/>
            <ac:cxnSpMk id="17" creationId="{61B1784E-6EE7-28A6-788B-35130419A119}"/>
          </ac:cxnSpMkLst>
        </pc:cxnChg>
      </pc:sldChg>
      <pc:sldChg chg="addSp delSp modSp mod">
        <pc:chgData name="#HUANG RUO CHENG#" userId="d6c8d927-7c9c-4d4b-8fe6-eafdba94d669" providerId="ADAL" clId="{6509F617-409B-4EDC-ABD3-91566AFF32F9}" dt="2022-12-05T16:42:04.496" v="312" actId="1036"/>
        <pc:sldMkLst>
          <pc:docMk/>
          <pc:sldMk cId="1143425481" sldId="263"/>
        </pc:sldMkLst>
        <pc:spChg chg="del mod">
          <ac:chgData name="#HUANG RUO CHENG#" userId="d6c8d927-7c9c-4d4b-8fe6-eafdba94d669" providerId="ADAL" clId="{6509F617-409B-4EDC-ABD3-91566AFF32F9}" dt="2022-12-05T16:41:59.990" v="297" actId="478"/>
          <ac:spMkLst>
            <pc:docMk/>
            <pc:sldMk cId="1143425481" sldId="263"/>
            <ac:spMk id="2" creationId="{140A15A7-0E31-4AD6-8BEB-1B410ADBA8CD}"/>
          </ac:spMkLst>
        </pc:spChg>
        <pc:spChg chg="mod">
          <ac:chgData name="#HUANG RUO CHENG#" userId="d6c8d927-7c9c-4d4b-8fe6-eafdba94d669" providerId="ADAL" clId="{6509F617-409B-4EDC-ABD3-91566AFF32F9}" dt="2022-12-05T16:42:04.496" v="312" actId="1036"/>
          <ac:spMkLst>
            <pc:docMk/>
            <pc:sldMk cId="1143425481" sldId="263"/>
            <ac:spMk id="3" creationId="{6332FE2D-2B7B-42EA-AC03-9419647FD9E1}"/>
          </ac:spMkLst>
        </pc:spChg>
        <pc:spChg chg="mod">
          <ac:chgData name="#HUANG RUO CHENG#" userId="d6c8d927-7c9c-4d4b-8fe6-eafdba94d669" providerId="ADAL" clId="{6509F617-409B-4EDC-ABD3-91566AFF32F9}" dt="2022-12-05T16:42:04.496" v="312" actId="1036"/>
          <ac:spMkLst>
            <pc:docMk/>
            <pc:sldMk cId="1143425481" sldId="263"/>
            <ac:spMk id="4" creationId="{5096DA9F-876B-4188-91DD-069D7A1D55ED}"/>
          </ac:spMkLst>
        </pc:spChg>
        <pc:spChg chg="mod">
          <ac:chgData name="#HUANG RUO CHENG#" userId="d6c8d927-7c9c-4d4b-8fe6-eafdba94d669" providerId="ADAL" clId="{6509F617-409B-4EDC-ABD3-91566AFF32F9}" dt="2022-12-05T16:42:04.496" v="312" actId="1036"/>
          <ac:spMkLst>
            <pc:docMk/>
            <pc:sldMk cId="1143425481" sldId="263"/>
            <ac:spMk id="5" creationId="{E27CA9F5-ADAF-4396-6A0D-FD7D02CA5495}"/>
          </ac:spMkLst>
        </pc:spChg>
        <pc:spChg chg="add mod">
          <ac:chgData name="#HUANG RUO CHENG#" userId="d6c8d927-7c9c-4d4b-8fe6-eafdba94d669" providerId="ADAL" clId="{6509F617-409B-4EDC-ABD3-91566AFF32F9}" dt="2022-12-05T16:41:48.449" v="283"/>
          <ac:spMkLst>
            <pc:docMk/>
            <pc:sldMk cId="1143425481" sldId="263"/>
            <ac:spMk id="6" creationId="{E71D50B4-604E-FCAA-F625-B88185F973D2}"/>
          </ac:spMkLst>
        </pc:spChg>
        <pc:spChg chg="add mod">
          <ac:chgData name="#HUANG RUO CHENG#" userId="d6c8d927-7c9c-4d4b-8fe6-eafdba94d669" providerId="ADAL" clId="{6509F617-409B-4EDC-ABD3-91566AFF32F9}" dt="2022-12-05T16:41:56.093" v="295" actId="20577"/>
          <ac:spMkLst>
            <pc:docMk/>
            <pc:sldMk cId="1143425481" sldId="263"/>
            <ac:spMk id="7" creationId="{85A4099D-F42C-20D6-F7CB-7A86BC2B1512}"/>
          </ac:spMkLst>
        </pc:spChg>
        <pc:spChg chg="mod">
          <ac:chgData name="#HUANG RUO CHENG#" userId="d6c8d927-7c9c-4d4b-8fe6-eafdba94d669" providerId="ADAL" clId="{6509F617-409B-4EDC-ABD3-91566AFF32F9}" dt="2022-12-05T16:42:04.496" v="312" actId="1036"/>
          <ac:spMkLst>
            <pc:docMk/>
            <pc:sldMk cId="1143425481" sldId="263"/>
            <ac:spMk id="8" creationId="{F9872513-E7B4-49BF-C5C3-9958B991E605}"/>
          </ac:spMkLst>
        </pc:spChg>
        <pc:spChg chg="mod">
          <ac:chgData name="#HUANG RUO CHENG#" userId="d6c8d927-7c9c-4d4b-8fe6-eafdba94d669" providerId="ADAL" clId="{6509F617-409B-4EDC-ABD3-91566AFF32F9}" dt="2022-12-05T16:42:04.496" v="312" actId="1036"/>
          <ac:spMkLst>
            <pc:docMk/>
            <pc:sldMk cId="1143425481" sldId="263"/>
            <ac:spMk id="11" creationId="{6B01528B-8C7E-43B7-8163-58519C78A95D}"/>
          </ac:spMkLst>
        </pc:spChg>
        <pc:spChg chg="mod">
          <ac:chgData name="#HUANG RUO CHENG#" userId="d6c8d927-7c9c-4d4b-8fe6-eafdba94d669" providerId="ADAL" clId="{6509F617-409B-4EDC-ABD3-91566AFF32F9}" dt="2022-12-05T16:42:04.496" v="312" actId="1036"/>
          <ac:spMkLst>
            <pc:docMk/>
            <pc:sldMk cId="1143425481" sldId="263"/>
            <ac:spMk id="14" creationId="{920DC506-EFF6-BE72-F282-E7A57465A079}"/>
          </ac:spMkLst>
        </pc:spChg>
        <pc:spChg chg="mod">
          <ac:chgData name="#HUANG RUO CHENG#" userId="d6c8d927-7c9c-4d4b-8fe6-eafdba94d669" providerId="ADAL" clId="{6509F617-409B-4EDC-ABD3-91566AFF32F9}" dt="2022-12-05T16:42:04.496" v="312" actId="1036"/>
          <ac:spMkLst>
            <pc:docMk/>
            <pc:sldMk cId="1143425481" sldId="263"/>
            <ac:spMk id="20" creationId="{1F56506E-4373-5C93-B559-68FD5E8FAEBD}"/>
          </ac:spMkLst>
        </pc:spChg>
        <pc:spChg chg="mod">
          <ac:chgData name="#HUANG RUO CHENG#" userId="d6c8d927-7c9c-4d4b-8fe6-eafdba94d669" providerId="ADAL" clId="{6509F617-409B-4EDC-ABD3-91566AFF32F9}" dt="2022-12-05T16:42:04.496" v="312" actId="1036"/>
          <ac:spMkLst>
            <pc:docMk/>
            <pc:sldMk cId="1143425481" sldId="263"/>
            <ac:spMk id="21" creationId="{67D465FD-A877-4213-8D5F-EC1B5765ED79}"/>
          </ac:spMkLst>
        </pc:spChg>
        <pc:spChg chg="mod">
          <ac:chgData name="#HUANG RUO CHENG#" userId="d6c8d927-7c9c-4d4b-8fe6-eafdba94d669" providerId="ADAL" clId="{6509F617-409B-4EDC-ABD3-91566AFF32F9}" dt="2022-12-05T16:42:04.496" v="312" actId="1036"/>
          <ac:spMkLst>
            <pc:docMk/>
            <pc:sldMk cId="1143425481" sldId="263"/>
            <ac:spMk id="24" creationId="{34EAC81E-4022-9C88-CD35-294BB289C94B}"/>
          </ac:spMkLst>
        </pc:spChg>
        <pc:spChg chg="mod">
          <ac:chgData name="#HUANG RUO CHENG#" userId="d6c8d927-7c9c-4d4b-8fe6-eafdba94d669" providerId="ADAL" clId="{6509F617-409B-4EDC-ABD3-91566AFF32F9}" dt="2022-12-05T16:42:04.496" v="312" actId="1036"/>
          <ac:spMkLst>
            <pc:docMk/>
            <pc:sldMk cId="1143425481" sldId="263"/>
            <ac:spMk id="27" creationId="{92251D4F-3148-E975-2036-35BA5CF42756}"/>
          </ac:spMkLst>
        </pc:spChg>
        <pc:spChg chg="mod">
          <ac:chgData name="#HUANG RUO CHENG#" userId="d6c8d927-7c9c-4d4b-8fe6-eafdba94d669" providerId="ADAL" clId="{6509F617-409B-4EDC-ABD3-91566AFF32F9}" dt="2022-12-05T16:42:04.496" v="312" actId="1036"/>
          <ac:spMkLst>
            <pc:docMk/>
            <pc:sldMk cId="1143425481" sldId="263"/>
            <ac:spMk id="29" creationId="{8CEBCD3A-2F9B-25EF-618D-F1094F59B9FA}"/>
          </ac:spMkLst>
        </pc:spChg>
        <pc:spChg chg="mod">
          <ac:chgData name="#HUANG RUO CHENG#" userId="d6c8d927-7c9c-4d4b-8fe6-eafdba94d669" providerId="ADAL" clId="{6509F617-409B-4EDC-ABD3-91566AFF32F9}" dt="2022-12-05T16:42:04.496" v="312" actId="1036"/>
          <ac:spMkLst>
            <pc:docMk/>
            <pc:sldMk cId="1143425481" sldId="263"/>
            <ac:spMk id="30" creationId="{23A64373-30DC-7680-F445-AE87BF217464}"/>
          </ac:spMkLst>
        </pc:spChg>
        <pc:spChg chg="mod">
          <ac:chgData name="#HUANG RUO CHENG#" userId="d6c8d927-7c9c-4d4b-8fe6-eafdba94d669" providerId="ADAL" clId="{6509F617-409B-4EDC-ABD3-91566AFF32F9}" dt="2022-12-05T16:42:04.496" v="312" actId="1036"/>
          <ac:spMkLst>
            <pc:docMk/>
            <pc:sldMk cId="1143425481" sldId="263"/>
            <ac:spMk id="32" creationId="{87B00811-224B-863B-1BB1-C69087BD054F}"/>
          </ac:spMkLst>
        </pc:spChg>
        <pc:spChg chg="mod">
          <ac:chgData name="#HUANG RUO CHENG#" userId="d6c8d927-7c9c-4d4b-8fe6-eafdba94d669" providerId="ADAL" clId="{6509F617-409B-4EDC-ABD3-91566AFF32F9}" dt="2022-12-05T16:42:04.496" v="312" actId="1036"/>
          <ac:spMkLst>
            <pc:docMk/>
            <pc:sldMk cId="1143425481" sldId="263"/>
            <ac:spMk id="33" creationId="{CC208934-BEFD-C624-5D98-D152D80CA756}"/>
          </ac:spMkLst>
        </pc:spChg>
        <pc:spChg chg="mod">
          <ac:chgData name="#HUANG RUO CHENG#" userId="d6c8d927-7c9c-4d4b-8fe6-eafdba94d669" providerId="ADAL" clId="{6509F617-409B-4EDC-ABD3-91566AFF32F9}" dt="2022-12-05T16:42:04.496" v="312" actId="1036"/>
          <ac:spMkLst>
            <pc:docMk/>
            <pc:sldMk cId="1143425481" sldId="263"/>
            <ac:spMk id="34" creationId="{36C5064A-82FC-4EB8-BC81-16E5026A08AB}"/>
          </ac:spMkLst>
        </pc:spChg>
        <pc:spChg chg="mod">
          <ac:chgData name="#HUANG RUO CHENG#" userId="d6c8d927-7c9c-4d4b-8fe6-eafdba94d669" providerId="ADAL" clId="{6509F617-409B-4EDC-ABD3-91566AFF32F9}" dt="2022-12-05T16:42:04.496" v="312" actId="1036"/>
          <ac:spMkLst>
            <pc:docMk/>
            <pc:sldMk cId="1143425481" sldId="263"/>
            <ac:spMk id="36" creationId="{B6F818E5-67A1-449A-8594-3B7F586F2630}"/>
          </ac:spMkLst>
        </pc:spChg>
        <pc:spChg chg="mod">
          <ac:chgData name="#HUANG RUO CHENG#" userId="d6c8d927-7c9c-4d4b-8fe6-eafdba94d669" providerId="ADAL" clId="{6509F617-409B-4EDC-ABD3-91566AFF32F9}" dt="2022-12-05T16:42:04.496" v="312" actId="1036"/>
          <ac:spMkLst>
            <pc:docMk/>
            <pc:sldMk cId="1143425481" sldId="263"/>
            <ac:spMk id="40" creationId="{7A5F02F1-BF0D-4A13-81AA-CBA83712422B}"/>
          </ac:spMkLst>
        </pc:spChg>
        <pc:spChg chg="mod">
          <ac:chgData name="#HUANG RUO CHENG#" userId="d6c8d927-7c9c-4d4b-8fe6-eafdba94d669" providerId="ADAL" clId="{6509F617-409B-4EDC-ABD3-91566AFF32F9}" dt="2022-12-05T16:42:04.496" v="312" actId="1036"/>
          <ac:spMkLst>
            <pc:docMk/>
            <pc:sldMk cId="1143425481" sldId="263"/>
            <ac:spMk id="45" creationId="{41B35AE8-F20E-777E-0E98-F0B2E28E74F3}"/>
          </ac:spMkLst>
        </pc:spChg>
        <pc:spChg chg="mod">
          <ac:chgData name="#HUANG RUO CHENG#" userId="d6c8d927-7c9c-4d4b-8fe6-eafdba94d669" providerId="ADAL" clId="{6509F617-409B-4EDC-ABD3-91566AFF32F9}" dt="2022-12-05T16:42:04.496" v="312" actId="1036"/>
          <ac:spMkLst>
            <pc:docMk/>
            <pc:sldMk cId="1143425481" sldId="263"/>
            <ac:spMk id="46" creationId="{7F436B16-D8F1-7F0B-A884-436BC3C09683}"/>
          </ac:spMkLst>
        </pc:spChg>
        <pc:spChg chg="mod">
          <ac:chgData name="#HUANG RUO CHENG#" userId="d6c8d927-7c9c-4d4b-8fe6-eafdba94d669" providerId="ADAL" clId="{6509F617-409B-4EDC-ABD3-91566AFF32F9}" dt="2022-12-05T16:42:04.496" v="312" actId="1036"/>
          <ac:spMkLst>
            <pc:docMk/>
            <pc:sldMk cId="1143425481" sldId="263"/>
            <ac:spMk id="47" creationId="{F0FE4B33-203D-3C3B-4553-8B87E5877B9C}"/>
          </ac:spMkLst>
        </pc:spChg>
        <pc:spChg chg="mod">
          <ac:chgData name="#HUANG RUO CHENG#" userId="d6c8d927-7c9c-4d4b-8fe6-eafdba94d669" providerId="ADAL" clId="{6509F617-409B-4EDC-ABD3-91566AFF32F9}" dt="2022-12-05T16:42:04.496" v="312" actId="1036"/>
          <ac:spMkLst>
            <pc:docMk/>
            <pc:sldMk cId="1143425481" sldId="263"/>
            <ac:spMk id="48" creationId="{DA3AA5FD-3E5F-9060-DAF1-A85C42E9CB7A}"/>
          </ac:spMkLst>
        </pc:spChg>
        <pc:spChg chg="mod">
          <ac:chgData name="#HUANG RUO CHENG#" userId="d6c8d927-7c9c-4d4b-8fe6-eafdba94d669" providerId="ADAL" clId="{6509F617-409B-4EDC-ABD3-91566AFF32F9}" dt="2022-12-05T16:42:04.496" v="312" actId="1036"/>
          <ac:spMkLst>
            <pc:docMk/>
            <pc:sldMk cId="1143425481" sldId="263"/>
            <ac:spMk id="49" creationId="{5DEE0D19-4C07-0D2E-DC08-0767362F267F}"/>
          </ac:spMkLst>
        </pc:spChg>
        <pc:spChg chg="mod">
          <ac:chgData name="#HUANG RUO CHENG#" userId="d6c8d927-7c9c-4d4b-8fe6-eafdba94d669" providerId="ADAL" clId="{6509F617-409B-4EDC-ABD3-91566AFF32F9}" dt="2022-12-05T16:42:04.496" v="312" actId="1036"/>
          <ac:spMkLst>
            <pc:docMk/>
            <pc:sldMk cId="1143425481" sldId="263"/>
            <ac:spMk id="50" creationId="{CD60FE4A-FCCB-A968-1FC5-F5CF2380382A}"/>
          </ac:spMkLst>
        </pc:spChg>
        <pc:spChg chg="mod">
          <ac:chgData name="#HUANG RUO CHENG#" userId="d6c8d927-7c9c-4d4b-8fe6-eafdba94d669" providerId="ADAL" clId="{6509F617-409B-4EDC-ABD3-91566AFF32F9}" dt="2022-12-05T16:42:04.496" v="312" actId="1036"/>
          <ac:spMkLst>
            <pc:docMk/>
            <pc:sldMk cId="1143425481" sldId="263"/>
            <ac:spMk id="53" creationId="{74FC8C71-9B6A-9EED-37B4-9930C14F3549}"/>
          </ac:spMkLst>
        </pc:spChg>
        <pc:spChg chg="mod">
          <ac:chgData name="#HUANG RUO CHENG#" userId="d6c8d927-7c9c-4d4b-8fe6-eafdba94d669" providerId="ADAL" clId="{6509F617-409B-4EDC-ABD3-91566AFF32F9}" dt="2022-12-05T16:42:04.496" v="312" actId="1036"/>
          <ac:spMkLst>
            <pc:docMk/>
            <pc:sldMk cId="1143425481" sldId="263"/>
            <ac:spMk id="54" creationId="{761E3E29-BD2D-CB31-C8C3-E766417CF90C}"/>
          </ac:spMkLst>
        </pc:spChg>
        <pc:spChg chg="mod">
          <ac:chgData name="#HUANG RUO CHENG#" userId="d6c8d927-7c9c-4d4b-8fe6-eafdba94d669" providerId="ADAL" clId="{6509F617-409B-4EDC-ABD3-91566AFF32F9}" dt="2022-12-05T16:42:04.496" v="312" actId="1036"/>
          <ac:spMkLst>
            <pc:docMk/>
            <pc:sldMk cId="1143425481" sldId="263"/>
            <ac:spMk id="61" creationId="{ED574267-E06D-BF95-EF0B-DEB6BE1C6C9A}"/>
          </ac:spMkLst>
        </pc:spChg>
        <pc:cxnChg chg="mod">
          <ac:chgData name="#HUANG RUO CHENG#" userId="d6c8d927-7c9c-4d4b-8fe6-eafdba94d669" providerId="ADAL" clId="{6509F617-409B-4EDC-ABD3-91566AFF32F9}" dt="2022-12-05T16:42:04.496" v="312" actId="1036"/>
          <ac:cxnSpMkLst>
            <pc:docMk/>
            <pc:sldMk cId="1143425481" sldId="263"/>
            <ac:cxnSpMk id="10" creationId="{EA76AA8A-3684-39C1-9364-878730960657}"/>
          </ac:cxnSpMkLst>
        </pc:cxnChg>
        <pc:cxnChg chg="mod">
          <ac:chgData name="#HUANG RUO CHENG#" userId="d6c8d927-7c9c-4d4b-8fe6-eafdba94d669" providerId="ADAL" clId="{6509F617-409B-4EDC-ABD3-91566AFF32F9}" dt="2022-12-05T16:42:04.496" v="312" actId="1036"/>
          <ac:cxnSpMkLst>
            <pc:docMk/>
            <pc:sldMk cId="1143425481" sldId="263"/>
            <ac:cxnSpMk id="13" creationId="{CE687A1A-683F-EF2E-A66D-E242F964A297}"/>
          </ac:cxnSpMkLst>
        </pc:cxnChg>
        <pc:cxnChg chg="mod">
          <ac:chgData name="#HUANG RUO CHENG#" userId="d6c8d927-7c9c-4d4b-8fe6-eafdba94d669" providerId="ADAL" clId="{6509F617-409B-4EDC-ABD3-91566AFF32F9}" dt="2022-12-05T16:42:04.496" v="312" actId="1036"/>
          <ac:cxnSpMkLst>
            <pc:docMk/>
            <pc:sldMk cId="1143425481" sldId="263"/>
            <ac:cxnSpMk id="17" creationId="{73028D21-0958-4740-A57A-6D8CEC5AFE6C}"/>
          </ac:cxnSpMkLst>
        </pc:cxnChg>
        <pc:cxnChg chg="mod">
          <ac:chgData name="#HUANG RUO CHENG#" userId="d6c8d927-7c9c-4d4b-8fe6-eafdba94d669" providerId="ADAL" clId="{6509F617-409B-4EDC-ABD3-91566AFF32F9}" dt="2022-12-05T16:42:04.496" v="312" actId="1036"/>
          <ac:cxnSpMkLst>
            <pc:docMk/>
            <pc:sldMk cId="1143425481" sldId="263"/>
            <ac:cxnSpMk id="18" creationId="{CF0C55B0-0ADD-408E-8862-9C83033D550A}"/>
          </ac:cxnSpMkLst>
        </pc:cxnChg>
        <pc:cxnChg chg="mod">
          <ac:chgData name="#HUANG RUO CHENG#" userId="d6c8d927-7c9c-4d4b-8fe6-eafdba94d669" providerId="ADAL" clId="{6509F617-409B-4EDC-ABD3-91566AFF32F9}" dt="2022-12-05T16:42:04.496" v="312" actId="1036"/>
          <ac:cxnSpMkLst>
            <pc:docMk/>
            <pc:sldMk cId="1143425481" sldId="263"/>
            <ac:cxnSpMk id="25" creationId="{07B07C50-EDEF-C182-EAE7-ED2FE95FE5B3}"/>
          </ac:cxnSpMkLst>
        </pc:cxnChg>
        <pc:cxnChg chg="mod">
          <ac:chgData name="#HUANG RUO CHENG#" userId="d6c8d927-7c9c-4d4b-8fe6-eafdba94d669" providerId="ADAL" clId="{6509F617-409B-4EDC-ABD3-91566AFF32F9}" dt="2022-12-05T16:42:04.496" v="312" actId="1036"/>
          <ac:cxnSpMkLst>
            <pc:docMk/>
            <pc:sldMk cId="1143425481" sldId="263"/>
            <ac:cxnSpMk id="26" creationId="{5C8D50A0-55B8-083F-E749-B773D44E0F77}"/>
          </ac:cxnSpMkLst>
        </pc:cxnChg>
        <pc:cxnChg chg="mod">
          <ac:chgData name="#HUANG RUO CHENG#" userId="d6c8d927-7c9c-4d4b-8fe6-eafdba94d669" providerId="ADAL" clId="{6509F617-409B-4EDC-ABD3-91566AFF32F9}" dt="2022-12-05T16:42:04.496" v="312" actId="1036"/>
          <ac:cxnSpMkLst>
            <pc:docMk/>
            <pc:sldMk cId="1143425481" sldId="263"/>
            <ac:cxnSpMk id="38" creationId="{A5A8369D-6793-4A5D-96A9-41676A278A22}"/>
          </ac:cxnSpMkLst>
        </pc:cxnChg>
        <pc:cxnChg chg="mod">
          <ac:chgData name="#HUANG RUO CHENG#" userId="d6c8d927-7c9c-4d4b-8fe6-eafdba94d669" providerId="ADAL" clId="{6509F617-409B-4EDC-ABD3-91566AFF32F9}" dt="2022-12-05T16:42:04.496" v="312" actId="1036"/>
          <ac:cxnSpMkLst>
            <pc:docMk/>
            <pc:sldMk cId="1143425481" sldId="263"/>
            <ac:cxnSpMk id="39" creationId="{830D7BEC-FAA9-4063-A8FC-B07B1A0E952E}"/>
          </ac:cxnSpMkLst>
        </pc:cxnChg>
        <pc:cxnChg chg="mod">
          <ac:chgData name="#HUANG RUO CHENG#" userId="d6c8d927-7c9c-4d4b-8fe6-eafdba94d669" providerId="ADAL" clId="{6509F617-409B-4EDC-ABD3-91566AFF32F9}" dt="2022-12-05T16:42:04.496" v="312" actId="1036"/>
          <ac:cxnSpMkLst>
            <pc:docMk/>
            <pc:sldMk cId="1143425481" sldId="263"/>
            <ac:cxnSpMk id="42" creationId="{0B0BB796-923D-8CDC-D4CE-68759F10F69B}"/>
          </ac:cxnSpMkLst>
        </pc:cxnChg>
        <pc:cxnChg chg="mod">
          <ac:chgData name="#HUANG RUO CHENG#" userId="d6c8d927-7c9c-4d4b-8fe6-eafdba94d669" providerId="ADAL" clId="{6509F617-409B-4EDC-ABD3-91566AFF32F9}" dt="2022-12-05T16:42:04.496" v="312" actId="1036"/>
          <ac:cxnSpMkLst>
            <pc:docMk/>
            <pc:sldMk cId="1143425481" sldId="263"/>
            <ac:cxnSpMk id="43" creationId="{5391CF55-3DB7-4447-96EB-F2BD24599093}"/>
          </ac:cxnSpMkLst>
        </pc:cxnChg>
        <pc:cxnChg chg="mod">
          <ac:chgData name="#HUANG RUO CHENG#" userId="d6c8d927-7c9c-4d4b-8fe6-eafdba94d669" providerId="ADAL" clId="{6509F617-409B-4EDC-ABD3-91566AFF32F9}" dt="2022-12-05T16:42:04.496" v="312" actId="1036"/>
          <ac:cxnSpMkLst>
            <pc:docMk/>
            <pc:sldMk cId="1143425481" sldId="263"/>
            <ac:cxnSpMk id="44" creationId="{B1D91649-C30D-4622-AE9A-C5E1D5F9E090}"/>
          </ac:cxnSpMkLst>
        </pc:cxnChg>
        <pc:cxnChg chg="mod">
          <ac:chgData name="#HUANG RUO CHENG#" userId="d6c8d927-7c9c-4d4b-8fe6-eafdba94d669" providerId="ADAL" clId="{6509F617-409B-4EDC-ABD3-91566AFF32F9}" dt="2022-12-05T16:42:04.496" v="312" actId="1036"/>
          <ac:cxnSpMkLst>
            <pc:docMk/>
            <pc:sldMk cId="1143425481" sldId="263"/>
            <ac:cxnSpMk id="51" creationId="{9322D734-E8FC-9EF8-5CC6-AA57796C12A4}"/>
          </ac:cxnSpMkLst>
        </pc:cxnChg>
        <pc:cxnChg chg="mod">
          <ac:chgData name="#HUANG RUO CHENG#" userId="d6c8d927-7c9c-4d4b-8fe6-eafdba94d669" providerId="ADAL" clId="{6509F617-409B-4EDC-ABD3-91566AFF32F9}" dt="2022-12-05T16:42:04.496" v="312" actId="1036"/>
          <ac:cxnSpMkLst>
            <pc:docMk/>
            <pc:sldMk cId="1143425481" sldId="263"/>
            <ac:cxnSpMk id="52" creationId="{694073BF-78BD-A019-A902-5B55AA82F6F4}"/>
          </ac:cxnSpMkLst>
        </pc:cxnChg>
      </pc:sldChg>
      <pc:sldChg chg="modSp">
        <pc:chgData name="#HUANG RUO CHENG#" userId="d6c8d927-7c9c-4d4b-8fe6-eafdba94d669" providerId="ADAL" clId="{6509F617-409B-4EDC-ABD3-91566AFF32F9}" dt="2022-12-06T16:43:57.928" v="848" actId="2711"/>
        <pc:sldMkLst>
          <pc:docMk/>
          <pc:sldMk cId="2189117874" sldId="264"/>
        </pc:sldMkLst>
        <pc:spChg chg="mod">
          <ac:chgData name="#HUANG RUO CHENG#" userId="d6c8d927-7c9c-4d4b-8fe6-eafdba94d669" providerId="ADAL" clId="{6509F617-409B-4EDC-ABD3-91566AFF32F9}" dt="2022-12-06T16:43:57.928" v="848" actId="2711"/>
          <ac:spMkLst>
            <pc:docMk/>
            <pc:sldMk cId="2189117874" sldId="264"/>
            <ac:spMk id="2" creationId="{F14A4ABC-EF7D-4F30-8D7F-E17AB901E8EE}"/>
          </ac:spMkLst>
        </pc:spChg>
        <pc:spChg chg="mod">
          <ac:chgData name="#HUANG RUO CHENG#" userId="d6c8d927-7c9c-4d4b-8fe6-eafdba94d669" providerId="ADAL" clId="{6509F617-409B-4EDC-ABD3-91566AFF32F9}" dt="2022-12-06T16:43:57.928" v="848" actId="2711"/>
          <ac:spMkLst>
            <pc:docMk/>
            <pc:sldMk cId="2189117874" sldId="264"/>
            <ac:spMk id="4" creationId="{853AEE26-8A0B-4E59-A4DD-AFDFC5039559}"/>
          </ac:spMkLst>
        </pc:spChg>
        <pc:spChg chg="mod">
          <ac:chgData name="#HUANG RUO CHENG#" userId="d6c8d927-7c9c-4d4b-8fe6-eafdba94d669" providerId="ADAL" clId="{6509F617-409B-4EDC-ABD3-91566AFF32F9}" dt="2022-12-06T16:43:57.928" v="848" actId="2711"/>
          <ac:spMkLst>
            <pc:docMk/>
            <pc:sldMk cId="2189117874" sldId="264"/>
            <ac:spMk id="5" creationId="{AF9A8994-168F-43AC-932B-6E6213544C6D}"/>
          </ac:spMkLst>
        </pc:spChg>
        <pc:spChg chg="mod">
          <ac:chgData name="#HUANG RUO CHENG#" userId="d6c8d927-7c9c-4d4b-8fe6-eafdba94d669" providerId="ADAL" clId="{6509F617-409B-4EDC-ABD3-91566AFF32F9}" dt="2022-12-06T16:43:57.928" v="848" actId="2711"/>
          <ac:spMkLst>
            <pc:docMk/>
            <pc:sldMk cId="2189117874" sldId="264"/>
            <ac:spMk id="6" creationId="{A12D82BC-9F53-41E6-B02F-12A757A28BDB}"/>
          </ac:spMkLst>
        </pc:spChg>
        <pc:spChg chg="mod">
          <ac:chgData name="#HUANG RUO CHENG#" userId="d6c8d927-7c9c-4d4b-8fe6-eafdba94d669" providerId="ADAL" clId="{6509F617-409B-4EDC-ABD3-91566AFF32F9}" dt="2022-12-06T16:43:57.928" v="848" actId="2711"/>
          <ac:spMkLst>
            <pc:docMk/>
            <pc:sldMk cId="2189117874" sldId="264"/>
            <ac:spMk id="9" creationId="{728176EB-985B-4951-993D-FBFF5BAAF23E}"/>
          </ac:spMkLst>
        </pc:spChg>
        <pc:spChg chg="mod">
          <ac:chgData name="#HUANG RUO CHENG#" userId="d6c8d927-7c9c-4d4b-8fe6-eafdba94d669" providerId="ADAL" clId="{6509F617-409B-4EDC-ABD3-91566AFF32F9}" dt="2022-12-06T16:43:57.928" v="848" actId="2711"/>
          <ac:spMkLst>
            <pc:docMk/>
            <pc:sldMk cId="2189117874" sldId="264"/>
            <ac:spMk id="11" creationId="{2DF6884B-D31E-485B-8917-D34158DD6D72}"/>
          </ac:spMkLst>
        </pc:spChg>
        <pc:spChg chg="mod">
          <ac:chgData name="#HUANG RUO CHENG#" userId="d6c8d927-7c9c-4d4b-8fe6-eafdba94d669" providerId="ADAL" clId="{6509F617-409B-4EDC-ABD3-91566AFF32F9}" dt="2022-12-06T16:43:57.928" v="848" actId="2711"/>
          <ac:spMkLst>
            <pc:docMk/>
            <pc:sldMk cId="2189117874" sldId="264"/>
            <ac:spMk id="13" creationId="{2ACA941F-BDA8-4FD2-911D-C81E8A038886}"/>
          </ac:spMkLst>
        </pc:spChg>
        <pc:spChg chg="mod">
          <ac:chgData name="#HUANG RUO CHENG#" userId="d6c8d927-7c9c-4d4b-8fe6-eafdba94d669" providerId="ADAL" clId="{6509F617-409B-4EDC-ABD3-91566AFF32F9}" dt="2022-12-06T16:43:57.928" v="848" actId="2711"/>
          <ac:spMkLst>
            <pc:docMk/>
            <pc:sldMk cId="2189117874" sldId="264"/>
            <ac:spMk id="14" creationId="{DF0DA4C6-A76D-4EE9-91AA-519AFBFB5D91}"/>
          </ac:spMkLst>
        </pc:spChg>
        <pc:spChg chg="mod">
          <ac:chgData name="#HUANG RUO CHENG#" userId="d6c8d927-7c9c-4d4b-8fe6-eafdba94d669" providerId="ADAL" clId="{6509F617-409B-4EDC-ABD3-91566AFF32F9}" dt="2022-12-06T16:43:57.928" v="848" actId="2711"/>
          <ac:spMkLst>
            <pc:docMk/>
            <pc:sldMk cId="2189117874" sldId="264"/>
            <ac:spMk id="15" creationId="{6EB73E16-4B18-4CED-9954-D44C02C5F379}"/>
          </ac:spMkLst>
        </pc:spChg>
        <pc:spChg chg="mod">
          <ac:chgData name="#HUANG RUO CHENG#" userId="d6c8d927-7c9c-4d4b-8fe6-eafdba94d669" providerId="ADAL" clId="{6509F617-409B-4EDC-ABD3-91566AFF32F9}" dt="2022-12-06T16:43:57.928" v="848" actId="2711"/>
          <ac:spMkLst>
            <pc:docMk/>
            <pc:sldMk cId="2189117874" sldId="264"/>
            <ac:spMk id="17" creationId="{134D794E-28D8-4232-9E5E-6A86C4AD3952}"/>
          </ac:spMkLst>
        </pc:spChg>
        <pc:spChg chg="mod">
          <ac:chgData name="#HUANG RUO CHENG#" userId="d6c8d927-7c9c-4d4b-8fe6-eafdba94d669" providerId="ADAL" clId="{6509F617-409B-4EDC-ABD3-91566AFF32F9}" dt="2022-12-06T16:43:57.928" v="848" actId="2711"/>
          <ac:spMkLst>
            <pc:docMk/>
            <pc:sldMk cId="2189117874" sldId="264"/>
            <ac:spMk id="19" creationId="{12D037AC-917A-4326-AD2D-39453C61A18C}"/>
          </ac:spMkLst>
        </pc:spChg>
        <pc:spChg chg="mod">
          <ac:chgData name="#HUANG RUO CHENG#" userId="d6c8d927-7c9c-4d4b-8fe6-eafdba94d669" providerId="ADAL" clId="{6509F617-409B-4EDC-ABD3-91566AFF32F9}" dt="2022-12-06T16:43:57.928" v="848" actId="2711"/>
          <ac:spMkLst>
            <pc:docMk/>
            <pc:sldMk cId="2189117874" sldId="264"/>
            <ac:spMk id="21" creationId="{3959C0CF-C2DC-4D3C-BF59-24399AE2A1ED}"/>
          </ac:spMkLst>
        </pc:spChg>
        <pc:spChg chg="mod">
          <ac:chgData name="#HUANG RUO CHENG#" userId="d6c8d927-7c9c-4d4b-8fe6-eafdba94d669" providerId="ADAL" clId="{6509F617-409B-4EDC-ABD3-91566AFF32F9}" dt="2022-12-06T16:43:57.928" v="848" actId="2711"/>
          <ac:spMkLst>
            <pc:docMk/>
            <pc:sldMk cId="2189117874" sldId="264"/>
            <ac:spMk id="24" creationId="{8D3F7B76-DB46-45D7-97FE-B47FD01F2E88}"/>
          </ac:spMkLst>
        </pc:spChg>
        <pc:spChg chg="mod">
          <ac:chgData name="#HUANG RUO CHENG#" userId="d6c8d927-7c9c-4d4b-8fe6-eafdba94d669" providerId="ADAL" clId="{6509F617-409B-4EDC-ABD3-91566AFF32F9}" dt="2022-12-06T16:43:57.928" v="848" actId="2711"/>
          <ac:spMkLst>
            <pc:docMk/>
            <pc:sldMk cId="2189117874" sldId="264"/>
            <ac:spMk id="25" creationId="{23CB3691-28DB-4DA6-A9D5-4BDD422014C0}"/>
          </ac:spMkLst>
        </pc:spChg>
        <pc:spChg chg="mod">
          <ac:chgData name="#HUANG RUO CHENG#" userId="d6c8d927-7c9c-4d4b-8fe6-eafdba94d669" providerId="ADAL" clId="{6509F617-409B-4EDC-ABD3-91566AFF32F9}" dt="2022-12-06T16:43:57.928" v="848" actId="2711"/>
          <ac:spMkLst>
            <pc:docMk/>
            <pc:sldMk cId="2189117874" sldId="264"/>
            <ac:spMk id="29" creationId="{621CB12B-1777-4F4D-8737-56E8A7376C69}"/>
          </ac:spMkLst>
        </pc:spChg>
        <pc:spChg chg="mod">
          <ac:chgData name="#HUANG RUO CHENG#" userId="d6c8d927-7c9c-4d4b-8fe6-eafdba94d669" providerId="ADAL" clId="{6509F617-409B-4EDC-ABD3-91566AFF32F9}" dt="2022-12-06T16:43:57.928" v="848" actId="2711"/>
          <ac:spMkLst>
            <pc:docMk/>
            <pc:sldMk cId="2189117874" sldId="264"/>
            <ac:spMk id="30" creationId="{A3C17ED5-1130-4C91-A38B-2554BDB82EA6}"/>
          </ac:spMkLst>
        </pc:spChg>
        <pc:spChg chg="mod">
          <ac:chgData name="#HUANG RUO CHENG#" userId="d6c8d927-7c9c-4d4b-8fe6-eafdba94d669" providerId="ADAL" clId="{6509F617-409B-4EDC-ABD3-91566AFF32F9}" dt="2022-12-06T16:43:57.928" v="848" actId="2711"/>
          <ac:spMkLst>
            <pc:docMk/>
            <pc:sldMk cId="2189117874" sldId="264"/>
            <ac:spMk id="32" creationId="{4DE95F1E-CC32-4F1F-82BD-C982145E1E97}"/>
          </ac:spMkLst>
        </pc:spChg>
        <pc:cxnChg chg="mod">
          <ac:chgData name="#HUANG RUO CHENG#" userId="d6c8d927-7c9c-4d4b-8fe6-eafdba94d669" providerId="ADAL" clId="{6509F617-409B-4EDC-ABD3-91566AFF32F9}" dt="2022-12-06T16:43:57.928" v="848" actId="2711"/>
          <ac:cxnSpMkLst>
            <pc:docMk/>
            <pc:sldMk cId="2189117874" sldId="264"/>
            <ac:cxnSpMk id="8" creationId="{B05F56DB-475D-488A-A614-654FCE1EE69B}"/>
          </ac:cxnSpMkLst>
        </pc:cxnChg>
        <pc:cxnChg chg="mod">
          <ac:chgData name="#HUANG RUO CHENG#" userId="d6c8d927-7c9c-4d4b-8fe6-eafdba94d669" providerId="ADAL" clId="{6509F617-409B-4EDC-ABD3-91566AFF32F9}" dt="2022-12-06T16:43:57.928" v="848" actId="2711"/>
          <ac:cxnSpMkLst>
            <pc:docMk/>
            <pc:sldMk cId="2189117874" sldId="264"/>
            <ac:cxnSpMk id="10" creationId="{1C8DD425-E541-4B69-AF9A-8FB5B67D4DFB}"/>
          </ac:cxnSpMkLst>
        </pc:cxnChg>
        <pc:cxnChg chg="mod">
          <ac:chgData name="#HUANG RUO CHENG#" userId="d6c8d927-7c9c-4d4b-8fe6-eafdba94d669" providerId="ADAL" clId="{6509F617-409B-4EDC-ABD3-91566AFF32F9}" dt="2022-12-06T16:43:57.928" v="848" actId="2711"/>
          <ac:cxnSpMkLst>
            <pc:docMk/>
            <pc:sldMk cId="2189117874" sldId="264"/>
            <ac:cxnSpMk id="12" creationId="{53C53F43-6937-4092-A960-A7D3963BC2E2}"/>
          </ac:cxnSpMkLst>
        </pc:cxnChg>
        <pc:cxnChg chg="mod">
          <ac:chgData name="#HUANG RUO CHENG#" userId="d6c8d927-7c9c-4d4b-8fe6-eafdba94d669" providerId="ADAL" clId="{6509F617-409B-4EDC-ABD3-91566AFF32F9}" dt="2022-12-06T16:43:57.928" v="848" actId="2711"/>
          <ac:cxnSpMkLst>
            <pc:docMk/>
            <pc:sldMk cId="2189117874" sldId="264"/>
            <ac:cxnSpMk id="16" creationId="{4BF240E0-7E4C-415F-9414-37E65C2B6934}"/>
          </ac:cxnSpMkLst>
        </pc:cxnChg>
        <pc:cxnChg chg="mod">
          <ac:chgData name="#HUANG RUO CHENG#" userId="d6c8d927-7c9c-4d4b-8fe6-eafdba94d669" providerId="ADAL" clId="{6509F617-409B-4EDC-ABD3-91566AFF32F9}" dt="2022-12-06T16:43:57.928" v="848" actId="2711"/>
          <ac:cxnSpMkLst>
            <pc:docMk/>
            <pc:sldMk cId="2189117874" sldId="264"/>
            <ac:cxnSpMk id="18" creationId="{CC2A6FCA-24F9-4A4B-8441-F2EAE242A487}"/>
          </ac:cxnSpMkLst>
        </pc:cxnChg>
        <pc:cxnChg chg="mod">
          <ac:chgData name="#HUANG RUO CHENG#" userId="d6c8d927-7c9c-4d4b-8fe6-eafdba94d669" providerId="ADAL" clId="{6509F617-409B-4EDC-ABD3-91566AFF32F9}" dt="2022-12-06T16:43:57.928" v="848" actId="2711"/>
          <ac:cxnSpMkLst>
            <pc:docMk/>
            <pc:sldMk cId="2189117874" sldId="264"/>
            <ac:cxnSpMk id="20" creationId="{93FACC2B-4A73-4992-A516-0FE2BCF6120E}"/>
          </ac:cxnSpMkLst>
        </pc:cxnChg>
        <pc:cxnChg chg="mod">
          <ac:chgData name="#HUANG RUO CHENG#" userId="d6c8d927-7c9c-4d4b-8fe6-eafdba94d669" providerId="ADAL" clId="{6509F617-409B-4EDC-ABD3-91566AFF32F9}" dt="2022-12-06T16:43:57.928" v="848" actId="2711"/>
          <ac:cxnSpMkLst>
            <pc:docMk/>
            <pc:sldMk cId="2189117874" sldId="264"/>
            <ac:cxnSpMk id="22" creationId="{F2A70EDF-8AB3-4A2B-9538-E79CDA7C3B03}"/>
          </ac:cxnSpMkLst>
        </pc:cxnChg>
        <pc:cxnChg chg="mod">
          <ac:chgData name="#HUANG RUO CHENG#" userId="d6c8d927-7c9c-4d4b-8fe6-eafdba94d669" providerId="ADAL" clId="{6509F617-409B-4EDC-ABD3-91566AFF32F9}" dt="2022-12-06T16:43:57.928" v="848" actId="2711"/>
          <ac:cxnSpMkLst>
            <pc:docMk/>
            <pc:sldMk cId="2189117874" sldId="264"/>
            <ac:cxnSpMk id="23" creationId="{8201EC54-7958-48E8-9D54-4C0B44A46F19}"/>
          </ac:cxnSpMkLst>
        </pc:cxnChg>
        <pc:cxnChg chg="mod">
          <ac:chgData name="#HUANG RUO CHENG#" userId="d6c8d927-7c9c-4d4b-8fe6-eafdba94d669" providerId="ADAL" clId="{6509F617-409B-4EDC-ABD3-91566AFF32F9}" dt="2022-12-06T16:43:57.928" v="848" actId="2711"/>
          <ac:cxnSpMkLst>
            <pc:docMk/>
            <pc:sldMk cId="2189117874" sldId="264"/>
            <ac:cxnSpMk id="27" creationId="{7B35B7FE-C71E-41E5-9F1C-3395F42D9DFC}"/>
          </ac:cxnSpMkLst>
        </pc:cxnChg>
        <pc:cxnChg chg="mod">
          <ac:chgData name="#HUANG RUO CHENG#" userId="d6c8d927-7c9c-4d4b-8fe6-eafdba94d669" providerId="ADAL" clId="{6509F617-409B-4EDC-ABD3-91566AFF32F9}" dt="2022-12-06T16:43:57.928" v="848" actId="2711"/>
          <ac:cxnSpMkLst>
            <pc:docMk/>
            <pc:sldMk cId="2189117874" sldId="264"/>
            <ac:cxnSpMk id="28" creationId="{FD25E171-2FBD-4DE7-B92C-0CDC1D5A8734}"/>
          </ac:cxnSpMkLst>
        </pc:cxnChg>
        <pc:cxnChg chg="mod">
          <ac:chgData name="#HUANG RUO CHENG#" userId="d6c8d927-7c9c-4d4b-8fe6-eafdba94d669" providerId="ADAL" clId="{6509F617-409B-4EDC-ABD3-91566AFF32F9}" dt="2022-12-06T16:43:57.928" v="848" actId="2711"/>
          <ac:cxnSpMkLst>
            <pc:docMk/>
            <pc:sldMk cId="2189117874" sldId="264"/>
            <ac:cxnSpMk id="31" creationId="{1E4B2FC5-B158-44A5-9FCA-45BE8565D8F4}"/>
          </ac:cxnSpMkLst>
        </pc:cxnChg>
      </pc:sldChg>
      <pc:sldChg chg="addSp delSp modSp mod">
        <pc:chgData name="#HUANG RUO CHENG#" userId="d6c8d927-7c9c-4d4b-8fe6-eafdba94d669" providerId="ADAL" clId="{6509F617-409B-4EDC-ABD3-91566AFF32F9}" dt="2022-12-05T16:41:40.484" v="273" actId="1035"/>
        <pc:sldMkLst>
          <pc:docMk/>
          <pc:sldMk cId="1301890057" sldId="265"/>
        </pc:sldMkLst>
        <pc:spChg chg="add mod">
          <ac:chgData name="#HUANG RUO CHENG#" userId="d6c8d927-7c9c-4d4b-8fe6-eafdba94d669" providerId="ADAL" clId="{6509F617-409B-4EDC-ABD3-91566AFF32F9}" dt="2022-12-05T16:41:29.836" v="234"/>
          <ac:spMkLst>
            <pc:docMk/>
            <pc:sldMk cId="1301890057" sldId="265"/>
            <ac:spMk id="2" creationId="{8216A8D9-6939-5174-58F2-6221F2818139}"/>
          </ac:spMkLst>
        </pc:spChg>
        <pc:spChg chg="mod">
          <ac:chgData name="#HUANG RUO CHENG#" userId="d6c8d927-7c9c-4d4b-8fe6-eafdba94d669" providerId="ADAL" clId="{6509F617-409B-4EDC-ABD3-91566AFF32F9}" dt="2022-12-05T16:41:40.484" v="273" actId="1035"/>
          <ac:spMkLst>
            <pc:docMk/>
            <pc:sldMk cId="1301890057" sldId="265"/>
            <ac:spMk id="3" creationId="{74118ED0-F812-46C9-B507-E4CFA2EDF59A}"/>
          </ac:spMkLst>
        </pc:spChg>
        <pc:spChg chg="mod">
          <ac:chgData name="#HUANG RUO CHENG#" userId="d6c8d927-7c9c-4d4b-8fe6-eafdba94d669" providerId="ADAL" clId="{6509F617-409B-4EDC-ABD3-91566AFF32F9}" dt="2022-12-05T16:41:40.484" v="273" actId="1035"/>
          <ac:spMkLst>
            <pc:docMk/>
            <pc:sldMk cId="1301890057" sldId="265"/>
            <ac:spMk id="4" creationId="{53141ED7-A182-4716-B880-A0CDE93C7EAA}"/>
          </ac:spMkLst>
        </pc:spChg>
        <pc:spChg chg="mod">
          <ac:chgData name="#HUANG RUO CHENG#" userId="d6c8d927-7c9c-4d4b-8fe6-eafdba94d669" providerId="ADAL" clId="{6509F617-409B-4EDC-ABD3-91566AFF32F9}" dt="2022-12-05T16:41:40.484" v="273" actId="1035"/>
          <ac:spMkLst>
            <pc:docMk/>
            <pc:sldMk cId="1301890057" sldId="265"/>
            <ac:spMk id="5" creationId="{7BC74F86-E62C-4508-946F-51C54D858E69}"/>
          </ac:spMkLst>
        </pc:spChg>
        <pc:spChg chg="mod">
          <ac:chgData name="#HUANG RUO CHENG#" userId="d6c8d927-7c9c-4d4b-8fe6-eafdba94d669" providerId="ADAL" clId="{6509F617-409B-4EDC-ABD3-91566AFF32F9}" dt="2022-12-05T16:41:40.484" v="273" actId="1035"/>
          <ac:spMkLst>
            <pc:docMk/>
            <pc:sldMk cId="1301890057" sldId="265"/>
            <ac:spMk id="6" creationId="{52EAAA35-4295-B86B-8303-38E9AD2CAF72}"/>
          </ac:spMkLst>
        </pc:spChg>
        <pc:spChg chg="add mod">
          <ac:chgData name="#HUANG RUO CHENG#" userId="d6c8d927-7c9c-4d4b-8fe6-eafdba94d669" providerId="ADAL" clId="{6509F617-409B-4EDC-ABD3-91566AFF32F9}" dt="2022-12-05T16:41:35.048" v="258" actId="20577"/>
          <ac:spMkLst>
            <pc:docMk/>
            <pc:sldMk cId="1301890057" sldId="265"/>
            <ac:spMk id="7" creationId="{ED8C1A14-3337-311D-24D7-6EABC23E0FBA}"/>
          </ac:spMkLst>
        </pc:spChg>
        <pc:spChg chg="del">
          <ac:chgData name="#HUANG RUO CHENG#" userId="d6c8d927-7c9c-4d4b-8fe6-eafdba94d669" providerId="ADAL" clId="{6509F617-409B-4EDC-ABD3-91566AFF32F9}" dt="2022-12-05T16:41:36.698" v="259" actId="478"/>
          <ac:spMkLst>
            <pc:docMk/>
            <pc:sldMk cId="1301890057" sldId="265"/>
            <ac:spMk id="13" creationId="{A2B0599D-ED22-C392-CC9B-166EF52C7F75}"/>
          </ac:spMkLst>
        </pc:spChg>
        <pc:spChg chg="mod">
          <ac:chgData name="#HUANG RUO CHENG#" userId="d6c8d927-7c9c-4d4b-8fe6-eafdba94d669" providerId="ADAL" clId="{6509F617-409B-4EDC-ABD3-91566AFF32F9}" dt="2022-12-05T16:41:40.484" v="273" actId="1035"/>
          <ac:spMkLst>
            <pc:docMk/>
            <pc:sldMk cId="1301890057" sldId="265"/>
            <ac:spMk id="15" creationId="{DEE3AD1C-783D-5DC5-5980-B2F8B37CC441}"/>
          </ac:spMkLst>
        </pc:spChg>
        <pc:spChg chg="mod">
          <ac:chgData name="#HUANG RUO CHENG#" userId="d6c8d927-7c9c-4d4b-8fe6-eafdba94d669" providerId="ADAL" clId="{6509F617-409B-4EDC-ABD3-91566AFF32F9}" dt="2022-12-05T16:41:40.484" v="273" actId="1035"/>
          <ac:spMkLst>
            <pc:docMk/>
            <pc:sldMk cId="1301890057" sldId="265"/>
            <ac:spMk id="16" creationId="{B5832E94-33D9-5E07-9FE7-3DC0F2BA567D}"/>
          </ac:spMkLst>
        </pc:spChg>
        <pc:spChg chg="mod">
          <ac:chgData name="#HUANG RUO CHENG#" userId="d6c8d927-7c9c-4d4b-8fe6-eafdba94d669" providerId="ADAL" clId="{6509F617-409B-4EDC-ABD3-91566AFF32F9}" dt="2022-12-05T16:41:40.484" v="273" actId="1035"/>
          <ac:spMkLst>
            <pc:docMk/>
            <pc:sldMk cId="1301890057" sldId="265"/>
            <ac:spMk id="17" creationId="{DFC50064-5B73-B5FF-13B6-CD0AA17B812C}"/>
          </ac:spMkLst>
        </pc:spChg>
        <pc:spChg chg="mod">
          <ac:chgData name="#HUANG RUO CHENG#" userId="d6c8d927-7c9c-4d4b-8fe6-eafdba94d669" providerId="ADAL" clId="{6509F617-409B-4EDC-ABD3-91566AFF32F9}" dt="2022-12-05T16:41:40.484" v="273" actId="1035"/>
          <ac:spMkLst>
            <pc:docMk/>
            <pc:sldMk cId="1301890057" sldId="265"/>
            <ac:spMk id="18" creationId="{44B0F06C-E751-FBE9-3F1E-71B78523A361}"/>
          </ac:spMkLst>
        </pc:spChg>
        <pc:spChg chg="mod">
          <ac:chgData name="#HUANG RUO CHENG#" userId="d6c8d927-7c9c-4d4b-8fe6-eafdba94d669" providerId="ADAL" clId="{6509F617-409B-4EDC-ABD3-91566AFF32F9}" dt="2022-12-05T16:41:40.484" v="273" actId="1035"/>
          <ac:spMkLst>
            <pc:docMk/>
            <pc:sldMk cId="1301890057" sldId="265"/>
            <ac:spMk id="37" creationId="{A37B3D7F-B242-4FDF-E37E-661B26C4897C}"/>
          </ac:spMkLst>
        </pc:spChg>
        <pc:spChg chg="mod">
          <ac:chgData name="#HUANG RUO CHENG#" userId="d6c8d927-7c9c-4d4b-8fe6-eafdba94d669" providerId="ADAL" clId="{6509F617-409B-4EDC-ABD3-91566AFF32F9}" dt="2022-12-05T16:41:40.484" v="273" actId="1035"/>
          <ac:spMkLst>
            <pc:docMk/>
            <pc:sldMk cId="1301890057" sldId="265"/>
            <ac:spMk id="39" creationId="{0BC1D9E8-D433-1DDD-AA87-395BCA0B0580}"/>
          </ac:spMkLst>
        </pc:spChg>
        <pc:cxnChg chg="mod">
          <ac:chgData name="#HUANG RUO CHENG#" userId="d6c8d927-7c9c-4d4b-8fe6-eafdba94d669" providerId="ADAL" clId="{6509F617-409B-4EDC-ABD3-91566AFF32F9}" dt="2022-12-05T16:41:40.484" v="273" actId="1035"/>
          <ac:cxnSpMkLst>
            <pc:docMk/>
            <pc:sldMk cId="1301890057" sldId="265"/>
            <ac:cxnSpMk id="23" creationId="{C191B90E-7A13-C4EF-546C-984EDC26C9C4}"/>
          </ac:cxnSpMkLst>
        </pc:cxnChg>
      </pc:sldChg>
      <pc:sldChg chg="addSp delSp modSp mod">
        <pc:chgData name="#HUANG RUO CHENG#" userId="d6c8d927-7c9c-4d4b-8fe6-eafdba94d669" providerId="ADAL" clId="{6509F617-409B-4EDC-ABD3-91566AFF32F9}" dt="2022-12-05T16:45:17.637" v="341" actId="478"/>
        <pc:sldMkLst>
          <pc:docMk/>
          <pc:sldMk cId="4146221599" sldId="267"/>
        </pc:sldMkLst>
        <pc:spChg chg="del">
          <ac:chgData name="#HUANG RUO CHENG#" userId="d6c8d927-7c9c-4d4b-8fe6-eafdba94d669" providerId="ADAL" clId="{6509F617-409B-4EDC-ABD3-91566AFF32F9}" dt="2022-12-05T16:45:17.637" v="341" actId="478"/>
          <ac:spMkLst>
            <pc:docMk/>
            <pc:sldMk cId="4146221599" sldId="267"/>
            <ac:spMk id="2" creationId="{3DF329F1-7077-422C-85AF-A939910EBB9F}"/>
          </ac:spMkLst>
        </pc:spChg>
        <pc:spChg chg="add mod">
          <ac:chgData name="#HUANG RUO CHENG#" userId="d6c8d927-7c9c-4d4b-8fe6-eafdba94d669" providerId="ADAL" clId="{6509F617-409B-4EDC-ABD3-91566AFF32F9}" dt="2022-12-05T16:45:12.770" v="322"/>
          <ac:spMkLst>
            <pc:docMk/>
            <pc:sldMk cId="4146221599" sldId="267"/>
            <ac:spMk id="3" creationId="{6F34E9C3-B38A-06A9-4023-87D731B8B81A}"/>
          </ac:spMkLst>
        </pc:spChg>
        <pc:spChg chg="add mod">
          <ac:chgData name="#HUANG RUO CHENG#" userId="d6c8d927-7c9c-4d4b-8fe6-eafdba94d669" providerId="ADAL" clId="{6509F617-409B-4EDC-ABD3-91566AFF32F9}" dt="2022-12-05T16:45:16.449" v="340" actId="20577"/>
          <ac:spMkLst>
            <pc:docMk/>
            <pc:sldMk cId="4146221599" sldId="267"/>
            <ac:spMk id="5" creationId="{45BBFBDA-4CA6-CBA7-6CAB-2289FC2B29C6}"/>
          </ac:spMkLst>
        </pc:spChg>
      </pc:sldChg>
      <pc:sldChg chg="addSp delSp modSp mod">
        <pc:chgData name="#HUANG RUO CHENG#" userId="d6c8d927-7c9c-4d4b-8fe6-eafdba94d669" providerId="ADAL" clId="{6509F617-409B-4EDC-ABD3-91566AFF32F9}" dt="2022-12-06T16:42:50.915" v="846" actId="20577"/>
        <pc:sldMkLst>
          <pc:docMk/>
          <pc:sldMk cId="3365272750" sldId="268"/>
        </pc:sldMkLst>
        <pc:spChg chg="del">
          <ac:chgData name="#HUANG RUO CHENG#" userId="d6c8d927-7c9c-4d4b-8fe6-eafdba94d669" providerId="ADAL" clId="{6509F617-409B-4EDC-ABD3-91566AFF32F9}" dt="2022-12-05T16:45:30.274" v="360" actId="478"/>
          <ac:spMkLst>
            <pc:docMk/>
            <pc:sldMk cId="3365272750" sldId="268"/>
            <ac:spMk id="2" creationId="{CC9589C7-7374-495F-8C00-D2C1389215F2}"/>
          </ac:spMkLst>
        </pc:spChg>
        <pc:spChg chg="mod">
          <ac:chgData name="#HUANG RUO CHENG#" userId="d6c8d927-7c9c-4d4b-8fe6-eafdba94d669" providerId="ADAL" clId="{6509F617-409B-4EDC-ABD3-91566AFF32F9}" dt="2022-12-06T16:42:50.915" v="846" actId="20577"/>
          <ac:spMkLst>
            <pc:docMk/>
            <pc:sldMk cId="3365272750" sldId="268"/>
            <ac:spMk id="3" creationId="{F41A39A1-6AC6-41BE-A3A9-F991E62CA986}"/>
          </ac:spMkLst>
        </pc:spChg>
        <pc:spChg chg="add mod">
          <ac:chgData name="#HUANG RUO CHENG#" userId="d6c8d927-7c9c-4d4b-8fe6-eafdba94d669" providerId="ADAL" clId="{6509F617-409B-4EDC-ABD3-91566AFF32F9}" dt="2022-12-05T16:45:24.703" v="342"/>
          <ac:spMkLst>
            <pc:docMk/>
            <pc:sldMk cId="3365272750" sldId="268"/>
            <ac:spMk id="4" creationId="{4255E298-5923-C284-A058-D167BEC43683}"/>
          </ac:spMkLst>
        </pc:spChg>
        <pc:spChg chg="add mod">
          <ac:chgData name="#HUANG RUO CHENG#" userId="d6c8d927-7c9c-4d4b-8fe6-eafdba94d669" providerId="ADAL" clId="{6509F617-409B-4EDC-ABD3-91566AFF32F9}" dt="2022-12-05T16:45:28.623" v="359" actId="20577"/>
          <ac:spMkLst>
            <pc:docMk/>
            <pc:sldMk cId="3365272750" sldId="268"/>
            <ac:spMk id="5" creationId="{BB178C46-F076-9E06-628E-F3FB819E01DA}"/>
          </ac:spMkLst>
        </pc:spChg>
      </pc:sldChg>
      <pc:sldChg chg="addSp delSp modSp mod">
        <pc:chgData name="#HUANG RUO CHENG#" userId="d6c8d927-7c9c-4d4b-8fe6-eafdba94d669" providerId="ADAL" clId="{6509F617-409B-4EDC-ABD3-91566AFF32F9}" dt="2022-12-05T16:38:09.198" v="32" actId="478"/>
        <pc:sldMkLst>
          <pc:docMk/>
          <pc:sldMk cId="205437125" sldId="269"/>
        </pc:sldMkLst>
        <pc:spChg chg="del">
          <ac:chgData name="#HUANG RUO CHENG#" userId="d6c8d927-7c9c-4d4b-8fe6-eafdba94d669" providerId="ADAL" clId="{6509F617-409B-4EDC-ABD3-91566AFF32F9}" dt="2022-12-05T16:38:09.198" v="32" actId="478"/>
          <ac:spMkLst>
            <pc:docMk/>
            <pc:sldMk cId="205437125" sldId="269"/>
            <ac:spMk id="2" creationId="{D9C028CD-25E5-4896-ACE3-CB1531771EA5}"/>
          </ac:spMkLst>
        </pc:spChg>
        <pc:spChg chg="add mod">
          <ac:chgData name="#HUANG RUO CHENG#" userId="d6c8d927-7c9c-4d4b-8fe6-eafdba94d669" providerId="ADAL" clId="{6509F617-409B-4EDC-ABD3-91566AFF32F9}" dt="2022-12-05T16:37:51.750" v="22"/>
          <ac:spMkLst>
            <pc:docMk/>
            <pc:sldMk cId="205437125" sldId="269"/>
            <ac:spMk id="9" creationId="{AFD755F6-A71B-7BC1-C61D-EDC4AF0DC755}"/>
          </ac:spMkLst>
        </pc:spChg>
        <pc:spChg chg="add mod">
          <ac:chgData name="#HUANG RUO CHENG#" userId="d6c8d927-7c9c-4d4b-8fe6-eafdba94d669" providerId="ADAL" clId="{6509F617-409B-4EDC-ABD3-91566AFF32F9}" dt="2022-12-05T16:38:06.880" v="31" actId="207"/>
          <ac:spMkLst>
            <pc:docMk/>
            <pc:sldMk cId="205437125" sldId="269"/>
            <ac:spMk id="20" creationId="{821663A6-29D4-5B79-0129-547DFAD055FD}"/>
          </ac:spMkLst>
        </pc:spChg>
      </pc:sldChg>
      <pc:sldChg chg="addSp delSp modSp mod">
        <pc:chgData name="#HUANG RUO CHENG#" userId="d6c8d927-7c9c-4d4b-8fe6-eafdba94d669" providerId="ADAL" clId="{6509F617-409B-4EDC-ABD3-91566AFF32F9}" dt="2022-12-05T17:00:27.955" v="427" actId="1076"/>
        <pc:sldMkLst>
          <pc:docMk/>
          <pc:sldMk cId="1595432632" sldId="270"/>
        </pc:sldMkLst>
        <pc:spChg chg="add mod">
          <ac:chgData name="#HUANG RUO CHENG#" userId="d6c8d927-7c9c-4d4b-8fe6-eafdba94d669" providerId="ADAL" clId="{6509F617-409B-4EDC-ABD3-91566AFF32F9}" dt="2022-12-05T16:40:36.421" v="125"/>
          <ac:spMkLst>
            <pc:docMk/>
            <pc:sldMk cId="1595432632" sldId="270"/>
            <ac:spMk id="2" creationId="{8C140A6E-96F0-0244-1DA2-1D34EAA49BB7}"/>
          </ac:spMkLst>
        </pc:spChg>
        <pc:spChg chg="add mod">
          <ac:chgData name="#HUANG RUO CHENG#" userId="d6c8d927-7c9c-4d4b-8fe6-eafdba94d669" providerId="ADAL" clId="{6509F617-409B-4EDC-ABD3-91566AFF32F9}" dt="2022-12-05T16:40:38.987" v="134" actId="20577"/>
          <ac:spMkLst>
            <pc:docMk/>
            <pc:sldMk cId="1595432632" sldId="270"/>
            <ac:spMk id="3" creationId="{F716683E-BCA7-7FC3-4337-2BB3DB8BAA2F}"/>
          </ac:spMkLst>
        </pc:spChg>
        <pc:spChg chg="del">
          <ac:chgData name="#HUANG RUO CHENG#" userId="d6c8d927-7c9c-4d4b-8fe6-eafdba94d669" providerId="ADAL" clId="{6509F617-409B-4EDC-ABD3-91566AFF32F9}" dt="2022-12-05T16:40:41.073" v="135" actId="478"/>
          <ac:spMkLst>
            <pc:docMk/>
            <pc:sldMk cId="1595432632" sldId="270"/>
            <ac:spMk id="7" creationId="{E1D6DC91-E5B7-D3BD-7A6A-FD4FE1ECF036}"/>
          </ac:spMkLst>
        </pc:spChg>
        <pc:picChg chg="del mod">
          <ac:chgData name="#HUANG RUO CHENG#" userId="d6c8d927-7c9c-4d4b-8fe6-eafdba94d669" providerId="ADAL" clId="{6509F617-409B-4EDC-ABD3-91566AFF32F9}" dt="2022-12-05T17:00:05.739" v="418" actId="478"/>
          <ac:picMkLst>
            <pc:docMk/>
            <pc:sldMk cId="1595432632" sldId="270"/>
            <ac:picMk id="4" creationId="{0CC0B3BA-9E72-743E-6428-3262EBE0B089}"/>
          </ac:picMkLst>
        </pc:picChg>
        <pc:picChg chg="add mod">
          <ac:chgData name="#HUANG RUO CHENG#" userId="d6c8d927-7c9c-4d4b-8fe6-eafdba94d669" providerId="ADAL" clId="{6509F617-409B-4EDC-ABD3-91566AFF32F9}" dt="2022-12-05T17:00:27.955" v="427" actId="1076"/>
          <ac:picMkLst>
            <pc:docMk/>
            <pc:sldMk cId="1595432632" sldId="270"/>
            <ac:picMk id="6" creationId="{96A341CC-75AC-74FF-BBF5-3DCE2D1553AA}"/>
          </ac:picMkLst>
        </pc:picChg>
      </pc:sldChg>
      <pc:sldChg chg="addSp delSp modSp mod setBg modAnim">
        <pc:chgData name="#HUANG RUO CHENG#" userId="d6c8d927-7c9c-4d4b-8fe6-eafdba94d669" providerId="ADAL" clId="{6509F617-409B-4EDC-ABD3-91566AFF32F9}" dt="2022-12-05T17:15:03.021" v="520"/>
        <pc:sldMkLst>
          <pc:docMk/>
          <pc:sldMk cId="2331340971" sldId="272"/>
        </pc:sldMkLst>
        <pc:spChg chg="add mod">
          <ac:chgData name="#HUANG RUO CHENG#" userId="d6c8d927-7c9c-4d4b-8fe6-eafdba94d669" providerId="ADAL" clId="{6509F617-409B-4EDC-ABD3-91566AFF32F9}" dt="2022-12-05T16:45:05.689" v="313"/>
          <ac:spMkLst>
            <pc:docMk/>
            <pc:sldMk cId="2331340971" sldId="272"/>
            <ac:spMk id="2" creationId="{DBF40CD9-53D8-1B74-8285-BE2FBDADDFDF}"/>
          </ac:spMkLst>
        </pc:spChg>
        <pc:spChg chg="add mod">
          <ac:chgData name="#HUANG RUO CHENG#" userId="d6c8d927-7c9c-4d4b-8fe6-eafdba94d669" providerId="ADAL" clId="{6509F617-409B-4EDC-ABD3-91566AFF32F9}" dt="2022-12-05T16:45:08.654" v="320" actId="20577"/>
          <ac:spMkLst>
            <pc:docMk/>
            <pc:sldMk cId="2331340971" sldId="272"/>
            <ac:spMk id="3" creationId="{3B0A1003-DC80-DA06-7E04-8A4B9D789CBB}"/>
          </ac:spMkLst>
        </pc:spChg>
        <pc:spChg chg="mod">
          <ac:chgData name="#HUANG RUO CHENG#" userId="d6c8d927-7c9c-4d4b-8fe6-eafdba94d669" providerId="ADAL" clId="{6509F617-409B-4EDC-ABD3-91566AFF32F9}" dt="2022-12-05T17:12:24.295" v="471" actId="1076"/>
          <ac:spMkLst>
            <pc:docMk/>
            <pc:sldMk cId="2331340971" sldId="272"/>
            <ac:spMk id="4" creationId="{62F6E997-D046-499A-AC36-E41B030200C9}"/>
          </ac:spMkLst>
        </pc:spChg>
        <pc:spChg chg="del">
          <ac:chgData name="#HUANG RUO CHENG#" userId="d6c8d927-7c9c-4d4b-8fe6-eafdba94d669" providerId="ADAL" clId="{6509F617-409B-4EDC-ABD3-91566AFF32F9}" dt="2022-12-05T16:45:10.901" v="321" actId="478"/>
          <ac:spMkLst>
            <pc:docMk/>
            <pc:sldMk cId="2331340971" sldId="272"/>
            <ac:spMk id="6" creationId="{0A661A52-6645-4FE7-9D51-34EF0CF9E5E3}"/>
          </ac:spMkLst>
        </pc:spChg>
        <pc:spChg chg="add mod ord">
          <ac:chgData name="#HUANG RUO CHENG#" userId="d6c8d927-7c9c-4d4b-8fe6-eafdba94d669" providerId="ADAL" clId="{6509F617-409B-4EDC-ABD3-91566AFF32F9}" dt="2022-12-05T17:13:51.239" v="504" actId="14100"/>
          <ac:spMkLst>
            <pc:docMk/>
            <pc:sldMk cId="2331340971" sldId="272"/>
            <ac:spMk id="15" creationId="{66834A92-013D-F6B9-1E96-7092D0F91702}"/>
          </ac:spMkLst>
        </pc:spChg>
        <pc:spChg chg="add mod">
          <ac:chgData name="#HUANG RUO CHENG#" userId="d6c8d927-7c9c-4d4b-8fe6-eafdba94d669" providerId="ADAL" clId="{6509F617-409B-4EDC-ABD3-91566AFF32F9}" dt="2022-12-05T17:13:54.177" v="506" actId="14100"/>
          <ac:spMkLst>
            <pc:docMk/>
            <pc:sldMk cId="2331340971" sldId="272"/>
            <ac:spMk id="16" creationId="{9E0E8AC2-5D3A-6B61-8EB0-6C5B7FCB9CF5}"/>
          </ac:spMkLst>
        </pc:spChg>
        <pc:spChg chg="add mod">
          <ac:chgData name="#HUANG RUO CHENG#" userId="d6c8d927-7c9c-4d4b-8fe6-eafdba94d669" providerId="ADAL" clId="{6509F617-409B-4EDC-ABD3-91566AFF32F9}" dt="2022-12-05T17:13:57.737" v="508" actId="14100"/>
          <ac:spMkLst>
            <pc:docMk/>
            <pc:sldMk cId="2331340971" sldId="272"/>
            <ac:spMk id="17" creationId="{3C6951F5-1561-0318-D4A8-5A59DCEF083C}"/>
          </ac:spMkLst>
        </pc:spChg>
        <pc:spChg chg="add mod">
          <ac:chgData name="#HUANG RUO CHENG#" userId="d6c8d927-7c9c-4d4b-8fe6-eafdba94d669" providerId="ADAL" clId="{6509F617-409B-4EDC-ABD3-91566AFF32F9}" dt="2022-12-05T17:14:30.311" v="516" actId="14100"/>
          <ac:spMkLst>
            <pc:docMk/>
            <pc:sldMk cId="2331340971" sldId="272"/>
            <ac:spMk id="18" creationId="{54944273-F3CF-B782-8AA8-3AEF14A760CB}"/>
          </ac:spMkLst>
        </pc:spChg>
        <pc:spChg chg="add mod">
          <ac:chgData name="#HUANG RUO CHENG#" userId="d6c8d927-7c9c-4d4b-8fe6-eafdba94d669" providerId="ADAL" clId="{6509F617-409B-4EDC-ABD3-91566AFF32F9}" dt="2022-12-05T17:14:28.833" v="515" actId="14100"/>
          <ac:spMkLst>
            <pc:docMk/>
            <pc:sldMk cId="2331340971" sldId="272"/>
            <ac:spMk id="19" creationId="{A4608838-7F6C-4EFC-FD6F-0011F139521A}"/>
          </ac:spMkLst>
        </pc:spChg>
        <pc:picChg chg="del">
          <ac:chgData name="#HUANG RUO CHENG#" userId="d6c8d927-7c9c-4d4b-8fe6-eafdba94d669" providerId="ADAL" clId="{6509F617-409B-4EDC-ABD3-91566AFF32F9}" dt="2022-12-05T17:01:35.971" v="441" actId="478"/>
          <ac:picMkLst>
            <pc:docMk/>
            <pc:sldMk cId="2331340971" sldId="272"/>
            <ac:picMk id="8" creationId="{EFC1F1E8-D188-B221-1CF3-D39B730BA44D}"/>
          </ac:picMkLst>
        </pc:picChg>
        <pc:picChg chg="add mod">
          <ac:chgData name="#HUANG RUO CHENG#" userId="d6c8d927-7c9c-4d4b-8fe6-eafdba94d669" providerId="ADAL" clId="{6509F617-409B-4EDC-ABD3-91566AFF32F9}" dt="2022-12-05T17:12:12.437" v="465" actId="1076"/>
          <ac:picMkLst>
            <pc:docMk/>
            <pc:sldMk cId="2331340971" sldId="272"/>
            <ac:picMk id="9" creationId="{CA0C30EB-08D8-B7A8-A6C6-7AB918081838}"/>
          </ac:picMkLst>
        </pc:picChg>
        <pc:picChg chg="del">
          <ac:chgData name="#HUANG RUO CHENG#" userId="d6c8d927-7c9c-4d4b-8fe6-eafdba94d669" providerId="ADAL" clId="{6509F617-409B-4EDC-ABD3-91566AFF32F9}" dt="2022-12-05T17:11:25.724" v="451" actId="478"/>
          <ac:picMkLst>
            <pc:docMk/>
            <pc:sldMk cId="2331340971" sldId="272"/>
            <ac:picMk id="10" creationId="{3B658B8A-8142-7ADF-693C-EE260AAA311F}"/>
          </ac:picMkLst>
        </pc:picChg>
        <pc:picChg chg="add del mod">
          <ac:chgData name="#HUANG RUO CHENG#" userId="d6c8d927-7c9c-4d4b-8fe6-eafdba94d669" providerId="ADAL" clId="{6509F617-409B-4EDC-ABD3-91566AFF32F9}" dt="2022-12-05T17:02:11.187" v="449" actId="478"/>
          <ac:picMkLst>
            <pc:docMk/>
            <pc:sldMk cId="2331340971" sldId="272"/>
            <ac:picMk id="12" creationId="{948C0859-9869-CFEA-3CEF-B1C7A965E771}"/>
          </ac:picMkLst>
        </pc:picChg>
        <pc:picChg chg="add mod">
          <ac:chgData name="#HUANG RUO CHENG#" userId="d6c8d927-7c9c-4d4b-8fe6-eafdba94d669" providerId="ADAL" clId="{6509F617-409B-4EDC-ABD3-91566AFF32F9}" dt="2022-12-05T17:12:14.893" v="466" actId="1076"/>
          <ac:picMkLst>
            <pc:docMk/>
            <pc:sldMk cId="2331340971" sldId="272"/>
            <ac:picMk id="14" creationId="{D7D5D1FA-35E3-CF1D-06FD-CC4CDDE64801}"/>
          </ac:picMkLst>
        </pc:picChg>
      </pc:sldChg>
      <pc:sldChg chg="addSp delSp modSp mod">
        <pc:chgData name="#HUANG RUO CHENG#" userId="d6c8d927-7c9c-4d4b-8fe6-eafdba94d669" providerId="ADAL" clId="{6509F617-409B-4EDC-ABD3-91566AFF32F9}" dt="2022-12-06T16:41:27.377" v="795" actId="20577"/>
        <pc:sldMkLst>
          <pc:docMk/>
          <pc:sldMk cId="488496021" sldId="274"/>
        </pc:sldMkLst>
        <pc:spChg chg="del">
          <ac:chgData name="#HUANG RUO CHENG#" userId="d6c8d927-7c9c-4d4b-8fe6-eafdba94d669" providerId="ADAL" clId="{6509F617-409B-4EDC-ABD3-91566AFF32F9}" dt="2022-12-05T16:41:26.853" v="233" actId="478"/>
          <ac:spMkLst>
            <pc:docMk/>
            <pc:sldMk cId="488496021" sldId="274"/>
            <ac:spMk id="2" creationId="{786C55B5-DABF-42F2-B3E0-7039201EBDFF}"/>
          </ac:spMkLst>
        </pc:spChg>
        <pc:spChg chg="mod">
          <ac:chgData name="#HUANG RUO CHENG#" userId="d6c8d927-7c9c-4d4b-8fe6-eafdba94d669" providerId="ADAL" clId="{6509F617-409B-4EDC-ABD3-91566AFF32F9}" dt="2022-12-06T16:41:09.986" v="791" actId="1076"/>
          <ac:spMkLst>
            <pc:docMk/>
            <pc:sldMk cId="488496021" sldId="274"/>
            <ac:spMk id="3" creationId="{54E07220-E6A0-439C-BD37-CA5B003201A2}"/>
          </ac:spMkLst>
        </pc:spChg>
        <pc:spChg chg="add mod">
          <ac:chgData name="#HUANG RUO CHENG#" userId="d6c8d927-7c9c-4d4b-8fe6-eafdba94d669" providerId="ADAL" clId="{6509F617-409B-4EDC-ABD3-91566AFF32F9}" dt="2022-12-05T16:41:17.730" v="203"/>
          <ac:spMkLst>
            <pc:docMk/>
            <pc:sldMk cId="488496021" sldId="274"/>
            <ac:spMk id="4" creationId="{9726EF5F-DCF8-0CCC-9A0F-D7BC86F925F0}"/>
          </ac:spMkLst>
        </pc:spChg>
        <pc:spChg chg="add mod">
          <ac:chgData name="#HUANG RUO CHENG#" userId="d6c8d927-7c9c-4d4b-8fe6-eafdba94d669" providerId="ADAL" clId="{6509F617-409B-4EDC-ABD3-91566AFF32F9}" dt="2022-12-06T16:41:24.393" v="792" actId="20577"/>
          <ac:spMkLst>
            <pc:docMk/>
            <pc:sldMk cId="488496021" sldId="274"/>
            <ac:spMk id="5" creationId="{2E153655-F5A9-D6E9-F15A-D67F0219F8CD}"/>
          </ac:spMkLst>
        </pc:spChg>
        <pc:spChg chg="mod">
          <ac:chgData name="#HUANG RUO CHENG#" userId="d6c8d927-7c9c-4d4b-8fe6-eafdba94d669" providerId="ADAL" clId="{6509F617-409B-4EDC-ABD3-91566AFF32F9}" dt="2022-12-06T16:41:09.986" v="791" actId="1076"/>
          <ac:spMkLst>
            <pc:docMk/>
            <pc:sldMk cId="488496021" sldId="274"/>
            <ac:spMk id="6" creationId="{9D2459E4-CD3A-0D63-86EF-D8362DA128E0}"/>
          </ac:spMkLst>
        </pc:spChg>
        <pc:spChg chg="mod">
          <ac:chgData name="#HUANG RUO CHENG#" userId="d6c8d927-7c9c-4d4b-8fe6-eafdba94d669" providerId="ADAL" clId="{6509F617-409B-4EDC-ABD3-91566AFF32F9}" dt="2022-12-06T16:41:09.986" v="791" actId="1076"/>
          <ac:spMkLst>
            <pc:docMk/>
            <pc:sldMk cId="488496021" sldId="274"/>
            <ac:spMk id="7" creationId="{CA266BB3-0421-C25C-EEB1-3C508624A069}"/>
          </ac:spMkLst>
        </pc:spChg>
        <pc:spChg chg="mod">
          <ac:chgData name="#HUANG RUO CHENG#" userId="d6c8d927-7c9c-4d4b-8fe6-eafdba94d669" providerId="ADAL" clId="{6509F617-409B-4EDC-ABD3-91566AFF32F9}" dt="2022-12-06T16:41:09.986" v="791" actId="1076"/>
          <ac:spMkLst>
            <pc:docMk/>
            <pc:sldMk cId="488496021" sldId="274"/>
            <ac:spMk id="8" creationId="{0F74CDB7-4604-AF2D-0719-372BEC2D0E53}"/>
          </ac:spMkLst>
        </pc:spChg>
        <pc:spChg chg="mod">
          <ac:chgData name="#HUANG RUO CHENG#" userId="d6c8d927-7c9c-4d4b-8fe6-eafdba94d669" providerId="ADAL" clId="{6509F617-409B-4EDC-ABD3-91566AFF32F9}" dt="2022-12-06T16:41:27.377" v="795" actId="20577"/>
          <ac:spMkLst>
            <pc:docMk/>
            <pc:sldMk cId="488496021" sldId="274"/>
            <ac:spMk id="28" creationId="{BB360BE3-3BFC-46D2-9294-8EA63AF2CCDB}"/>
          </ac:spMkLst>
        </pc:spChg>
        <pc:spChg chg="mod">
          <ac:chgData name="#HUANG RUO CHENG#" userId="d6c8d927-7c9c-4d4b-8fe6-eafdba94d669" providerId="ADAL" clId="{6509F617-409B-4EDC-ABD3-91566AFF32F9}" dt="2022-12-06T16:41:09.986" v="791" actId="1076"/>
          <ac:spMkLst>
            <pc:docMk/>
            <pc:sldMk cId="488496021" sldId="274"/>
            <ac:spMk id="30" creationId="{53772B8C-463C-46D6-9F1C-7ED586D349BB}"/>
          </ac:spMkLst>
        </pc:spChg>
        <pc:spChg chg="mod">
          <ac:chgData name="#HUANG RUO CHENG#" userId="d6c8d927-7c9c-4d4b-8fe6-eafdba94d669" providerId="ADAL" clId="{6509F617-409B-4EDC-ABD3-91566AFF32F9}" dt="2022-12-06T16:41:09.986" v="791" actId="1076"/>
          <ac:spMkLst>
            <pc:docMk/>
            <pc:sldMk cId="488496021" sldId="274"/>
            <ac:spMk id="31" creationId="{57DDB55C-4D0B-4163-BEF2-6729EF2F873F}"/>
          </ac:spMkLst>
        </pc:spChg>
        <pc:spChg chg="mod">
          <ac:chgData name="#HUANG RUO CHENG#" userId="d6c8d927-7c9c-4d4b-8fe6-eafdba94d669" providerId="ADAL" clId="{6509F617-409B-4EDC-ABD3-91566AFF32F9}" dt="2022-12-06T16:41:09.986" v="791" actId="1076"/>
          <ac:spMkLst>
            <pc:docMk/>
            <pc:sldMk cId="488496021" sldId="274"/>
            <ac:spMk id="33" creationId="{0E63551F-2FFF-44FA-BBF8-C684A8263393}"/>
          </ac:spMkLst>
        </pc:spChg>
        <pc:spChg chg="mod">
          <ac:chgData name="#HUANG RUO CHENG#" userId="d6c8d927-7c9c-4d4b-8fe6-eafdba94d669" providerId="ADAL" clId="{6509F617-409B-4EDC-ABD3-91566AFF32F9}" dt="2022-12-06T16:41:09.986" v="791" actId="1076"/>
          <ac:spMkLst>
            <pc:docMk/>
            <pc:sldMk cId="488496021" sldId="274"/>
            <ac:spMk id="37" creationId="{38AA0C9B-8649-451C-8588-EA0CDBD82495}"/>
          </ac:spMkLst>
        </pc:spChg>
        <pc:spChg chg="mod">
          <ac:chgData name="#HUANG RUO CHENG#" userId="d6c8d927-7c9c-4d4b-8fe6-eafdba94d669" providerId="ADAL" clId="{6509F617-409B-4EDC-ABD3-91566AFF32F9}" dt="2022-12-06T16:41:09.986" v="791" actId="1076"/>
          <ac:spMkLst>
            <pc:docMk/>
            <pc:sldMk cId="488496021" sldId="274"/>
            <ac:spMk id="41" creationId="{964FD6F1-DFFC-4FA9-A06C-B88985CC4683}"/>
          </ac:spMkLst>
        </pc:spChg>
        <pc:spChg chg="mod">
          <ac:chgData name="#HUANG RUO CHENG#" userId="d6c8d927-7c9c-4d4b-8fe6-eafdba94d669" providerId="ADAL" clId="{6509F617-409B-4EDC-ABD3-91566AFF32F9}" dt="2022-12-06T16:41:09.986" v="791" actId="1076"/>
          <ac:spMkLst>
            <pc:docMk/>
            <pc:sldMk cId="488496021" sldId="274"/>
            <ac:spMk id="58" creationId="{44CBF9E8-4817-4896-98F4-F0E16099294A}"/>
          </ac:spMkLst>
        </pc:spChg>
        <pc:spChg chg="mod">
          <ac:chgData name="#HUANG RUO CHENG#" userId="d6c8d927-7c9c-4d4b-8fe6-eafdba94d669" providerId="ADAL" clId="{6509F617-409B-4EDC-ABD3-91566AFF32F9}" dt="2022-12-06T16:41:09.986" v="791" actId="1076"/>
          <ac:spMkLst>
            <pc:docMk/>
            <pc:sldMk cId="488496021" sldId="274"/>
            <ac:spMk id="59" creationId="{39596689-3708-4236-B1D5-FEC39B98AEAB}"/>
          </ac:spMkLst>
        </pc:spChg>
        <pc:spChg chg="mod">
          <ac:chgData name="#HUANG RUO CHENG#" userId="d6c8d927-7c9c-4d4b-8fe6-eafdba94d669" providerId="ADAL" clId="{6509F617-409B-4EDC-ABD3-91566AFF32F9}" dt="2022-12-06T16:41:09.986" v="791" actId="1076"/>
          <ac:spMkLst>
            <pc:docMk/>
            <pc:sldMk cId="488496021" sldId="274"/>
            <ac:spMk id="60" creationId="{012581C1-EB9A-4BA7-8BA5-191AB3CE7781}"/>
          </ac:spMkLst>
        </pc:spChg>
        <pc:spChg chg="mod">
          <ac:chgData name="#HUANG RUO CHENG#" userId="d6c8d927-7c9c-4d4b-8fe6-eafdba94d669" providerId="ADAL" clId="{6509F617-409B-4EDC-ABD3-91566AFF32F9}" dt="2022-12-06T16:41:09.986" v="791" actId="1076"/>
          <ac:spMkLst>
            <pc:docMk/>
            <pc:sldMk cId="488496021" sldId="274"/>
            <ac:spMk id="72" creationId="{9E5F0073-7A2D-4DB1-8A68-CC1E74F811E6}"/>
          </ac:spMkLst>
        </pc:spChg>
        <pc:spChg chg="mod">
          <ac:chgData name="#HUANG RUO CHENG#" userId="d6c8d927-7c9c-4d4b-8fe6-eafdba94d669" providerId="ADAL" clId="{6509F617-409B-4EDC-ABD3-91566AFF32F9}" dt="2022-12-06T16:41:09.986" v="791" actId="1076"/>
          <ac:spMkLst>
            <pc:docMk/>
            <pc:sldMk cId="488496021" sldId="274"/>
            <ac:spMk id="80" creationId="{BE536B63-9DCA-44E8-A8D5-2FAF87ABC910}"/>
          </ac:spMkLst>
        </pc:spChg>
        <pc:spChg chg="mod">
          <ac:chgData name="#HUANG RUO CHENG#" userId="d6c8d927-7c9c-4d4b-8fe6-eafdba94d669" providerId="ADAL" clId="{6509F617-409B-4EDC-ABD3-91566AFF32F9}" dt="2022-12-06T16:41:09.986" v="791" actId="1076"/>
          <ac:spMkLst>
            <pc:docMk/>
            <pc:sldMk cId="488496021" sldId="274"/>
            <ac:spMk id="84" creationId="{B7901CF2-EBF9-433F-86B5-BF170AAA8AB5}"/>
          </ac:spMkLst>
        </pc:spChg>
        <pc:spChg chg="mod">
          <ac:chgData name="#HUANG RUO CHENG#" userId="d6c8d927-7c9c-4d4b-8fe6-eafdba94d669" providerId="ADAL" clId="{6509F617-409B-4EDC-ABD3-91566AFF32F9}" dt="2022-12-06T16:41:09.986" v="791" actId="1076"/>
          <ac:spMkLst>
            <pc:docMk/>
            <pc:sldMk cId="488496021" sldId="274"/>
            <ac:spMk id="96" creationId="{79495511-F8AB-457A-895F-F39D84A913FB}"/>
          </ac:spMkLst>
        </pc:spChg>
        <pc:spChg chg="mod">
          <ac:chgData name="#HUANG RUO CHENG#" userId="d6c8d927-7c9c-4d4b-8fe6-eafdba94d669" providerId="ADAL" clId="{6509F617-409B-4EDC-ABD3-91566AFF32F9}" dt="2022-12-06T16:41:09.986" v="791" actId="1076"/>
          <ac:spMkLst>
            <pc:docMk/>
            <pc:sldMk cId="488496021" sldId="274"/>
            <ac:spMk id="98" creationId="{4235A02D-ECCF-463D-B721-72B216DA3B50}"/>
          </ac:spMkLst>
        </pc:spChg>
        <pc:spChg chg="mod">
          <ac:chgData name="#HUANG RUO CHENG#" userId="d6c8d927-7c9c-4d4b-8fe6-eafdba94d669" providerId="ADAL" clId="{6509F617-409B-4EDC-ABD3-91566AFF32F9}" dt="2022-12-06T16:41:09.986" v="791" actId="1076"/>
          <ac:spMkLst>
            <pc:docMk/>
            <pc:sldMk cId="488496021" sldId="274"/>
            <ac:spMk id="100" creationId="{E475C600-8477-431B-8775-07E630363C45}"/>
          </ac:spMkLst>
        </pc:spChg>
        <pc:cxnChg chg="mod">
          <ac:chgData name="#HUANG RUO CHENG#" userId="d6c8d927-7c9c-4d4b-8fe6-eafdba94d669" providerId="ADAL" clId="{6509F617-409B-4EDC-ABD3-91566AFF32F9}" dt="2022-12-06T16:41:09.986" v="791" actId="1076"/>
          <ac:cxnSpMkLst>
            <pc:docMk/>
            <pc:sldMk cId="488496021" sldId="274"/>
            <ac:cxnSpMk id="35" creationId="{F004A217-5045-4043-AA4D-F9D75C3E2C12}"/>
          </ac:cxnSpMkLst>
        </pc:cxnChg>
        <pc:cxnChg chg="mod">
          <ac:chgData name="#HUANG RUO CHENG#" userId="d6c8d927-7c9c-4d4b-8fe6-eafdba94d669" providerId="ADAL" clId="{6509F617-409B-4EDC-ABD3-91566AFF32F9}" dt="2022-12-06T16:41:09.986" v="791" actId="1076"/>
          <ac:cxnSpMkLst>
            <pc:docMk/>
            <pc:sldMk cId="488496021" sldId="274"/>
            <ac:cxnSpMk id="40" creationId="{4B691B26-FE01-4BD1-9EAD-77D188B0FAFE}"/>
          </ac:cxnSpMkLst>
        </pc:cxnChg>
        <pc:cxnChg chg="mod">
          <ac:chgData name="#HUANG RUO CHENG#" userId="d6c8d927-7c9c-4d4b-8fe6-eafdba94d669" providerId="ADAL" clId="{6509F617-409B-4EDC-ABD3-91566AFF32F9}" dt="2022-12-06T16:41:09.986" v="791" actId="1076"/>
          <ac:cxnSpMkLst>
            <pc:docMk/>
            <pc:sldMk cId="488496021" sldId="274"/>
            <ac:cxnSpMk id="83" creationId="{8A18B6F9-AD54-4C9F-8538-32975E1F4158}"/>
          </ac:cxnSpMkLst>
        </pc:cxnChg>
        <pc:cxnChg chg="mod">
          <ac:chgData name="#HUANG RUO CHENG#" userId="d6c8d927-7c9c-4d4b-8fe6-eafdba94d669" providerId="ADAL" clId="{6509F617-409B-4EDC-ABD3-91566AFF32F9}" dt="2022-12-06T16:41:09.986" v="791" actId="1076"/>
          <ac:cxnSpMkLst>
            <pc:docMk/>
            <pc:sldMk cId="488496021" sldId="274"/>
            <ac:cxnSpMk id="95" creationId="{AF3FE46B-959B-4478-BDE1-2C25A61CF02F}"/>
          </ac:cxnSpMkLst>
        </pc:cxnChg>
        <pc:cxnChg chg="mod">
          <ac:chgData name="#HUANG RUO CHENG#" userId="d6c8d927-7c9c-4d4b-8fe6-eafdba94d669" providerId="ADAL" clId="{6509F617-409B-4EDC-ABD3-91566AFF32F9}" dt="2022-12-06T16:41:09.986" v="791" actId="1076"/>
          <ac:cxnSpMkLst>
            <pc:docMk/>
            <pc:sldMk cId="488496021" sldId="274"/>
            <ac:cxnSpMk id="99" creationId="{8A392515-FAEC-4540-AC64-5CB2AA01F64D}"/>
          </ac:cxnSpMkLst>
        </pc:cxnChg>
      </pc:sldChg>
      <pc:sldChg chg="addSp delSp modSp mod">
        <pc:chgData name="#HUANG RUO CHENG#" userId="d6c8d927-7c9c-4d4b-8fe6-eafdba94d669" providerId="ADAL" clId="{6509F617-409B-4EDC-ABD3-91566AFF32F9}" dt="2022-12-05T16:40:28.457" v="124" actId="1035"/>
        <pc:sldMkLst>
          <pc:docMk/>
          <pc:sldMk cId="2072206388" sldId="275"/>
        </pc:sldMkLst>
        <pc:spChg chg="add mod">
          <ac:chgData name="#HUANG RUO CHENG#" userId="d6c8d927-7c9c-4d4b-8fe6-eafdba94d669" providerId="ADAL" clId="{6509F617-409B-4EDC-ABD3-91566AFF32F9}" dt="2022-12-05T16:40:18.996" v="93"/>
          <ac:spMkLst>
            <pc:docMk/>
            <pc:sldMk cId="2072206388" sldId="275"/>
            <ac:spMk id="2" creationId="{7D0CA724-F711-DA81-EA8B-9CF1297773A7}"/>
          </ac:spMkLst>
        </pc:spChg>
        <pc:spChg chg="add mod">
          <ac:chgData name="#HUANG RUO CHENG#" userId="d6c8d927-7c9c-4d4b-8fe6-eafdba94d669" providerId="ADAL" clId="{6509F617-409B-4EDC-ABD3-91566AFF32F9}" dt="2022-12-05T16:40:22.482" v="105" actId="20577"/>
          <ac:spMkLst>
            <pc:docMk/>
            <pc:sldMk cId="2072206388" sldId="275"/>
            <ac:spMk id="3" creationId="{000BA884-F053-D756-6C86-20A473311CDD}"/>
          </ac:spMkLst>
        </pc:spChg>
        <pc:spChg chg="del">
          <ac:chgData name="#HUANG RUO CHENG#" userId="d6c8d927-7c9c-4d4b-8fe6-eafdba94d669" providerId="ADAL" clId="{6509F617-409B-4EDC-ABD3-91566AFF32F9}" dt="2022-12-05T16:40:24.346" v="106" actId="478"/>
          <ac:spMkLst>
            <pc:docMk/>
            <pc:sldMk cId="2072206388" sldId="275"/>
            <ac:spMk id="5" creationId="{1D672201-F8E9-55C6-4761-2B1E22C35A68}"/>
          </ac:spMkLst>
        </pc:spChg>
        <pc:spChg chg="mod">
          <ac:chgData name="#HUANG RUO CHENG#" userId="d6c8d927-7c9c-4d4b-8fe6-eafdba94d669" providerId="ADAL" clId="{6509F617-409B-4EDC-ABD3-91566AFF32F9}" dt="2022-12-05T16:40:28.457" v="124" actId="1035"/>
          <ac:spMkLst>
            <pc:docMk/>
            <pc:sldMk cId="2072206388" sldId="275"/>
            <ac:spMk id="6" creationId="{F07FADC0-8E75-85A3-C6ED-C47D71177CA7}"/>
          </ac:spMkLst>
        </pc:spChg>
      </pc:sldChg>
      <pc:sldChg chg="addSp delSp modSp mod">
        <pc:chgData name="#HUANG RUO CHENG#" userId="d6c8d927-7c9c-4d4b-8fe6-eafdba94d669" providerId="ADAL" clId="{6509F617-409B-4EDC-ABD3-91566AFF32F9}" dt="2022-12-05T16:41:46.703" v="282" actId="478"/>
        <pc:sldMkLst>
          <pc:docMk/>
          <pc:sldMk cId="3839636808" sldId="276"/>
        </pc:sldMkLst>
        <pc:spChg chg="add mod">
          <ac:chgData name="#HUANG RUO CHENG#" userId="d6c8d927-7c9c-4d4b-8fe6-eafdba94d669" providerId="ADAL" clId="{6509F617-409B-4EDC-ABD3-91566AFF32F9}" dt="2022-12-05T16:41:42.582" v="274"/>
          <ac:spMkLst>
            <pc:docMk/>
            <pc:sldMk cId="3839636808" sldId="276"/>
            <ac:spMk id="2" creationId="{5F65E4D0-A9CC-12F3-0B34-C59DA4AD3BAA}"/>
          </ac:spMkLst>
        </pc:spChg>
        <pc:spChg chg="add mod">
          <ac:chgData name="#HUANG RUO CHENG#" userId="d6c8d927-7c9c-4d4b-8fe6-eafdba94d669" providerId="ADAL" clId="{6509F617-409B-4EDC-ABD3-91566AFF32F9}" dt="2022-12-05T16:41:45.217" v="281" actId="20577"/>
          <ac:spMkLst>
            <pc:docMk/>
            <pc:sldMk cId="3839636808" sldId="276"/>
            <ac:spMk id="3" creationId="{D3481D41-CB68-28BF-5DDF-FA3A8995854B}"/>
          </ac:spMkLst>
        </pc:spChg>
        <pc:spChg chg="del">
          <ac:chgData name="#HUANG RUO CHENG#" userId="d6c8d927-7c9c-4d4b-8fe6-eafdba94d669" providerId="ADAL" clId="{6509F617-409B-4EDC-ABD3-91566AFF32F9}" dt="2022-12-05T16:41:46.703" v="282" actId="478"/>
          <ac:spMkLst>
            <pc:docMk/>
            <pc:sldMk cId="3839636808" sldId="276"/>
            <ac:spMk id="46" creationId="{85AE7EF6-62FA-308B-548C-018825D6EC73}"/>
          </ac:spMkLst>
        </pc:spChg>
      </pc:sldChg>
      <pc:sldChg chg="addSp delSp modSp mod">
        <pc:chgData name="#HUANG RUO CHENG#" userId="d6c8d927-7c9c-4d4b-8fe6-eafdba94d669" providerId="ADAL" clId="{6509F617-409B-4EDC-ABD3-91566AFF32F9}" dt="2022-12-06T16:39:56.371" v="782" actId="207"/>
        <pc:sldMkLst>
          <pc:docMk/>
          <pc:sldMk cId="2800521297" sldId="277"/>
        </pc:sldMkLst>
        <pc:spChg chg="add mod">
          <ac:chgData name="#HUANG RUO CHENG#" userId="d6c8d927-7c9c-4d4b-8fe6-eafdba94d669" providerId="ADAL" clId="{6509F617-409B-4EDC-ABD3-91566AFF32F9}" dt="2022-12-05T16:41:00.519" v="166"/>
          <ac:spMkLst>
            <pc:docMk/>
            <pc:sldMk cId="2800521297" sldId="277"/>
            <ac:spMk id="2" creationId="{41F338D8-E9F5-3828-2EB3-4E398F0E56FF}"/>
          </ac:spMkLst>
        </pc:spChg>
        <pc:spChg chg="mod">
          <ac:chgData name="#HUANG RUO CHENG#" userId="d6c8d927-7c9c-4d4b-8fe6-eafdba94d669" providerId="ADAL" clId="{6509F617-409B-4EDC-ABD3-91566AFF32F9}" dt="2022-12-06T16:39:56.371" v="782" actId="207"/>
          <ac:spMkLst>
            <pc:docMk/>
            <pc:sldMk cId="2800521297" sldId="277"/>
            <ac:spMk id="3" creationId="{EB8B9F8E-C291-22C1-E92C-6119B96C7173}"/>
          </ac:spMkLst>
        </pc:spChg>
        <pc:spChg chg="add mod">
          <ac:chgData name="#HUANG RUO CHENG#" userId="d6c8d927-7c9c-4d4b-8fe6-eafdba94d669" providerId="ADAL" clId="{6509F617-409B-4EDC-ABD3-91566AFF32F9}" dt="2022-12-05T16:41:04.608" v="179" actId="20577"/>
          <ac:spMkLst>
            <pc:docMk/>
            <pc:sldMk cId="2800521297" sldId="277"/>
            <ac:spMk id="14" creationId="{E7DD7EB0-4F42-D41F-9A57-2CD1883FC487}"/>
          </ac:spMkLst>
        </pc:spChg>
        <pc:spChg chg="mod">
          <ac:chgData name="#HUANG RUO CHENG#" userId="d6c8d927-7c9c-4d4b-8fe6-eafdba94d669" providerId="ADAL" clId="{6509F617-409B-4EDC-ABD3-91566AFF32F9}" dt="2022-12-06T16:39:51.640" v="781" actId="14100"/>
          <ac:spMkLst>
            <pc:docMk/>
            <pc:sldMk cId="2800521297" sldId="277"/>
            <ac:spMk id="15" creationId="{1F334A2E-E611-D9BB-235D-6A823F929CC3}"/>
          </ac:spMkLst>
        </pc:spChg>
        <pc:spChg chg="mod">
          <ac:chgData name="#HUANG RUO CHENG#" userId="d6c8d927-7c9c-4d4b-8fe6-eafdba94d669" providerId="ADAL" clId="{6509F617-409B-4EDC-ABD3-91566AFF32F9}" dt="2022-12-06T16:39:35.670" v="776" actId="1076"/>
          <ac:spMkLst>
            <pc:docMk/>
            <pc:sldMk cId="2800521297" sldId="277"/>
            <ac:spMk id="16" creationId="{29A5EC92-5FB7-503D-554A-C3318D1A5E5B}"/>
          </ac:spMkLst>
        </pc:spChg>
        <pc:spChg chg="del">
          <ac:chgData name="#HUANG RUO CHENG#" userId="d6c8d927-7c9c-4d4b-8fe6-eafdba94d669" providerId="ADAL" clId="{6509F617-409B-4EDC-ABD3-91566AFF32F9}" dt="2022-12-05T16:41:06.132" v="180" actId="478"/>
          <ac:spMkLst>
            <pc:docMk/>
            <pc:sldMk cId="2800521297" sldId="277"/>
            <ac:spMk id="17" creationId="{3CC4A765-61F0-8D58-FA76-BE288F11B57C}"/>
          </ac:spMkLst>
        </pc:spChg>
      </pc:sldChg>
      <pc:sldChg chg="addSp delSp modSp mod">
        <pc:chgData name="#HUANG RUO CHENG#" userId="d6c8d927-7c9c-4d4b-8fe6-eafdba94d669" providerId="ADAL" clId="{6509F617-409B-4EDC-ABD3-91566AFF32F9}" dt="2022-12-05T16:37:32.491" v="14" actId="478"/>
        <pc:sldMkLst>
          <pc:docMk/>
          <pc:sldMk cId="1365956775" sldId="1302"/>
        </pc:sldMkLst>
        <pc:spChg chg="add del mod">
          <ac:chgData name="#HUANG RUO CHENG#" userId="d6c8d927-7c9c-4d4b-8fe6-eafdba94d669" providerId="ADAL" clId="{6509F617-409B-4EDC-ABD3-91566AFF32F9}" dt="2022-12-05T16:37:32.491" v="14" actId="478"/>
          <ac:spMkLst>
            <pc:docMk/>
            <pc:sldMk cId="1365956775" sldId="1302"/>
            <ac:spMk id="3" creationId="{BA5EF0AC-FE49-E5A2-2E9A-1798122380DE}"/>
          </ac:spMkLst>
        </pc:spChg>
      </pc:sldChg>
      <pc:sldChg chg="addSp delSp modSp mod">
        <pc:chgData name="#HUANG RUO CHENG#" userId="d6c8d927-7c9c-4d4b-8fe6-eafdba94d669" providerId="ADAL" clId="{6509F617-409B-4EDC-ABD3-91566AFF32F9}" dt="2022-12-05T16:38:29.932" v="68" actId="478"/>
        <pc:sldMkLst>
          <pc:docMk/>
          <pc:sldMk cId="3940842162" sldId="1303"/>
        </pc:sldMkLst>
        <pc:spChg chg="add mod">
          <ac:chgData name="#HUANG RUO CHENG#" userId="d6c8d927-7c9c-4d4b-8fe6-eafdba94d669" providerId="ADAL" clId="{6509F617-409B-4EDC-ABD3-91566AFF32F9}" dt="2022-12-05T16:38:25.894" v="66" actId="1076"/>
          <ac:spMkLst>
            <pc:docMk/>
            <pc:sldMk cId="3940842162" sldId="1303"/>
            <ac:spMk id="2" creationId="{E23CFF97-127F-BCF4-A4E9-C5983AED6929}"/>
          </ac:spMkLst>
        </pc:spChg>
        <pc:spChg chg="del">
          <ac:chgData name="#HUANG RUO CHENG#" userId="d6c8d927-7c9c-4d4b-8fe6-eafdba94d669" providerId="ADAL" clId="{6509F617-409B-4EDC-ABD3-91566AFF32F9}" dt="2022-12-05T16:38:29.932" v="68" actId="478"/>
          <ac:spMkLst>
            <pc:docMk/>
            <pc:sldMk cId="3940842162" sldId="1303"/>
            <ac:spMk id="3" creationId="{9701250B-CFB5-79D2-F2A7-82F7742C1838}"/>
          </ac:spMkLst>
        </pc:spChg>
        <pc:spChg chg="add mod">
          <ac:chgData name="#HUANG RUO CHENG#" userId="d6c8d927-7c9c-4d4b-8fe6-eafdba94d669" providerId="ADAL" clId="{6509F617-409B-4EDC-ABD3-91566AFF32F9}" dt="2022-12-05T16:38:27.712" v="67" actId="14100"/>
          <ac:spMkLst>
            <pc:docMk/>
            <pc:sldMk cId="3940842162" sldId="1303"/>
            <ac:spMk id="16" creationId="{504B36F9-2637-AB11-5560-4B6B77253227}"/>
          </ac:spMkLst>
        </pc:spChg>
      </pc:sldChg>
      <pc:sldChg chg="addSp delSp modSp mod">
        <pc:chgData name="#HUANG RUO CHENG#" userId="d6c8d927-7c9c-4d4b-8fe6-eafdba94d669" providerId="ADAL" clId="{6509F617-409B-4EDC-ABD3-91566AFF32F9}" dt="2022-12-06T16:38:21.531" v="759" actId="20577"/>
        <pc:sldMkLst>
          <pc:docMk/>
          <pc:sldMk cId="2098813738" sldId="1304"/>
        </pc:sldMkLst>
        <pc:spChg chg="del">
          <ac:chgData name="#HUANG RUO CHENG#" userId="d6c8d927-7c9c-4d4b-8fe6-eafdba94d669" providerId="ADAL" clId="{6509F617-409B-4EDC-ABD3-91566AFF32F9}" dt="2022-12-05T16:39:14.067" v="72" actId="478"/>
          <ac:spMkLst>
            <pc:docMk/>
            <pc:sldMk cId="2098813738" sldId="1304"/>
            <ac:spMk id="2" creationId="{C24684CB-CC26-06B4-C730-50F1B2077020}"/>
          </ac:spMkLst>
        </pc:spChg>
        <pc:spChg chg="add mod">
          <ac:chgData name="#HUANG RUO CHENG#" userId="d6c8d927-7c9c-4d4b-8fe6-eafdba94d669" providerId="ADAL" clId="{6509F617-409B-4EDC-ABD3-91566AFF32F9}" dt="2022-12-05T16:39:06.486" v="69"/>
          <ac:spMkLst>
            <pc:docMk/>
            <pc:sldMk cId="2098813738" sldId="1304"/>
            <ac:spMk id="14" creationId="{722930C9-E2C1-E232-5475-C40D1D57D673}"/>
          </ac:spMkLst>
        </pc:spChg>
        <pc:spChg chg="add mod">
          <ac:chgData name="#HUANG RUO CHENG#" userId="d6c8d927-7c9c-4d4b-8fe6-eafdba94d669" providerId="ADAL" clId="{6509F617-409B-4EDC-ABD3-91566AFF32F9}" dt="2022-12-05T16:39:12.523" v="71" actId="207"/>
          <ac:spMkLst>
            <pc:docMk/>
            <pc:sldMk cId="2098813738" sldId="1304"/>
            <ac:spMk id="15" creationId="{856F42D3-32E5-FDF7-7905-7DA4B8FC8D9B}"/>
          </ac:spMkLst>
        </pc:spChg>
        <pc:spChg chg="add mod">
          <ac:chgData name="#HUANG RUO CHENG#" userId="d6c8d927-7c9c-4d4b-8fe6-eafdba94d669" providerId="ADAL" clId="{6509F617-409B-4EDC-ABD3-91566AFF32F9}" dt="2022-12-06T16:38:21.531" v="759" actId="20577"/>
          <ac:spMkLst>
            <pc:docMk/>
            <pc:sldMk cId="2098813738" sldId="1304"/>
            <ac:spMk id="16" creationId="{323C2F4A-52E5-0340-0352-79E3C0A3D3FD}"/>
          </ac:spMkLst>
        </pc:spChg>
        <pc:spChg chg="mod">
          <ac:chgData name="#HUANG RUO CHENG#" userId="d6c8d927-7c9c-4d4b-8fe6-eafdba94d669" providerId="ADAL" clId="{6509F617-409B-4EDC-ABD3-91566AFF32F9}" dt="2022-12-06T16:37:15.335" v="752" actId="20577"/>
          <ac:spMkLst>
            <pc:docMk/>
            <pc:sldMk cId="2098813738" sldId="1304"/>
            <ac:spMk id="36" creationId="{C2FA7E4B-8942-E862-947A-729E3AD0DBF2}"/>
          </ac:spMkLst>
        </pc:spChg>
      </pc:sldChg>
      <pc:sldChg chg="addSp delSp modSp mod">
        <pc:chgData name="#HUANG RUO CHENG#" userId="d6c8d927-7c9c-4d4b-8fe6-eafdba94d669" providerId="ADAL" clId="{6509F617-409B-4EDC-ABD3-91566AFF32F9}" dt="2022-12-05T16:40:16.712" v="92" actId="478"/>
        <pc:sldMkLst>
          <pc:docMk/>
          <pc:sldMk cId="516204180" sldId="1305"/>
        </pc:sldMkLst>
        <pc:spChg chg="del">
          <ac:chgData name="#HUANG RUO CHENG#" userId="d6c8d927-7c9c-4d4b-8fe6-eafdba94d669" providerId="ADAL" clId="{6509F617-409B-4EDC-ABD3-91566AFF32F9}" dt="2022-12-05T16:40:16.712" v="92" actId="478"/>
          <ac:spMkLst>
            <pc:docMk/>
            <pc:sldMk cId="516204180" sldId="1305"/>
            <ac:spMk id="2" creationId="{D9C028CD-25E5-4896-ACE3-CB1531771EA5}"/>
          </ac:spMkLst>
        </pc:spChg>
        <pc:spChg chg="add mod">
          <ac:chgData name="#HUANG RUO CHENG#" userId="d6c8d927-7c9c-4d4b-8fe6-eafdba94d669" providerId="ADAL" clId="{6509F617-409B-4EDC-ABD3-91566AFF32F9}" dt="2022-12-05T16:40:10.449" v="80"/>
          <ac:spMkLst>
            <pc:docMk/>
            <pc:sldMk cId="516204180" sldId="1305"/>
            <ac:spMk id="9" creationId="{B37B9D5B-615E-6D09-CDAC-A7584E87AF9D}"/>
          </ac:spMkLst>
        </pc:spChg>
        <pc:spChg chg="add mod">
          <ac:chgData name="#HUANG RUO CHENG#" userId="d6c8d927-7c9c-4d4b-8fe6-eafdba94d669" providerId="ADAL" clId="{6509F617-409B-4EDC-ABD3-91566AFF32F9}" dt="2022-12-05T16:40:14.481" v="91" actId="20577"/>
          <ac:spMkLst>
            <pc:docMk/>
            <pc:sldMk cId="516204180" sldId="1305"/>
            <ac:spMk id="19" creationId="{AF217661-5457-5549-7140-D0F198FF93D8}"/>
          </ac:spMkLst>
        </pc:spChg>
      </pc:sldChg>
      <pc:sldChg chg="addSp delSp modSp mod">
        <pc:chgData name="#HUANG RUO CHENG#" userId="d6c8d927-7c9c-4d4b-8fe6-eafdba94d669" providerId="ADAL" clId="{6509F617-409B-4EDC-ABD3-91566AFF32F9}" dt="2022-12-05T16:41:14.575" v="202" actId="478"/>
        <pc:sldMkLst>
          <pc:docMk/>
          <pc:sldMk cId="442687748" sldId="1306"/>
        </pc:sldMkLst>
        <pc:spChg chg="del">
          <ac:chgData name="#HUANG RUO CHENG#" userId="d6c8d927-7c9c-4d4b-8fe6-eafdba94d669" providerId="ADAL" clId="{6509F617-409B-4EDC-ABD3-91566AFF32F9}" dt="2022-12-05T16:41:14.575" v="202" actId="478"/>
          <ac:spMkLst>
            <pc:docMk/>
            <pc:sldMk cId="442687748" sldId="1306"/>
            <ac:spMk id="2" creationId="{FDD2D3BF-CD71-7977-19BB-44E4636DF9C4}"/>
          </ac:spMkLst>
        </pc:spChg>
        <pc:spChg chg="add mod">
          <ac:chgData name="#HUANG RUO CHENG#" userId="d6c8d927-7c9c-4d4b-8fe6-eafdba94d669" providerId="ADAL" clId="{6509F617-409B-4EDC-ABD3-91566AFF32F9}" dt="2022-12-05T16:41:07.961" v="181"/>
          <ac:spMkLst>
            <pc:docMk/>
            <pc:sldMk cId="442687748" sldId="1306"/>
            <ac:spMk id="8" creationId="{3A30269E-C694-76F2-B9C8-2964218BAF75}"/>
          </ac:spMkLst>
        </pc:spChg>
        <pc:spChg chg="add mod">
          <ac:chgData name="#HUANG RUO CHENG#" userId="d6c8d927-7c9c-4d4b-8fe6-eafdba94d669" providerId="ADAL" clId="{6509F617-409B-4EDC-ABD3-91566AFF32F9}" dt="2022-12-05T16:41:13.083" v="201" actId="20577"/>
          <ac:spMkLst>
            <pc:docMk/>
            <pc:sldMk cId="442687748" sldId="1306"/>
            <ac:spMk id="9" creationId="{4246D67C-832A-93B8-387F-F2489DD522A4}"/>
          </ac:spMkLst>
        </pc:spChg>
      </pc:sldChg>
      <pc:sldChg chg="addSp delSp modSp new mod modAnim modShow">
        <pc:chgData name="#HUANG RUO CHENG#" userId="d6c8d927-7c9c-4d4b-8fe6-eafdba94d669" providerId="ADAL" clId="{6509F617-409B-4EDC-ABD3-91566AFF32F9}" dt="2022-12-06T16:43:21.528" v="847" actId="729"/>
        <pc:sldMkLst>
          <pc:docMk/>
          <pc:sldMk cId="2094629330" sldId="1307"/>
        </pc:sldMkLst>
        <pc:spChg chg="add mod">
          <ac:chgData name="#HUANG RUO CHENG#" userId="d6c8d927-7c9c-4d4b-8fe6-eafdba94d669" providerId="ADAL" clId="{6509F617-409B-4EDC-ABD3-91566AFF32F9}" dt="2022-12-05T17:19:32.947" v="655" actId="1038"/>
          <ac:spMkLst>
            <pc:docMk/>
            <pc:sldMk cId="2094629330" sldId="1307"/>
            <ac:spMk id="3" creationId="{BC97F90F-0F5E-66E7-F8A5-C2EADAC01FC9}"/>
          </ac:spMkLst>
        </pc:spChg>
        <pc:spChg chg="add mod">
          <ac:chgData name="#HUANG RUO CHENG#" userId="d6c8d927-7c9c-4d4b-8fe6-eafdba94d669" providerId="ADAL" clId="{6509F617-409B-4EDC-ABD3-91566AFF32F9}" dt="2022-12-05T17:19:32.947" v="655" actId="1038"/>
          <ac:spMkLst>
            <pc:docMk/>
            <pc:sldMk cId="2094629330" sldId="1307"/>
            <ac:spMk id="4" creationId="{A0976761-3D31-7489-C694-F3715BCA21DE}"/>
          </ac:spMkLst>
        </pc:spChg>
        <pc:spChg chg="add mod">
          <ac:chgData name="#HUANG RUO CHENG#" userId="d6c8d927-7c9c-4d4b-8fe6-eafdba94d669" providerId="ADAL" clId="{6509F617-409B-4EDC-ABD3-91566AFF32F9}" dt="2022-12-05T17:19:32.947" v="655" actId="1038"/>
          <ac:spMkLst>
            <pc:docMk/>
            <pc:sldMk cId="2094629330" sldId="1307"/>
            <ac:spMk id="5" creationId="{401D8792-20F0-453B-51EC-1CF7C7B1339C}"/>
          </ac:spMkLst>
        </pc:spChg>
        <pc:spChg chg="add mod">
          <ac:chgData name="#HUANG RUO CHENG#" userId="d6c8d927-7c9c-4d4b-8fe6-eafdba94d669" providerId="ADAL" clId="{6509F617-409B-4EDC-ABD3-91566AFF32F9}" dt="2022-12-05T17:17:32.969" v="577" actId="1076"/>
          <ac:spMkLst>
            <pc:docMk/>
            <pc:sldMk cId="2094629330" sldId="1307"/>
            <ac:spMk id="7" creationId="{D16F64C9-CCE1-B7DB-A96A-D542C1BF00FF}"/>
          </ac:spMkLst>
        </pc:spChg>
        <pc:spChg chg="add mod">
          <ac:chgData name="#HUANG RUO CHENG#" userId="d6c8d927-7c9c-4d4b-8fe6-eafdba94d669" providerId="ADAL" clId="{6509F617-409B-4EDC-ABD3-91566AFF32F9}" dt="2022-12-05T17:17:32.969" v="577" actId="1076"/>
          <ac:spMkLst>
            <pc:docMk/>
            <pc:sldMk cId="2094629330" sldId="1307"/>
            <ac:spMk id="8" creationId="{1ABE0C74-217F-8AB5-7493-F4FB48837754}"/>
          </ac:spMkLst>
        </pc:spChg>
        <pc:spChg chg="add mod">
          <ac:chgData name="#HUANG RUO CHENG#" userId="d6c8d927-7c9c-4d4b-8fe6-eafdba94d669" providerId="ADAL" clId="{6509F617-409B-4EDC-ABD3-91566AFF32F9}" dt="2022-12-05T17:17:32.969" v="577" actId="1076"/>
          <ac:spMkLst>
            <pc:docMk/>
            <pc:sldMk cId="2094629330" sldId="1307"/>
            <ac:spMk id="9" creationId="{5CD87CE5-222B-9005-24EC-5574336F36C4}"/>
          </ac:spMkLst>
        </pc:spChg>
        <pc:spChg chg="add mod">
          <ac:chgData name="#HUANG RUO CHENG#" userId="d6c8d927-7c9c-4d4b-8fe6-eafdba94d669" providerId="ADAL" clId="{6509F617-409B-4EDC-ABD3-91566AFF32F9}" dt="2022-12-05T17:17:32.969" v="577" actId="1076"/>
          <ac:spMkLst>
            <pc:docMk/>
            <pc:sldMk cId="2094629330" sldId="1307"/>
            <ac:spMk id="10" creationId="{C3CAC29D-40B7-A585-AED2-8F22EE6A006C}"/>
          </ac:spMkLst>
        </pc:spChg>
        <pc:spChg chg="add mod">
          <ac:chgData name="#HUANG RUO CHENG#" userId="d6c8d927-7c9c-4d4b-8fe6-eafdba94d669" providerId="ADAL" clId="{6509F617-409B-4EDC-ABD3-91566AFF32F9}" dt="2022-12-05T17:17:32.969" v="577" actId="1076"/>
          <ac:spMkLst>
            <pc:docMk/>
            <pc:sldMk cId="2094629330" sldId="1307"/>
            <ac:spMk id="11" creationId="{5C22EC63-0B4E-8073-3EB5-D1EF2F041227}"/>
          </ac:spMkLst>
        </pc:spChg>
        <pc:spChg chg="add mod">
          <ac:chgData name="#HUANG RUO CHENG#" userId="d6c8d927-7c9c-4d4b-8fe6-eafdba94d669" providerId="ADAL" clId="{6509F617-409B-4EDC-ABD3-91566AFF32F9}" dt="2022-12-05T17:17:32.969" v="577" actId="1076"/>
          <ac:spMkLst>
            <pc:docMk/>
            <pc:sldMk cId="2094629330" sldId="1307"/>
            <ac:spMk id="12" creationId="{BEC8B4B1-A66F-41D7-6B45-B841D2960303}"/>
          </ac:spMkLst>
        </pc:spChg>
        <pc:spChg chg="add mod">
          <ac:chgData name="#HUANG RUO CHENG#" userId="d6c8d927-7c9c-4d4b-8fe6-eafdba94d669" providerId="ADAL" clId="{6509F617-409B-4EDC-ABD3-91566AFF32F9}" dt="2022-12-05T17:17:32.969" v="577" actId="1076"/>
          <ac:spMkLst>
            <pc:docMk/>
            <pc:sldMk cId="2094629330" sldId="1307"/>
            <ac:spMk id="13" creationId="{A3FB3EED-26B4-B29E-66AB-3E328154E6C8}"/>
          </ac:spMkLst>
        </pc:spChg>
        <pc:spChg chg="add del mod">
          <ac:chgData name="#HUANG RUO CHENG#" userId="d6c8d927-7c9c-4d4b-8fe6-eafdba94d669" providerId="ADAL" clId="{6509F617-409B-4EDC-ABD3-91566AFF32F9}" dt="2022-12-05T17:19:40.706" v="659" actId="478"/>
          <ac:spMkLst>
            <pc:docMk/>
            <pc:sldMk cId="2094629330" sldId="1307"/>
            <ac:spMk id="14" creationId="{805741AC-5DF3-3D5B-FCA0-EED43D45B387}"/>
          </ac:spMkLst>
        </pc:spChg>
        <pc:spChg chg="add del mod">
          <ac:chgData name="#HUANG RUO CHENG#" userId="d6c8d927-7c9c-4d4b-8fe6-eafdba94d669" providerId="ADAL" clId="{6509F617-409B-4EDC-ABD3-91566AFF32F9}" dt="2022-12-05T17:19:41.223" v="660" actId="478"/>
          <ac:spMkLst>
            <pc:docMk/>
            <pc:sldMk cId="2094629330" sldId="1307"/>
            <ac:spMk id="15" creationId="{CB90099C-CD87-534A-14E6-13D7F94B2039}"/>
          </ac:spMkLst>
        </pc:spChg>
        <pc:spChg chg="add mod">
          <ac:chgData name="#HUANG RUO CHENG#" userId="d6c8d927-7c9c-4d4b-8fe6-eafdba94d669" providerId="ADAL" clId="{6509F617-409B-4EDC-ABD3-91566AFF32F9}" dt="2022-12-05T17:17:43.063" v="582"/>
          <ac:spMkLst>
            <pc:docMk/>
            <pc:sldMk cId="2094629330" sldId="1307"/>
            <ac:spMk id="16" creationId="{76FF982F-4CA5-0404-1D68-A6EF71D24F29}"/>
          </ac:spMkLst>
        </pc:spChg>
        <pc:spChg chg="add mod">
          <ac:chgData name="#HUANG RUO CHENG#" userId="d6c8d927-7c9c-4d4b-8fe6-eafdba94d669" providerId="ADAL" clId="{6509F617-409B-4EDC-ABD3-91566AFF32F9}" dt="2022-12-05T17:17:56.482" v="610" actId="20577"/>
          <ac:spMkLst>
            <pc:docMk/>
            <pc:sldMk cId="2094629330" sldId="1307"/>
            <ac:spMk id="17" creationId="{FB76B2C2-2C4A-4BB1-1514-6937729B27A0}"/>
          </ac:spMkLst>
        </pc:spChg>
        <pc:spChg chg="add mod">
          <ac:chgData name="#HUANG RUO CHENG#" userId="d6c8d927-7c9c-4d4b-8fe6-eafdba94d669" providerId="ADAL" clId="{6509F617-409B-4EDC-ABD3-91566AFF32F9}" dt="2022-12-05T17:18:13.278" v="612" actId="1076"/>
          <ac:spMkLst>
            <pc:docMk/>
            <pc:sldMk cId="2094629330" sldId="1307"/>
            <ac:spMk id="20" creationId="{F7B05DC4-2ED8-D4F3-4D43-C840CF8A0C0C}"/>
          </ac:spMkLst>
        </pc:spChg>
        <pc:spChg chg="add mod">
          <ac:chgData name="#HUANG RUO CHENG#" userId="d6c8d927-7c9c-4d4b-8fe6-eafdba94d669" providerId="ADAL" clId="{6509F617-409B-4EDC-ABD3-91566AFF32F9}" dt="2022-12-05T17:20:50.529" v="716" actId="1036"/>
          <ac:spMkLst>
            <pc:docMk/>
            <pc:sldMk cId="2094629330" sldId="1307"/>
            <ac:spMk id="21" creationId="{30945AE6-2CA0-0779-3C98-F3D0B051C043}"/>
          </ac:spMkLst>
        </pc:spChg>
        <pc:spChg chg="add del mod">
          <ac:chgData name="#HUANG RUO CHENG#" userId="d6c8d927-7c9c-4d4b-8fe6-eafdba94d669" providerId="ADAL" clId="{6509F617-409B-4EDC-ABD3-91566AFF32F9}" dt="2022-12-05T17:18:17.803" v="614" actId="478"/>
          <ac:spMkLst>
            <pc:docMk/>
            <pc:sldMk cId="2094629330" sldId="1307"/>
            <ac:spMk id="22" creationId="{806D0EE8-BAF7-8879-FCD8-F5271554A274}"/>
          </ac:spMkLst>
        </pc:spChg>
        <pc:spChg chg="add del mod">
          <ac:chgData name="#HUANG RUO CHENG#" userId="d6c8d927-7c9c-4d4b-8fe6-eafdba94d669" providerId="ADAL" clId="{6509F617-409B-4EDC-ABD3-91566AFF32F9}" dt="2022-12-05T17:18:17.327" v="613" actId="478"/>
          <ac:spMkLst>
            <pc:docMk/>
            <pc:sldMk cId="2094629330" sldId="1307"/>
            <ac:spMk id="23" creationId="{8B141181-5DEB-0669-957E-3D198ED3CC0B}"/>
          </ac:spMkLst>
        </pc:spChg>
        <pc:spChg chg="add del mod">
          <ac:chgData name="#HUANG RUO CHENG#" userId="d6c8d927-7c9c-4d4b-8fe6-eafdba94d669" providerId="ADAL" clId="{6509F617-409B-4EDC-ABD3-91566AFF32F9}" dt="2022-12-05T17:19:39.744" v="658" actId="21"/>
          <ac:spMkLst>
            <pc:docMk/>
            <pc:sldMk cId="2094629330" sldId="1307"/>
            <ac:spMk id="28" creationId="{DF8386E3-4298-BF96-E3FE-C23100E05B7C}"/>
          </ac:spMkLst>
        </pc:spChg>
        <pc:spChg chg="add mod">
          <ac:chgData name="#HUANG RUO CHENG#" userId="d6c8d927-7c9c-4d4b-8fe6-eafdba94d669" providerId="ADAL" clId="{6509F617-409B-4EDC-ABD3-91566AFF32F9}" dt="2022-12-05T17:20:50.529" v="716" actId="1036"/>
          <ac:spMkLst>
            <pc:docMk/>
            <pc:sldMk cId="2094629330" sldId="1307"/>
            <ac:spMk id="29" creationId="{D40093A6-615F-CD2B-2EDD-B1E07512F546}"/>
          </ac:spMkLst>
        </pc:spChg>
        <pc:spChg chg="add mod">
          <ac:chgData name="#HUANG RUO CHENG#" userId="d6c8d927-7c9c-4d4b-8fe6-eafdba94d669" providerId="ADAL" clId="{6509F617-409B-4EDC-ABD3-91566AFF32F9}" dt="2022-12-05T17:20:13.977" v="677" actId="1076"/>
          <ac:spMkLst>
            <pc:docMk/>
            <pc:sldMk cId="2094629330" sldId="1307"/>
            <ac:spMk id="30" creationId="{75720072-D929-20DF-5E72-DE2E2BE00C67}"/>
          </ac:spMkLst>
        </pc:spChg>
        <pc:spChg chg="add mod">
          <ac:chgData name="#HUANG RUO CHENG#" userId="d6c8d927-7c9c-4d4b-8fe6-eafdba94d669" providerId="ADAL" clId="{6509F617-409B-4EDC-ABD3-91566AFF32F9}" dt="2022-12-05T17:20:31.657" v="685" actId="14100"/>
          <ac:spMkLst>
            <pc:docMk/>
            <pc:sldMk cId="2094629330" sldId="1307"/>
            <ac:spMk id="31" creationId="{7C608A01-9D43-684F-0258-37F3419DD98F}"/>
          </ac:spMkLst>
        </pc:spChg>
        <pc:spChg chg="add mod">
          <ac:chgData name="#HUANG RUO CHENG#" userId="d6c8d927-7c9c-4d4b-8fe6-eafdba94d669" providerId="ADAL" clId="{6509F617-409B-4EDC-ABD3-91566AFF32F9}" dt="2022-12-05T17:20:38.449" v="688" actId="14100"/>
          <ac:spMkLst>
            <pc:docMk/>
            <pc:sldMk cId="2094629330" sldId="1307"/>
            <ac:spMk id="32" creationId="{3893B7A4-9819-D618-BAB7-4E486AE12633}"/>
          </ac:spMkLst>
        </pc:spChg>
        <pc:picChg chg="add mod">
          <ac:chgData name="#HUANG RUO CHENG#" userId="d6c8d927-7c9c-4d4b-8fe6-eafdba94d669" providerId="ADAL" clId="{6509F617-409B-4EDC-ABD3-91566AFF32F9}" dt="2022-12-05T17:19:32.947" v="655" actId="1038"/>
          <ac:picMkLst>
            <pc:docMk/>
            <pc:sldMk cId="2094629330" sldId="1307"/>
            <ac:picMk id="2" creationId="{1597D47D-548A-8CF5-CCB4-FE5BE11A96A0}"/>
          </ac:picMkLst>
        </pc:picChg>
        <pc:picChg chg="add mod">
          <ac:chgData name="#HUANG RUO CHENG#" userId="d6c8d927-7c9c-4d4b-8fe6-eafdba94d669" providerId="ADAL" clId="{6509F617-409B-4EDC-ABD3-91566AFF32F9}" dt="2022-12-05T17:17:32.969" v="577" actId="1076"/>
          <ac:picMkLst>
            <pc:docMk/>
            <pc:sldMk cId="2094629330" sldId="1307"/>
            <ac:picMk id="6" creationId="{9DCFF553-43F3-03B3-AB7B-7C41361975F3}"/>
          </ac:picMkLst>
        </pc:picChg>
        <pc:picChg chg="add del mod">
          <ac:chgData name="#HUANG RUO CHENG#" userId="d6c8d927-7c9c-4d4b-8fe6-eafdba94d669" providerId="ADAL" clId="{6509F617-409B-4EDC-ABD3-91566AFF32F9}" dt="2022-12-05T17:18:21.403" v="615" actId="478"/>
          <ac:picMkLst>
            <pc:docMk/>
            <pc:sldMk cId="2094629330" sldId="1307"/>
            <ac:picMk id="18" creationId="{2F23EADE-F0EF-ABC2-18A8-2A645C7B8CF0}"/>
          </ac:picMkLst>
        </pc:picChg>
        <pc:picChg chg="add del mod">
          <ac:chgData name="#HUANG RUO CHENG#" userId="d6c8d927-7c9c-4d4b-8fe6-eafdba94d669" providerId="ADAL" clId="{6509F617-409B-4EDC-ABD3-91566AFF32F9}" dt="2022-12-05T17:18:21.769" v="616" actId="478"/>
          <ac:picMkLst>
            <pc:docMk/>
            <pc:sldMk cId="2094629330" sldId="1307"/>
            <ac:picMk id="19" creationId="{09C6E5CA-5EA9-2EC0-072C-7F85B54D3195}"/>
          </ac:picMkLst>
        </pc:picChg>
        <pc:picChg chg="add mod">
          <ac:chgData name="#HUANG RUO CHENG#" userId="d6c8d927-7c9c-4d4b-8fe6-eafdba94d669" providerId="ADAL" clId="{6509F617-409B-4EDC-ABD3-91566AFF32F9}" dt="2022-12-05T17:19:01.635" v="621" actId="1076"/>
          <ac:picMkLst>
            <pc:docMk/>
            <pc:sldMk cId="2094629330" sldId="1307"/>
            <ac:picMk id="25" creationId="{E8766BFB-30A5-D0D6-71E2-AC0D7E426D50}"/>
          </ac:picMkLst>
        </pc:picChg>
        <pc:picChg chg="add mod">
          <ac:chgData name="#HUANG RUO CHENG#" userId="d6c8d927-7c9c-4d4b-8fe6-eafdba94d669" providerId="ADAL" clId="{6509F617-409B-4EDC-ABD3-91566AFF32F9}" dt="2022-12-05T17:20:50.529" v="716" actId="1036"/>
          <ac:picMkLst>
            <pc:docMk/>
            <pc:sldMk cId="2094629330" sldId="1307"/>
            <ac:picMk id="27" creationId="{CB16960A-A366-7B81-5699-6DA69B23C880}"/>
          </ac:picMkLst>
        </pc:picChg>
      </pc:sldChg>
      <pc:sldChg chg="new del">
        <pc:chgData name="#HUANG RUO CHENG#" userId="d6c8d927-7c9c-4d4b-8fe6-eafdba94d669" providerId="ADAL" clId="{6509F617-409B-4EDC-ABD3-91566AFF32F9}" dt="2022-12-05T17:16:58.628" v="573" actId="2696"/>
        <pc:sldMkLst>
          <pc:docMk/>
          <pc:sldMk cId="1743443497" sldId="1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3EEB9-6125-433E-96F7-AFF1EF7F46FF}" type="datetimeFigureOut">
              <a:rPr lang="en-SG" smtClean="0"/>
              <a:t>8/12/2022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101F3-9680-4FD0-A811-DD7AC36680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188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101F3-9680-4FD0-A811-DD7AC36680DC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6983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101F3-9680-4FD0-A811-DD7AC36680DC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278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update of belief state now incorporate </a:t>
            </a:r>
            <a:r>
              <a:rPr lang="en-US" dirty="0" err="1"/>
              <a:t>bayesian</a:t>
            </a:r>
            <a:r>
              <a:rPr lang="en-US" dirty="0"/>
              <a:t> inference to determine to posterior probability of emission based on the observables</a:t>
            </a:r>
          </a:p>
          <a:p>
            <a:endParaRPr lang="en-US" dirty="0"/>
          </a:p>
          <a:p>
            <a:r>
              <a:rPr lang="en-US" dirty="0"/>
              <a:t>*** work extraction is not an ESSENTIAL part of the protocol, you can also do it with POVMs if you are uncomfortable with the formulation of work extraction we are presenting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101F3-9680-4FD0-A811-DD7AC36680DC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8720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Our work is not critically dependent on this specific protocol, this is more of a case study</a:t>
            </a:r>
          </a:p>
          <a:p>
            <a:endParaRPr lang="en-SG" dirty="0"/>
          </a:p>
          <a:p>
            <a:r>
              <a:rPr lang="en-SG" dirty="0"/>
              <a:t>Zero entropy production if input state = rho*, else there will be thermodynamic cost due to misaligned expectation</a:t>
            </a:r>
          </a:p>
          <a:p>
            <a:endParaRPr lang="en-SG" dirty="0"/>
          </a:p>
          <a:p>
            <a:r>
              <a:rPr lang="en-SG" dirty="0"/>
              <a:t>Able to extract all the non-equilibrium free energy difference between rho* and thermal state  ON AVERAGE</a:t>
            </a:r>
          </a:p>
          <a:p>
            <a:endParaRPr lang="en-SG" dirty="0"/>
          </a:p>
          <a:p>
            <a:r>
              <a:rPr lang="en-SG" dirty="0"/>
              <a:t>Also conserves energy globally</a:t>
            </a:r>
          </a:p>
          <a:p>
            <a:endParaRPr lang="en-SG" dirty="0"/>
          </a:p>
          <a:p>
            <a:r>
              <a:rPr lang="en-SG" dirty="0"/>
              <a:t>****We will make use of protocol that are examples of this to illustrate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101F3-9680-4FD0-A811-DD7AC36680DC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7209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rather than tailoring for specific output sigma 0 or sigma 1</a:t>
            </a:r>
          </a:p>
          <a:p>
            <a:endParaRPr lang="en-US" dirty="0"/>
          </a:p>
          <a:p>
            <a:r>
              <a:rPr lang="en-US" dirty="0"/>
              <a:t>We choose to tailor it for the expected state formed from belief state.</a:t>
            </a:r>
          </a:p>
          <a:p>
            <a:endParaRPr lang="en-US" dirty="0"/>
          </a:p>
          <a:p>
            <a:r>
              <a:rPr lang="en-US" dirty="0"/>
              <a:t>Convex combination of 2 outputs based on their prior emission probability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101F3-9680-4FD0-A811-DD7AC36680DC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478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Our work is not critically dependent on this specific protocol, this is more of a case study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101F3-9680-4FD0-A811-DD7AC36680DC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1346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our first result</a:t>
            </a:r>
          </a:p>
          <a:p>
            <a:endParaRPr lang="en-US" dirty="0"/>
          </a:p>
          <a:p>
            <a:r>
              <a:rPr lang="en-US" dirty="0"/>
              <a:t>Map dynamic of latent states to </a:t>
            </a:r>
            <a:r>
              <a:rPr lang="en-US" dirty="0" err="1"/>
              <a:t>metadynamic</a:t>
            </a:r>
            <a:r>
              <a:rPr lang="en-US" dirty="0"/>
              <a:t> of belief state using the general belief state update</a:t>
            </a:r>
          </a:p>
          <a:p>
            <a:endParaRPr lang="en-US" dirty="0"/>
          </a:p>
          <a:p>
            <a:r>
              <a:rPr lang="en-US" dirty="0"/>
              <a:t>So the example here just shows that the belief state keep track of 2 different probability distribution, one S0 higher one S1 higher</a:t>
            </a:r>
          </a:p>
          <a:p>
            <a:endParaRPr lang="en-US" dirty="0"/>
          </a:p>
          <a:p>
            <a:r>
              <a:rPr lang="en-US" dirty="0"/>
              <a:t>Now it conditioned on physical observables</a:t>
            </a:r>
          </a:p>
          <a:p>
            <a:r>
              <a:rPr lang="en-US" dirty="0"/>
              <a:t>more operationally friendly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101F3-9680-4FD0-A811-DD7AC36680DC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0955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We also tried to benchmarking our pattern engine against 2 other protocols</a:t>
            </a:r>
          </a:p>
          <a:p>
            <a:endParaRPr lang="en-SG" dirty="0"/>
          </a:p>
          <a:p>
            <a:r>
              <a:rPr lang="en-SG" dirty="0"/>
              <a:t>We call our approach the memory-assisted quantum approach, for bench marking we considered </a:t>
            </a:r>
            <a:r>
              <a:rPr lang="en-SG" dirty="0" err="1"/>
              <a:t>paul</a:t>
            </a:r>
            <a:r>
              <a:rPr lang="en-SG" dirty="0"/>
              <a:t> </a:t>
            </a:r>
            <a:r>
              <a:rPr lang="en-SG" dirty="0" err="1"/>
              <a:t>skrzypczyk’s</a:t>
            </a:r>
            <a:r>
              <a:rPr lang="en-SG" dirty="0"/>
              <a:t> paper in 2014, it is an example of the rho* ideal work extraction.</a:t>
            </a:r>
          </a:p>
          <a:p>
            <a:r>
              <a:rPr lang="en-SG" dirty="0"/>
              <a:t>In short, we carry out a unitary rotation on the expected state such that it is diagonalize in the system Hamiltonian and then carry out a series of SWAP gate with reservoir qubit, all the while the battery’s energy will be raised or lowered to conserve energy on average</a:t>
            </a:r>
          </a:p>
          <a:p>
            <a:endParaRPr lang="en-SG" dirty="0"/>
          </a:p>
          <a:p>
            <a:r>
              <a:rPr lang="en-SG" dirty="0"/>
              <a:t>The second approach is the memory-assisted classical approach, we assume agent has no access to unitary rotations, hence he does a projection on pre-determined eigenstates and then thermalize</a:t>
            </a:r>
          </a:p>
          <a:p>
            <a:endParaRPr lang="en-SG" dirty="0"/>
          </a:p>
          <a:p>
            <a:r>
              <a:rPr lang="en-SG" dirty="0"/>
              <a:t>Lastly memoryless, the agent do not keep track of the past, so only operate base on the initial belief state/state of ignorance</a:t>
            </a:r>
          </a:p>
          <a:p>
            <a:endParaRPr lang="en-SG" dirty="0"/>
          </a:p>
          <a:p>
            <a:r>
              <a:rPr lang="en-SG" dirty="0"/>
              <a:t>***There are protocols that can extract all the work successfully</a:t>
            </a:r>
          </a:p>
          <a:p>
            <a:endParaRPr lang="en-SG" dirty="0"/>
          </a:p>
          <a:p>
            <a:r>
              <a:rPr lang="en-SG" dirty="0"/>
              <a:t>We then calculate the average work extracted at </a:t>
            </a:r>
            <a:r>
              <a:rPr lang="en-SG" dirty="0" err="1"/>
              <a:t>everytime</a:t>
            </a:r>
            <a:r>
              <a:rPr lang="en-SG" dirty="0"/>
              <a:t> step for each approach and find the difference between the 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101F3-9680-4FD0-A811-DD7AC36680DC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6211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 flipping probability</a:t>
            </a:r>
          </a:p>
          <a:p>
            <a:r>
              <a:rPr lang="en-US" dirty="0"/>
              <a:t>R fidelity</a:t>
            </a:r>
          </a:p>
          <a:p>
            <a:endParaRPr lang="en-US" dirty="0"/>
          </a:p>
          <a:p>
            <a:r>
              <a:rPr lang="en-US" dirty="0"/>
              <a:t>Quantum enhancement = diff between quantum and classical</a:t>
            </a:r>
          </a:p>
          <a:p>
            <a:endParaRPr lang="en-US" dirty="0"/>
          </a:p>
          <a:p>
            <a:r>
              <a:rPr lang="en-US" dirty="0"/>
              <a:t>Memory-activation = diff between memory and memoryless</a:t>
            </a:r>
          </a:p>
          <a:p>
            <a:endParaRPr lang="en-US" dirty="0"/>
          </a:p>
          <a:p>
            <a:r>
              <a:rPr lang="en-US" dirty="0"/>
              <a:t>Navy blue is surprising, so we took cross section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101F3-9680-4FD0-A811-DD7AC36680DC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3433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Obtain 2 cross sections, comparing blue and green line.</a:t>
            </a:r>
          </a:p>
          <a:p>
            <a:r>
              <a:rPr lang="en-SG" dirty="0"/>
              <a:t>In the blue part performance identical, having memory is useless</a:t>
            </a:r>
          </a:p>
          <a:p>
            <a:r>
              <a:rPr lang="en-SG" dirty="0"/>
              <a:t>Red part memory help to boost work extraction</a:t>
            </a:r>
          </a:p>
          <a:p>
            <a:r>
              <a:rPr lang="en-SG" dirty="0"/>
              <a:t>Surprising </a:t>
            </a:r>
            <a:r>
              <a:rPr lang="en-SG" dirty="0" err="1"/>
              <a:t>bcoz</a:t>
            </a:r>
            <a:r>
              <a:rPr lang="en-SG" dirty="0"/>
              <a:t> in blue region, process still has memory effect (out of 0.5),  so tracking memory should in principle help, but it is not helping</a:t>
            </a:r>
          </a:p>
          <a:p>
            <a:r>
              <a:rPr lang="en-SG" dirty="0"/>
              <a:t>(bound form of resource that is inaccessible)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101F3-9680-4FD0-A811-DD7AC36680DC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8387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Mathematically, can be explained</a:t>
            </a:r>
          </a:p>
          <a:p>
            <a:endParaRPr lang="en-US" dirty="0"/>
          </a:p>
          <a:p>
            <a:r>
              <a:rPr lang="en-US" dirty="0"/>
              <a:t>Blue portion, identical performance as the update function only has 1 stationary point</a:t>
            </a:r>
          </a:p>
          <a:p>
            <a:r>
              <a:rPr lang="en-US" dirty="0"/>
              <a:t>Red portion,  there exist other attractors, </a:t>
            </a:r>
          </a:p>
          <a:p>
            <a:r>
              <a:rPr lang="en-US" dirty="0"/>
              <a:t>can be understood as synchronization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101F3-9680-4FD0-A811-DD7AC36680DC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39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idea: information engine</a:t>
            </a:r>
          </a:p>
          <a:p>
            <a:endParaRPr lang="en-US" dirty="0"/>
          </a:p>
          <a:p>
            <a:r>
              <a:rPr lang="en-US" dirty="0"/>
              <a:t>Szilard’s engine and Maxwell’s demon (1867)</a:t>
            </a:r>
          </a:p>
          <a:p>
            <a:endParaRPr lang="en-US" dirty="0"/>
          </a:p>
          <a:p>
            <a:r>
              <a:rPr lang="en-US" dirty="0"/>
              <a:t>Given a box and a particle, if one knows which half the particle is in, then useful work can be extracted by inserting a partition and attaching a weight</a:t>
            </a:r>
          </a:p>
          <a:p>
            <a:endParaRPr lang="en-US" dirty="0"/>
          </a:p>
          <a:p>
            <a:r>
              <a:rPr lang="en-US" dirty="0"/>
              <a:t>label the 2 configuration as “0” and “1”, 0 for left, 1 for right</a:t>
            </a:r>
          </a:p>
          <a:p>
            <a:endParaRPr lang="en-SG" dirty="0"/>
          </a:p>
          <a:p>
            <a:r>
              <a:rPr lang="en-SG" dirty="0"/>
              <a:t>Particle can move around as time goes by, from left to right and vice versa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101F3-9680-4FD0-A811-DD7AC36680D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7863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view the box’s configuration as a series of symbols on a tape. </a:t>
            </a:r>
          </a:p>
          <a:p>
            <a:endParaRPr lang="en-US" dirty="0"/>
          </a:p>
          <a:p>
            <a:r>
              <a:rPr lang="en-US" dirty="0"/>
              <a:t>If the system does not change, then the demon doesn’t need to do anything</a:t>
            </a:r>
          </a:p>
          <a:p>
            <a:endParaRPr lang="en-US" dirty="0"/>
          </a:p>
          <a:p>
            <a:r>
              <a:rPr lang="en-US" dirty="0"/>
              <a:t>If system alternates, then demon have to use memory to track the last state to know what's the next state</a:t>
            </a:r>
          </a:p>
          <a:p>
            <a:endParaRPr lang="en-US" dirty="0"/>
          </a:p>
          <a:p>
            <a:r>
              <a:rPr lang="en-US" dirty="0"/>
              <a:t>If now the system behaves in some kind of random manner then, the demon may need to keep track of more pasts in order to predict what’s to come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101F3-9680-4FD0-A811-DD7AC36680DC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420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So such series of data can be modelled using stochastic processes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Essentially they have non-trivial temporal correlations and given any past, the future statistics cannot be PERFECTLY PREDICTED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For those more interested in detail… it need not be </a:t>
            </a:r>
            <a:r>
              <a:rPr lang="en-SG" dirty="0" err="1"/>
              <a:t>markovian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101F3-9680-4FD0-A811-DD7AC36680DC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614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specifically Hidden Markov model</a:t>
            </a:r>
          </a:p>
          <a:p>
            <a:endParaRPr lang="en-US" dirty="0"/>
          </a:p>
          <a:p>
            <a:r>
              <a:rPr lang="en-US" dirty="0"/>
              <a:t>Each HMM is composed of 3 components </a:t>
            </a:r>
          </a:p>
          <a:p>
            <a:endParaRPr lang="en-US" dirty="0"/>
          </a:p>
          <a:p>
            <a:r>
              <a:rPr lang="en-US" dirty="0"/>
              <a:t>Hidden states</a:t>
            </a:r>
          </a:p>
          <a:p>
            <a:endParaRPr lang="en-US" dirty="0"/>
          </a:p>
          <a:p>
            <a:r>
              <a:rPr lang="en-US" dirty="0"/>
              <a:t>Potential emission</a:t>
            </a:r>
            <a:r>
              <a:rPr lang="en-SG" dirty="0"/>
              <a:t>s</a:t>
            </a:r>
          </a:p>
          <a:p>
            <a:endParaRPr lang="en-SG" dirty="0"/>
          </a:p>
          <a:p>
            <a:r>
              <a:rPr lang="en-SG" dirty="0"/>
              <a:t>Emissions over time can seen as a time series or temporal pattern</a:t>
            </a:r>
          </a:p>
          <a:p>
            <a:endParaRPr lang="en-SG" dirty="0"/>
          </a:p>
          <a:p>
            <a:r>
              <a:rPr lang="en-SG" dirty="0"/>
              <a:t>Transition matrices which defines the dynamic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101F3-9680-4FD0-A811-DD7AC36680DC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623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Classically predictive modelling has been well studied in term of epsilon machines</a:t>
            </a:r>
          </a:p>
          <a:p>
            <a:endParaRPr lang="en-US" dirty="0"/>
          </a:p>
          <a:p>
            <a:r>
              <a:rPr lang="en-SG" dirty="0"/>
              <a:t>If the different pasts induce the same future statistics in a process, then these pasts are equivalent and stored in causal states </a:t>
            </a:r>
          </a:p>
          <a:p>
            <a:endParaRPr lang="en-SG" dirty="0"/>
          </a:p>
          <a:p>
            <a:r>
              <a:rPr lang="en-SG" dirty="0"/>
              <a:t>Eps machine are provably the predictive model that requires the least memory and retain optimal predictivity</a:t>
            </a:r>
          </a:p>
          <a:p>
            <a:endParaRPr lang="en-SG" dirty="0"/>
          </a:p>
          <a:p>
            <a:r>
              <a:rPr lang="en-SG" dirty="0"/>
              <a:t>Important property is that of </a:t>
            </a:r>
            <a:r>
              <a:rPr lang="en-SG" dirty="0" err="1"/>
              <a:t>unifilarity</a:t>
            </a:r>
            <a:r>
              <a:rPr lang="en-SG" dirty="0"/>
              <a:t>, which is important for prediction as it allows for synchronisation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101F3-9680-4FD0-A811-DD7AC36680DC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3569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what happens if the tape become quantum? Can the demon still keep track and predict the future to extract work?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101F3-9680-4FD0-A811-DD7AC36680DC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3091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HMM but the outputs are non-orthogonal quantum states</a:t>
            </a:r>
          </a:p>
          <a:p>
            <a:endParaRPr lang="en-US" dirty="0"/>
          </a:p>
          <a:p>
            <a:r>
              <a:rPr lang="en-US" dirty="0" err="1"/>
              <a:t>Unifilarity</a:t>
            </a:r>
            <a:r>
              <a:rPr lang="en-US" dirty="0"/>
              <a:t> is now violated</a:t>
            </a:r>
          </a:p>
          <a:p>
            <a:endParaRPr lang="en-US" dirty="0"/>
          </a:p>
          <a:p>
            <a:r>
              <a:rPr lang="en-US" dirty="0"/>
              <a:t>Agent observing the sequence of measurement cannot to synchronize, </a:t>
            </a:r>
          </a:p>
          <a:p>
            <a:endParaRPr lang="en-SG" dirty="0"/>
          </a:p>
          <a:p>
            <a:r>
              <a:rPr lang="en-SG" dirty="0"/>
              <a:t>This comes at the price as a misaligned expectation will result in thermodynamic penalties when one attempt to carry out work extraction</a:t>
            </a:r>
          </a:p>
          <a:p>
            <a:endParaRPr lang="en-SG" dirty="0"/>
          </a:p>
          <a:p>
            <a:r>
              <a:rPr lang="en-SG" dirty="0"/>
              <a:t>There are many </a:t>
            </a:r>
            <a:r>
              <a:rPr lang="en-SG" dirty="0" err="1"/>
              <a:t>litereatures</a:t>
            </a:r>
            <a:r>
              <a:rPr lang="en-SG" dirty="0"/>
              <a:t> in quantum work extraction, but most of them only consider a collection of static resource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101F3-9680-4FD0-A811-DD7AC36680DC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6276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Zoom into each component to discuss</a:t>
            </a:r>
          </a:p>
          <a:p>
            <a:r>
              <a:rPr lang="en-SG" dirty="0"/>
              <a:t>Work extraction can be replaced by any form of POVM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101F3-9680-4FD0-A811-DD7AC36680DC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816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3734F-3C1F-494A-BBE6-85600705C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F150D-886B-4564-A51F-F73BA80A0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AD601-CBE4-47AE-8BFC-4D22254C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61A5-9E87-4DB3-9BB1-F21034E403E2}" type="datetimeFigureOut">
              <a:rPr lang="en-SG" smtClean="0"/>
              <a:t>8/12/2022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8BB8D-9D07-45C9-B60F-FB87C472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CDAE7-9248-414A-A2B7-D8118001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8FC6-09C7-4C31-B010-D1754E4924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544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BC30-0936-4722-A22C-73A810F0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2C9AC-B4F2-4992-8918-24A08B1FA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F7BB2-2341-40F0-AF94-825EA7A5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61A5-9E87-4DB3-9BB1-F21034E403E2}" type="datetimeFigureOut">
              <a:rPr lang="en-SG" smtClean="0"/>
              <a:t>8/12/2022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45A57-CE5D-4758-9DF3-96626D58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0EE3C-C8AF-4C6E-8DEF-5A63B7F7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8FC6-09C7-4C31-B010-D1754E4924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725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42964-D388-4CBE-ABB6-B2C4DE1AC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B9FE5-0BE3-4BCB-ADE0-1AF7E5C77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63DA3-1E73-4AEA-875A-833209C7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61A5-9E87-4DB3-9BB1-F21034E403E2}" type="datetimeFigureOut">
              <a:rPr lang="en-SG" smtClean="0"/>
              <a:t>8/12/2022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71725-0E24-4A2A-BA24-5110D3F1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BF7C5-20B2-4855-9B34-40E57D33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8FC6-09C7-4C31-B010-D1754E4924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385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B414-5AEA-4540-A1D4-502DC4AF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4DFA0-634C-4C22-967E-6D9EB03E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A754F-3E39-404A-AF4B-3AF06536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61A5-9E87-4DB3-9BB1-F21034E403E2}" type="datetimeFigureOut">
              <a:rPr lang="en-SG" smtClean="0"/>
              <a:t>8/12/2022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24FDA-00C3-4412-87BA-0B925D26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A64FE-360C-4522-A873-983BE8BB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8FC6-09C7-4C31-B010-D1754E4924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932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D0BC-3C24-4E02-8103-0BA898409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C3D5C-C83A-47CC-ADE8-3FDE7600E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C7824-CFBD-45BF-889F-8ADF1439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61A5-9E87-4DB3-9BB1-F21034E403E2}" type="datetimeFigureOut">
              <a:rPr lang="en-SG" smtClean="0"/>
              <a:t>8/12/2022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55032-DC95-4520-980E-6A993EE7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EEE5D-3760-43C4-9496-177F7699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8FC6-09C7-4C31-B010-D1754E4924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778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87959-A245-4799-9D5C-664DA3E7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86D3-826A-4321-A0AE-7D5C02AAA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2A776-18E8-4510-93C0-5C884966B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F59B5-9A57-408A-919C-8BD6A99F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61A5-9E87-4DB3-9BB1-F21034E403E2}" type="datetimeFigureOut">
              <a:rPr lang="en-SG" smtClean="0"/>
              <a:t>8/12/2022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AF8D5-08F2-4D9A-ABC4-895FFBA1F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216CF-8ADB-40EA-B593-6F5B06E6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8FC6-09C7-4C31-B010-D1754E4924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755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AB64-0FA4-4852-95B2-85946E79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1E31C-72B9-4ACF-B385-AA28CA8A2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39531-8848-4C4C-983C-A910C4EF4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D960A-714C-45F0-A4F3-41E98F045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D91CF-4164-4EB7-8866-B52451827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A72DC-9B3F-4365-9531-8AD4CBB9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61A5-9E87-4DB3-9BB1-F21034E403E2}" type="datetimeFigureOut">
              <a:rPr lang="en-SG" smtClean="0"/>
              <a:t>8/12/2022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AA9B0-4F9A-44C4-A897-23D0E4C6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F3D3B-E353-4C63-80C5-5CFE1A81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8FC6-09C7-4C31-B010-D1754E4924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96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45CD-F893-4762-9673-A260429D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0C53A-A931-42E3-8EDB-9F3CC976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61A5-9E87-4DB3-9BB1-F21034E403E2}" type="datetimeFigureOut">
              <a:rPr lang="en-SG" smtClean="0"/>
              <a:t>8/12/2022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F716C-730D-4799-80AD-A04F87EE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0B823-3064-4253-A4FF-E0DB9D10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8FC6-09C7-4C31-B010-D1754E4924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263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6FD478-2B80-43CE-AF46-850F8458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61A5-9E87-4DB3-9BB1-F21034E403E2}" type="datetimeFigureOut">
              <a:rPr lang="en-SG" smtClean="0"/>
              <a:t>8/12/2022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0D4D55-2CBF-428B-B907-490F6A54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0A508-E686-4554-BC9B-89FFFDF4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8FC6-09C7-4C31-B010-D1754E4924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611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20DE-2FCC-4F8C-9D04-B904F683C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58A36-D356-4A34-AF0B-80F90D98A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B6360-A8E7-4F8B-8CCA-788457DCC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76AFF-FCE8-41BA-A8F9-84C65D7BA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61A5-9E87-4DB3-9BB1-F21034E403E2}" type="datetimeFigureOut">
              <a:rPr lang="en-SG" smtClean="0"/>
              <a:t>8/12/2022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78F3E-7CC3-437D-ADB4-BD2F7511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61CED-341F-401A-9E2C-FC2298CF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8FC6-09C7-4C31-B010-D1754E4924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268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93037-4A31-462D-9AEB-09334A05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92D5C-4201-46FC-9A6B-B375160DA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A1384-9B59-4B68-AB6D-63F07F954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6EE15-978A-4EBB-92D8-FED75363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61A5-9E87-4DB3-9BB1-F21034E403E2}" type="datetimeFigureOut">
              <a:rPr lang="en-SG" smtClean="0"/>
              <a:t>8/12/2022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3E9BC-921D-4983-8AAE-B6CA87359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24108-7C79-4E00-B614-EEECE94B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8FC6-09C7-4C31-B010-D1754E4924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126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7ABBFF-F115-4146-B3F6-BC0989E35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7FCE8-2DE0-4AF3-B80D-4E83D9842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1FB24-5832-4898-AC4F-56AD62E0C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F61A5-9E87-4DB3-9BB1-F21034E403E2}" type="datetimeFigureOut">
              <a:rPr lang="en-SG" smtClean="0"/>
              <a:t>8/12/2022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66616-FED4-44A3-BC87-AC6B1780A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095C2-3715-465A-848B-64477EE3C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78FC6-09C7-4C31-B010-D1754E4924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958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07.0348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3" Type="http://schemas.openxmlformats.org/officeDocument/2006/relationships/image" Target="../media/image350.png"/><Relationship Id="rId7" Type="http://schemas.openxmlformats.org/officeDocument/2006/relationships/image" Target="../media/image660.png"/><Relationship Id="rId12" Type="http://schemas.openxmlformats.org/officeDocument/2006/relationships/image" Target="../media/image71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0.png"/><Relationship Id="rId11" Type="http://schemas.openxmlformats.org/officeDocument/2006/relationships/image" Target="../media/image700.png"/><Relationship Id="rId5" Type="http://schemas.openxmlformats.org/officeDocument/2006/relationships/image" Target="../media/image640.png"/><Relationship Id="rId10" Type="http://schemas.openxmlformats.org/officeDocument/2006/relationships/image" Target="../media/image690.png"/><Relationship Id="rId4" Type="http://schemas.openxmlformats.org/officeDocument/2006/relationships/image" Target="../media/image630.png"/><Relationship Id="rId9" Type="http://schemas.openxmlformats.org/officeDocument/2006/relationships/image" Target="../media/image68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0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89.png"/><Relationship Id="rId5" Type="http://schemas.openxmlformats.org/officeDocument/2006/relationships/image" Target="../media/image92.png"/><Relationship Id="rId10" Type="http://schemas.openxmlformats.org/officeDocument/2006/relationships/image" Target="../media/image102.png"/><Relationship Id="rId4" Type="http://schemas.openxmlformats.org/officeDocument/2006/relationships/image" Target="../media/image91.png"/><Relationship Id="rId9" Type="http://schemas.openxmlformats.org/officeDocument/2006/relationships/image" Target="../media/image10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011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0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1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0.png"/><Relationship Id="rId13" Type="http://schemas.openxmlformats.org/officeDocument/2006/relationships/image" Target="../media/image113.png"/><Relationship Id="rId7" Type="http://schemas.openxmlformats.org/officeDocument/2006/relationships/image" Target="../media/image1000.png"/><Relationship Id="rId12" Type="http://schemas.openxmlformats.org/officeDocument/2006/relationships/image" Target="../media/image1050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0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11" Type="http://schemas.openxmlformats.org/officeDocument/2006/relationships/image" Target="../media/image1040.png"/><Relationship Id="rId5" Type="http://schemas.openxmlformats.org/officeDocument/2006/relationships/image" Target="../media/image860.png"/><Relationship Id="rId15" Type="http://schemas.openxmlformats.org/officeDocument/2006/relationships/image" Target="../media/image1080.png"/><Relationship Id="rId10" Type="http://schemas.openxmlformats.org/officeDocument/2006/relationships/image" Target="../media/image1030.png"/><Relationship Id="rId9" Type="http://schemas.openxmlformats.org/officeDocument/2006/relationships/image" Target="../media/image1020.png"/><Relationship Id="rId14" Type="http://schemas.openxmlformats.org/officeDocument/2006/relationships/image" Target="../media/image107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0.png"/><Relationship Id="rId7" Type="http://schemas.openxmlformats.org/officeDocument/2006/relationships/image" Target="../media/image1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0.png"/><Relationship Id="rId5" Type="http://schemas.openxmlformats.org/officeDocument/2006/relationships/image" Target="../media/image1120.png"/><Relationship Id="rId4" Type="http://schemas.openxmlformats.org/officeDocument/2006/relationships/image" Target="../media/image1110.png"/><Relationship Id="rId9" Type="http://schemas.openxmlformats.org/officeDocument/2006/relationships/image" Target="../media/image11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3" Type="http://schemas.openxmlformats.org/officeDocument/2006/relationships/image" Target="../media/image780.png"/><Relationship Id="rId7" Type="http://schemas.openxmlformats.org/officeDocument/2006/relationships/image" Target="../media/image80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11" Type="http://schemas.openxmlformats.org/officeDocument/2006/relationships/image" Target="../media/image117.png"/><Relationship Id="rId5" Type="http://schemas.openxmlformats.org/officeDocument/2006/relationships/image" Target="../media/image860.png"/><Relationship Id="rId10" Type="http://schemas.openxmlformats.org/officeDocument/2006/relationships/image" Target="../media/image820.png"/><Relationship Id="rId9" Type="http://schemas.openxmlformats.org/officeDocument/2006/relationships/image" Target="../media/image9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18.png"/><Relationship Id="rId7" Type="http://schemas.openxmlformats.org/officeDocument/2006/relationships/image" Target="../media/image1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10" Type="http://schemas.openxmlformats.org/officeDocument/2006/relationships/image" Target="../media/image127.png"/><Relationship Id="rId4" Type="http://schemas.openxmlformats.org/officeDocument/2006/relationships/image" Target="../media/image120.png"/><Relationship Id="rId9" Type="http://schemas.openxmlformats.org/officeDocument/2006/relationships/image" Target="../media/image1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24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10" Type="http://schemas.openxmlformats.org/officeDocument/2006/relationships/image" Target="../media/image410.png"/><Relationship Id="rId4" Type="http://schemas.openxmlformats.org/officeDocument/2006/relationships/image" Target="../media/image350.png"/><Relationship Id="rId9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0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0.png"/><Relationship Id="rId10" Type="http://schemas.openxmlformats.org/officeDocument/2006/relationships/image" Target="../media/image49.png"/><Relationship Id="rId4" Type="http://schemas.openxmlformats.org/officeDocument/2006/relationships/image" Target="../media/image430.png"/><Relationship Id="rId9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50.png"/><Relationship Id="rId21" Type="http://schemas.openxmlformats.org/officeDocument/2006/relationships/image" Target="../media/image68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24" Type="http://schemas.openxmlformats.org/officeDocument/2006/relationships/image" Target="../media/image71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23" Type="http://schemas.openxmlformats.org/officeDocument/2006/relationships/image" Target="../media/image70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13" Type="http://schemas.openxmlformats.org/officeDocument/2006/relationships/image" Target="../media/image600.png"/><Relationship Id="rId3" Type="http://schemas.openxmlformats.org/officeDocument/2006/relationships/image" Target="../media/image500.png"/><Relationship Id="rId7" Type="http://schemas.openxmlformats.org/officeDocument/2006/relationships/image" Target="../media/image540.png"/><Relationship Id="rId12" Type="http://schemas.openxmlformats.org/officeDocument/2006/relationships/image" Target="../media/image5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0.png"/><Relationship Id="rId11" Type="http://schemas.openxmlformats.org/officeDocument/2006/relationships/image" Target="../media/image580.png"/><Relationship Id="rId5" Type="http://schemas.openxmlformats.org/officeDocument/2006/relationships/image" Target="../media/image520.png"/><Relationship Id="rId15" Type="http://schemas.openxmlformats.org/officeDocument/2006/relationships/image" Target="../media/image72.png"/><Relationship Id="rId10" Type="http://schemas.openxmlformats.org/officeDocument/2006/relationships/image" Target="../media/image570.png"/><Relationship Id="rId4" Type="http://schemas.openxmlformats.org/officeDocument/2006/relationships/image" Target="../media/image510.png"/><Relationship Id="rId9" Type="http://schemas.openxmlformats.org/officeDocument/2006/relationships/image" Target="../media/image560.png"/><Relationship Id="rId14" Type="http://schemas.openxmlformats.org/officeDocument/2006/relationships/image" Target="../media/image6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BEAD84-6C7A-4405-8FE6-C1FF40408C99}"/>
              </a:ext>
            </a:extLst>
          </p:cNvPr>
          <p:cNvSpPr txBox="1"/>
          <p:nvPr/>
        </p:nvSpPr>
        <p:spPr>
          <a:xfrm>
            <a:off x="1377146" y="1843942"/>
            <a:ext cx="94377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Engines for predictive work extraction from </a:t>
            </a:r>
            <a:r>
              <a:rPr lang="en-US" sz="32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memoryful</a:t>
            </a:r>
            <a:r>
              <a:rPr lang="en-US" sz="32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quantum stochastic processes</a:t>
            </a:r>
            <a:endParaRPr lang="en-SG" sz="3200" dirty="0"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6C29A2-F600-473B-A01E-5438EE103CA4}"/>
              </a:ext>
            </a:extLst>
          </p:cNvPr>
          <p:cNvSpPr txBox="1"/>
          <p:nvPr/>
        </p:nvSpPr>
        <p:spPr>
          <a:xfrm>
            <a:off x="2609315" y="3862699"/>
            <a:ext cx="6973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Ruo Cheng Huang</a:t>
            </a:r>
            <a:r>
              <a:rPr lang="en-US" baseline="30000" dirty="0">
                <a:cs typeface="Times New Roman" panose="02020603050405020304" pitchFamily="18" charset="0"/>
              </a:rPr>
              <a:t>1</a:t>
            </a:r>
            <a:r>
              <a:rPr lang="en-US" dirty="0">
                <a:cs typeface="Times New Roman" panose="02020603050405020304" pitchFamily="18" charset="0"/>
              </a:rPr>
              <a:t>, Paul M </a:t>
            </a:r>
            <a:r>
              <a:rPr lang="en-US">
                <a:cs typeface="Times New Roman" panose="02020603050405020304" pitchFamily="18" charset="0"/>
              </a:rPr>
              <a:t>Riechers</a:t>
            </a:r>
            <a:r>
              <a:rPr lang="en-US" baseline="30000">
                <a:cs typeface="Times New Roman" panose="02020603050405020304" pitchFamily="18" charset="0"/>
              </a:rPr>
              <a:t>1</a:t>
            </a:r>
            <a:r>
              <a:rPr lang="en-US">
                <a:cs typeface="Times New Roman" panose="02020603050405020304" pitchFamily="18" charset="0"/>
              </a:rPr>
              <a:t>, Mile Gu</a:t>
            </a:r>
            <a:r>
              <a:rPr lang="en-US" baseline="30000">
                <a:cs typeface="Times New Roman" panose="02020603050405020304" pitchFamily="18" charset="0"/>
              </a:rPr>
              <a:t>1</a:t>
            </a:r>
            <a:r>
              <a:rPr lang="en-US">
                <a:cs typeface="Times New Roman" panose="02020603050405020304" pitchFamily="18" charset="0"/>
              </a:rPr>
              <a:t>,</a:t>
            </a:r>
            <a:r>
              <a:rPr lang="en-US" baseline="30000">
                <a:cs typeface="Times New Roman" panose="02020603050405020304" pitchFamily="18" charset="0"/>
              </a:rPr>
              <a:t> </a:t>
            </a:r>
            <a:r>
              <a:rPr lang="en-US">
                <a:cs typeface="Times New Roman" panose="02020603050405020304" pitchFamily="18" charset="0"/>
              </a:rPr>
              <a:t>Varun </a:t>
            </a:r>
            <a:r>
              <a:rPr lang="en-US" dirty="0">
                <a:cs typeface="Times New Roman" panose="02020603050405020304" pitchFamily="18" charset="0"/>
              </a:rPr>
              <a:t>Narasimhachar</a:t>
            </a:r>
            <a:r>
              <a:rPr lang="en-US" baseline="30000" dirty="0">
                <a:cs typeface="Times New Roman" panose="02020603050405020304" pitchFamily="18" charset="0"/>
              </a:rPr>
              <a:t>1</a:t>
            </a:r>
          </a:p>
          <a:p>
            <a:pPr algn="ctr"/>
            <a:endParaRPr lang="en-SG" baseline="30000" dirty="0">
              <a:cs typeface="Times New Roman" panose="02020603050405020304" pitchFamily="18" charset="0"/>
            </a:endParaRPr>
          </a:p>
          <a:p>
            <a:pPr algn="ctr"/>
            <a:r>
              <a:rPr lang="en-SG" baseline="30000" dirty="0">
                <a:cs typeface="Times New Roman" panose="02020603050405020304" pitchFamily="18" charset="0"/>
              </a:rPr>
              <a:t>1</a:t>
            </a:r>
            <a:r>
              <a:rPr lang="en-SG" dirty="0">
                <a:cs typeface="Times New Roman" panose="02020603050405020304" pitchFamily="18" charset="0"/>
              </a:rPr>
              <a:t>Nanyang Technological University, Quantum Hub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CDD861-B93D-E0C2-D5D8-ED010047737D}"/>
              </a:ext>
            </a:extLst>
          </p:cNvPr>
          <p:cNvSpPr txBox="1"/>
          <p:nvPr/>
        </p:nvSpPr>
        <p:spPr>
          <a:xfrm>
            <a:off x="5075462" y="3207263"/>
            <a:ext cx="2041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lang="en-SG" b="0" i="0" strike="noStrike" dirty="0" err="1">
                <a:effectLst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rXiv</a:t>
            </a:r>
            <a:r>
              <a:rPr lang="en-SG" b="0" i="0" strike="noStrike" dirty="0">
                <a:effectLst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2207.03480</a:t>
            </a:r>
            <a:endParaRPr lang="en-SG" dirty="0"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72E49-CE3F-13D9-2041-67C6AF90013F}"/>
              </a:ext>
            </a:extLst>
          </p:cNvPr>
          <p:cNvSpPr txBox="1"/>
          <p:nvPr/>
        </p:nvSpPr>
        <p:spPr>
          <a:xfrm>
            <a:off x="3606295" y="548086"/>
            <a:ext cx="4979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Quantum Resource Workshop 2022</a:t>
            </a:r>
            <a:endParaRPr lang="en-SG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ADFDEE9-EF70-D2C1-FC12-71A0F08D1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929" y="5644433"/>
            <a:ext cx="2471071" cy="12135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EA4E50-03C4-9EA3-36CA-E4A10140285E}"/>
              </a:ext>
            </a:extLst>
          </p:cNvPr>
          <p:cNvSpPr/>
          <p:nvPr/>
        </p:nvSpPr>
        <p:spPr>
          <a:xfrm>
            <a:off x="0" y="0"/>
            <a:ext cx="12192000" cy="9858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F9CC97-364E-06DC-6816-52898C76F7F4}"/>
              </a:ext>
            </a:extLst>
          </p:cNvPr>
          <p:cNvSpPr txBox="1"/>
          <p:nvPr/>
        </p:nvSpPr>
        <p:spPr>
          <a:xfrm>
            <a:off x="3606295" y="302023"/>
            <a:ext cx="4979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Quantum Resource Workshop 2022</a:t>
            </a:r>
            <a:endParaRPr lang="en-SG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7856A1-EFCC-ED0E-93B1-682A153D9E72}"/>
              </a:ext>
            </a:extLst>
          </p:cNvPr>
          <p:cNvSpPr txBox="1"/>
          <p:nvPr/>
        </p:nvSpPr>
        <p:spPr>
          <a:xfrm>
            <a:off x="1457608" y="1738265"/>
            <a:ext cx="974152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Can we extract work from temporal correlations using memory?</a:t>
            </a: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232262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6B8025-232A-0717-9D82-1D0C9B893F32}"/>
              </a:ext>
            </a:extLst>
          </p:cNvPr>
          <p:cNvSpPr/>
          <p:nvPr/>
        </p:nvSpPr>
        <p:spPr>
          <a:xfrm>
            <a:off x="4269678" y="1989772"/>
            <a:ext cx="488931" cy="392993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F2A3C0-9D9E-46D0-BEE2-FE900DB6A1DA}"/>
              </a:ext>
            </a:extLst>
          </p:cNvPr>
          <p:cNvSpPr txBox="1"/>
          <p:nvPr/>
        </p:nvSpPr>
        <p:spPr>
          <a:xfrm>
            <a:off x="4018642" y="1207636"/>
            <a:ext cx="416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cs typeface="Times New Roman" panose="02020603050405020304" pitchFamily="18" charset="0"/>
              </a:rPr>
              <a:t>Hidden Markov Model (HMM)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221E116-DAD6-41E6-B3FF-62E683AB6EC5}"/>
              </a:ext>
            </a:extLst>
          </p:cNvPr>
          <p:cNvGrpSpPr/>
          <p:nvPr/>
        </p:nvGrpSpPr>
        <p:grpSpPr>
          <a:xfrm>
            <a:off x="1486724" y="2002105"/>
            <a:ext cx="6233445" cy="2330006"/>
            <a:chOff x="3634160" y="1770608"/>
            <a:chExt cx="6233445" cy="2330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96F37C06-F0A1-40D1-B8C6-F628DC4BBDA8}"/>
                    </a:ext>
                  </a:extLst>
                </p:cNvPr>
                <p:cNvSpPr/>
                <p:nvPr/>
              </p:nvSpPr>
              <p:spPr>
                <a:xfrm>
                  <a:off x="5565509" y="2632104"/>
                  <a:ext cx="581114" cy="581114"/>
                </a:xfrm>
                <a:prstGeom prst="ellipse">
                  <a:avLst/>
                </a:prstGeom>
                <a:solidFill>
                  <a:srgbClr val="0070C0">
                    <a:alpha val="50000"/>
                  </a:srgb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SG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SG" sz="2000" dirty="0"/>
                </a:p>
              </p:txBody>
            </p:sp>
          </mc:Choice>
          <mc:Fallback xmlns="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96F37C06-F0A1-40D1-B8C6-F628DC4BBD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5509" y="2632104"/>
                  <a:ext cx="581114" cy="581114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06C3C4F-4F58-4A1E-99E1-983F96FAB2CF}"/>
                    </a:ext>
                  </a:extLst>
                </p:cNvPr>
                <p:cNvSpPr/>
                <p:nvPr/>
              </p:nvSpPr>
              <p:spPr>
                <a:xfrm>
                  <a:off x="7281789" y="2632104"/>
                  <a:ext cx="581114" cy="581114"/>
                </a:xfrm>
                <a:prstGeom prst="ellipse">
                  <a:avLst/>
                </a:prstGeom>
                <a:solidFill>
                  <a:srgbClr val="0070C0">
                    <a:alpha val="50000"/>
                  </a:srgb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SG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SG" sz="2000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06C3C4F-4F58-4A1E-99E1-983F96FAB2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1789" y="2632104"/>
                  <a:ext cx="581114" cy="58111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nector: Curved 5">
              <a:extLst>
                <a:ext uri="{FF2B5EF4-FFF2-40B4-BE49-F238E27FC236}">
                  <a16:creationId xmlns:a16="http://schemas.microsoft.com/office/drawing/2014/main" id="{DE8BEA43-14A3-4A8A-A472-7754D4514AF5}"/>
                </a:ext>
              </a:extLst>
            </p:cNvPr>
            <p:cNvCxnSpPr>
              <a:stCxn id="3" idx="0"/>
              <a:endCxn id="4" idx="0"/>
            </p:cNvCxnSpPr>
            <p:nvPr/>
          </p:nvCxnSpPr>
          <p:spPr>
            <a:xfrm rot="5400000" flipH="1" flipV="1">
              <a:off x="6714206" y="1773964"/>
              <a:ext cx="12700" cy="1716280"/>
            </a:xfrm>
            <a:prstGeom prst="curvedConnector3">
              <a:avLst>
                <a:gd name="adj1" fmla="val 3482244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0AF1C790-0814-4F79-8D85-55A38F937095}"/>
                </a:ext>
              </a:extLst>
            </p:cNvPr>
            <p:cNvCxnSpPr>
              <a:cxnSpLocks/>
              <a:stCxn id="4" idx="4"/>
              <a:endCxn id="3" idx="4"/>
            </p:cNvCxnSpPr>
            <p:nvPr/>
          </p:nvCxnSpPr>
          <p:spPr>
            <a:xfrm rot="5400000">
              <a:off x="6714206" y="2355078"/>
              <a:ext cx="12700" cy="1716280"/>
            </a:xfrm>
            <a:prstGeom prst="curvedConnector3">
              <a:avLst>
                <a:gd name="adj1" fmla="val 3347669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FC9B24C1-A057-4E78-BE68-34CB5F668E9F}"/>
                </a:ext>
              </a:extLst>
            </p:cNvPr>
            <p:cNvCxnSpPr>
              <a:cxnSpLocks/>
              <a:stCxn id="3" idx="3"/>
              <a:endCxn id="3" idx="1"/>
            </p:cNvCxnSpPr>
            <p:nvPr/>
          </p:nvCxnSpPr>
          <p:spPr>
            <a:xfrm rot="5400000" flipH="1">
              <a:off x="5445156" y="2922661"/>
              <a:ext cx="410910" cy="12700"/>
            </a:xfrm>
            <a:prstGeom prst="curvedConnector5">
              <a:avLst>
                <a:gd name="adj1" fmla="val -55633"/>
                <a:gd name="adj2" fmla="val 5705606"/>
                <a:gd name="adj3" fmla="val 155633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59C462FF-2227-4BC5-9C8F-29CA49DB707C}"/>
                </a:ext>
              </a:extLst>
            </p:cNvPr>
            <p:cNvCxnSpPr>
              <a:cxnSpLocks/>
              <a:stCxn id="4" idx="7"/>
              <a:endCxn id="4" idx="5"/>
            </p:cNvCxnSpPr>
            <p:nvPr/>
          </p:nvCxnSpPr>
          <p:spPr>
            <a:xfrm rot="16200000" flipH="1">
              <a:off x="7572346" y="2922661"/>
              <a:ext cx="410910" cy="12700"/>
            </a:xfrm>
            <a:prstGeom prst="curvedConnector5">
              <a:avLst>
                <a:gd name="adj1" fmla="val -55633"/>
                <a:gd name="adj2" fmla="val 5705606"/>
                <a:gd name="adj3" fmla="val 155633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40511FD-FBFC-4099-B2C7-9894A18D5DCC}"/>
                    </a:ext>
                  </a:extLst>
                </p:cNvPr>
                <p:cNvSpPr txBox="1"/>
                <p:nvPr/>
              </p:nvSpPr>
              <p:spPr>
                <a:xfrm>
                  <a:off x="6326085" y="1770608"/>
                  <a:ext cx="955704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40511FD-FBFC-4099-B2C7-9894A18D5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085" y="1770608"/>
                  <a:ext cx="955704" cy="392993"/>
                </a:xfrm>
                <a:prstGeom prst="rect">
                  <a:avLst/>
                </a:prstGeom>
                <a:blipFill>
                  <a:blip r:embed="rId4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68AFB96-A7F9-400D-A7E1-828BB1D0C54F}"/>
                    </a:ext>
                  </a:extLst>
                </p:cNvPr>
                <p:cNvSpPr txBox="1"/>
                <p:nvPr/>
              </p:nvSpPr>
              <p:spPr>
                <a:xfrm>
                  <a:off x="6242704" y="3707621"/>
                  <a:ext cx="955704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68AFB96-A7F9-400D-A7E1-828BB1D0C5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2704" y="3707621"/>
                  <a:ext cx="955704" cy="392993"/>
                </a:xfrm>
                <a:prstGeom prst="rect">
                  <a:avLst/>
                </a:prstGeom>
                <a:blipFill>
                  <a:blip r:embed="rId5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E8F5DA3-E185-4F88-949F-CD7154011CDF}"/>
                    </a:ext>
                  </a:extLst>
                </p:cNvPr>
                <p:cNvSpPr txBox="1"/>
                <p:nvPr/>
              </p:nvSpPr>
              <p:spPr>
                <a:xfrm>
                  <a:off x="3634160" y="2721002"/>
                  <a:ext cx="1363766" cy="380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:1−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E8F5DA3-E185-4F88-949F-CD7154011C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4160" y="2721002"/>
                  <a:ext cx="1363766" cy="380810"/>
                </a:xfrm>
                <a:prstGeom prst="rect">
                  <a:avLst/>
                </a:prstGeom>
                <a:blipFill>
                  <a:blip r:embed="rId6"/>
                  <a:stretch>
                    <a:fillRect b="-6349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63FCE71-57D8-4932-B10E-E6D4FD3E7B18}"/>
                    </a:ext>
                  </a:extLst>
                </p:cNvPr>
                <p:cNvSpPr txBox="1"/>
                <p:nvPr/>
              </p:nvSpPr>
              <p:spPr>
                <a:xfrm>
                  <a:off x="8503839" y="2721002"/>
                  <a:ext cx="1363766" cy="380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:1−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63FCE71-57D8-4932-B10E-E6D4FD3E7B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3839" y="2721002"/>
                  <a:ext cx="1363766" cy="380810"/>
                </a:xfrm>
                <a:prstGeom prst="rect">
                  <a:avLst/>
                </a:prstGeom>
                <a:blipFill>
                  <a:blip r:embed="rId7"/>
                  <a:stretch>
                    <a:fillRect b="-6349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0E70E36-8554-4D3A-9442-C06CF519099C}"/>
              </a:ext>
            </a:extLst>
          </p:cNvPr>
          <p:cNvSpPr/>
          <p:nvPr/>
        </p:nvSpPr>
        <p:spPr>
          <a:xfrm>
            <a:off x="3595581" y="5030628"/>
            <a:ext cx="1777525" cy="1064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998315F-D9A6-49C5-ABD1-AE97BF52C710}"/>
              </a:ext>
            </a:extLst>
          </p:cNvPr>
          <p:cNvSpPr/>
          <p:nvPr/>
        </p:nvSpPr>
        <p:spPr>
          <a:xfrm>
            <a:off x="3964079" y="5414297"/>
            <a:ext cx="305599" cy="305599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16FE712-63E0-4ABC-82D1-D113898AA0AF}"/>
              </a:ext>
            </a:extLst>
          </p:cNvPr>
          <p:cNvSpPr/>
          <p:nvPr/>
        </p:nvSpPr>
        <p:spPr>
          <a:xfrm>
            <a:off x="4758609" y="5414297"/>
            <a:ext cx="305599" cy="305599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8847CEC9-DDB0-4CA2-BDBD-FCC84308939A}"/>
              </a:ext>
            </a:extLst>
          </p:cNvPr>
          <p:cNvCxnSpPr>
            <a:stCxn id="56" idx="0"/>
            <a:endCxn id="57" idx="0"/>
          </p:cNvCxnSpPr>
          <p:nvPr/>
        </p:nvCxnSpPr>
        <p:spPr>
          <a:xfrm rot="5400000" flipH="1" flipV="1">
            <a:off x="4514144" y="5017032"/>
            <a:ext cx="12700" cy="794530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DF3C5116-1012-4CF0-B1BF-37FF17504A5E}"/>
              </a:ext>
            </a:extLst>
          </p:cNvPr>
          <p:cNvCxnSpPr>
            <a:cxnSpLocks/>
            <a:stCxn id="57" idx="4"/>
            <a:endCxn id="56" idx="4"/>
          </p:cNvCxnSpPr>
          <p:nvPr/>
        </p:nvCxnSpPr>
        <p:spPr>
          <a:xfrm rot="5400000">
            <a:off x="4514144" y="5322631"/>
            <a:ext cx="12700" cy="794530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7E055F2E-E973-4050-B7B8-41D917438553}"/>
              </a:ext>
            </a:extLst>
          </p:cNvPr>
          <p:cNvCxnSpPr>
            <a:cxnSpLocks/>
            <a:stCxn id="56" idx="1"/>
            <a:endCxn id="56" idx="3"/>
          </p:cNvCxnSpPr>
          <p:nvPr/>
        </p:nvCxnSpPr>
        <p:spPr>
          <a:xfrm rot="16200000" flipH="1">
            <a:off x="3900787" y="5567096"/>
            <a:ext cx="216091" cy="12700"/>
          </a:xfrm>
          <a:prstGeom prst="curvedConnector5">
            <a:avLst>
              <a:gd name="adj1" fmla="val -105789"/>
              <a:gd name="adj2" fmla="val -2154150"/>
              <a:gd name="adj3" fmla="val 20578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B5DB732D-5623-46CC-BF46-782D06C41EC7}"/>
              </a:ext>
            </a:extLst>
          </p:cNvPr>
          <p:cNvCxnSpPr>
            <a:cxnSpLocks/>
            <a:stCxn id="57" idx="7"/>
            <a:endCxn id="57" idx="5"/>
          </p:cNvCxnSpPr>
          <p:nvPr/>
        </p:nvCxnSpPr>
        <p:spPr>
          <a:xfrm rot="16200000" flipH="1">
            <a:off x="4911408" y="5567096"/>
            <a:ext cx="216091" cy="12700"/>
          </a:xfrm>
          <a:prstGeom prst="curvedConnector5">
            <a:avLst>
              <a:gd name="adj1" fmla="val -105789"/>
              <a:gd name="adj2" fmla="val 1969787"/>
              <a:gd name="adj3" fmla="val 20578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0529879C-B3F6-4534-9823-873D8EB321C5}"/>
              </a:ext>
            </a:extLst>
          </p:cNvPr>
          <p:cNvSpPr/>
          <p:nvPr/>
        </p:nvSpPr>
        <p:spPr>
          <a:xfrm>
            <a:off x="5373107" y="5420647"/>
            <a:ext cx="2338760" cy="2160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AB20C8C-4E14-4D34-82BB-F23B255B50E5}"/>
              </a:ext>
            </a:extLst>
          </p:cNvPr>
          <p:cNvGrpSpPr/>
          <p:nvPr/>
        </p:nvGrpSpPr>
        <p:grpSpPr>
          <a:xfrm>
            <a:off x="5596068" y="5027532"/>
            <a:ext cx="388834" cy="388834"/>
            <a:chOff x="7557150" y="1399211"/>
            <a:chExt cx="388834" cy="388834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C0D2FBB-7670-4D5B-B571-F52C693346C4}"/>
                </a:ext>
              </a:extLst>
            </p:cNvPr>
            <p:cNvSpPr/>
            <p:nvPr/>
          </p:nvSpPr>
          <p:spPr>
            <a:xfrm>
              <a:off x="7557150" y="1399211"/>
              <a:ext cx="388834" cy="38883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76" name="Arrow: Up 75">
              <a:extLst>
                <a:ext uri="{FF2B5EF4-FFF2-40B4-BE49-F238E27FC236}">
                  <a16:creationId xmlns:a16="http://schemas.microsoft.com/office/drawing/2014/main" id="{FCD96BE9-88EB-483F-BF6A-C5DE0DC102FA}"/>
                </a:ext>
              </a:extLst>
            </p:cNvPr>
            <p:cNvSpPr/>
            <p:nvPr/>
          </p:nvSpPr>
          <p:spPr>
            <a:xfrm>
              <a:off x="7676099" y="1417097"/>
              <a:ext cx="150935" cy="358772"/>
            </a:xfrm>
            <a:prstGeom prst="upArrow">
              <a:avLst>
                <a:gd name="adj1" fmla="val 50000"/>
                <a:gd name="adj2" fmla="val 13506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8520C47-AA8E-42A6-853E-45DFA14F3836}"/>
              </a:ext>
            </a:extLst>
          </p:cNvPr>
          <p:cNvGrpSpPr/>
          <p:nvPr/>
        </p:nvGrpSpPr>
        <p:grpSpPr>
          <a:xfrm rot="2342422">
            <a:off x="6080686" y="5037096"/>
            <a:ext cx="388834" cy="388834"/>
            <a:chOff x="7557150" y="1399211"/>
            <a:chExt cx="388834" cy="388834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5C6A387-26A1-4C39-961D-D7C5A971362D}"/>
                </a:ext>
              </a:extLst>
            </p:cNvPr>
            <p:cNvSpPr/>
            <p:nvPr/>
          </p:nvSpPr>
          <p:spPr>
            <a:xfrm>
              <a:off x="7557150" y="1399211"/>
              <a:ext cx="388834" cy="38883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80" name="Arrow: Up 79">
              <a:extLst>
                <a:ext uri="{FF2B5EF4-FFF2-40B4-BE49-F238E27FC236}">
                  <a16:creationId xmlns:a16="http://schemas.microsoft.com/office/drawing/2014/main" id="{2B24B724-0025-4F62-9B5A-18476B03F38B}"/>
                </a:ext>
              </a:extLst>
            </p:cNvPr>
            <p:cNvSpPr/>
            <p:nvPr/>
          </p:nvSpPr>
          <p:spPr>
            <a:xfrm>
              <a:off x="7676099" y="1417097"/>
              <a:ext cx="150935" cy="358772"/>
            </a:xfrm>
            <a:prstGeom prst="upArrow">
              <a:avLst>
                <a:gd name="adj1" fmla="val 50000"/>
                <a:gd name="adj2" fmla="val 13506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620708F-7F2E-4AB1-B06E-61EF5D99EBAB}"/>
              </a:ext>
            </a:extLst>
          </p:cNvPr>
          <p:cNvGrpSpPr/>
          <p:nvPr/>
        </p:nvGrpSpPr>
        <p:grpSpPr>
          <a:xfrm rot="2342422">
            <a:off x="6569513" y="5037096"/>
            <a:ext cx="388834" cy="388834"/>
            <a:chOff x="7557150" y="1399211"/>
            <a:chExt cx="388834" cy="388834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A20629C-1CCF-4ADC-8056-FEDC8FBFB7A4}"/>
                </a:ext>
              </a:extLst>
            </p:cNvPr>
            <p:cNvSpPr/>
            <p:nvPr/>
          </p:nvSpPr>
          <p:spPr>
            <a:xfrm>
              <a:off x="7557150" y="1399211"/>
              <a:ext cx="388834" cy="38883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83" name="Arrow: Up 82">
              <a:extLst>
                <a:ext uri="{FF2B5EF4-FFF2-40B4-BE49-F238E27FC236}">
                  <a16:creationId xmlns:a16="http://schemas.microsoft.com/office/drawing/2014/main" id="{EB023A5C-0148-4922-899C-CCAEFAAFD2D9}"/>
                </a:ext>
              </a:extLst>
            </p:cNvPr>
            <p:cNvSpPr/>
            <p:nvPr/>
          </p:nvSpPr>
          <p:spPr>
            <a:xfrm>
              <a:off x="7676099" y="1417097"/>
              <a:ext cx="150935" cy="358772"/>
            </a:xfrm>
            <a:prstGeom prst="upArrow">
              <a:avLst>
                <a:gd name="adj1" fmla="val 50000"/>
                <a:gd name="adj2" fmla="val 13506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593B799-BE66-4D9D-A46B-A1C1926F039B}"/>
              </a:ext>
            </a:extLst>
          </p:cNvPr>
          <p:cNvGrpSpPr/>
          <p:nvPr/>
        </p:nvGrpSpPr>
        <p:grpSpPr>
          <a:xfrm>
            <a:off x="7056439" y="5036277"/>
            <a:ext cx="388834" cy="388834"/>
            <a:chOff x="7557150" y="1399211"/>
            <a:chExt cx="388834" cy="388834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E04CAF1-BE5B-4620-89E4-FC92440453D2}"/>
                </a:ext>
              </a:extLst>
            </p:cNvPr>
            <p:cNvSpPr/>
            <p:nvPr/>
          </p:nvSpPr>
          <p:spPr>
            <a:xfrm>
              <a:off x="7557150" y="1399211"/>
              <a:ext cx="388834" cy="38883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86" name="Arrow: Up 85">
              <a:extLst>
                <a:ext uri="{FF2B5EF4-FFF2-40B4-BE49-F238E27FC236}">
                  <a16:creationId xmlns:a16="http://schemas.microsoft.com/office/drawing/2014/main" id="{1B3D9BE2-BE78-40FB-AAA2-9E65078AF0A2}"/>
                </a:ext>
              </a:extLst>
            </p:cNvPr>
            <p:cNvSpPr/>
            <p:nvPr/>
          </p:nvSpPr>
          <p:spPr>
            <a:xfrm>
              <a:off x="7676099" y="1417097"/>
              <a:ext cx="150935" cy="358772"/>
            </a:xfrm>
            <a:prstGeom prst="upArrow">
              <a:avLst>
                <a:gd name="adj1" fmla="val 50000"/>
                <a:gd name="adj2" fmla="val 13506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695138C-D0F1-40F3-9954-B92769E83F21}"/>
                  </a:ext>
                </a:extLst>
              </p:cNvPr>
              <p:cNvSpPr txBox="1"/>
              <p:nvPr/>
            </p:nvSpPr>
            <p:spPr>
              <a:xfrm>
                <a:off x="7050591" y="4696572"/>
                <a:ext cx="315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695138C-D0F1-40F3-9954-B92769E83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591" y="4696572"/>
                <a:ext cx="315782" cy="369332"/>
              </a:xfrm>
              <a:prstGeom prst="rect">
                <a:avLst/>
              </a:prstGeom>
              <a:blipFill>
                <a:blip r:embed="rId8"/>
                <a:stretch>
                  <a:fillRect r="-803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EB4C50F-23F2-482F-AD23-BF6AE78615CD}"/>
                  </a:ext>
                </a:extLst>
              </p:cNvPr>
              <p:cNvSpPr txBox="1"/>
              <p:nvPr/>
            </p:nvSpPr>
            <p:spPr>
              <a:xfrm>
                <a:off x="6568671" y="4700625"/>
                <a:ext cx="315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EB4C50F-23F2-482F-AD23-BF6AE7861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671" y="4700625"/>
                <a:ext cx="315782" cy="369332"/>
              </a:xfrm>
              <a:prstGeom prst="rect">
                <a:avLst/>
              </a:prstGeom>
              <a:blipFill>
                <a:blip r:embed="rId9"/>
                <a:stretch>
                  <a:fillRect r="-803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AB3B5D2-D696-4B26-8749-240C1CB5EFC3}"/>
                  </a:ext>
                </a:extLst>
              </p:cNvPr>
              <p:cNvSpPr txBox="1"/>
              <p:nvPr/>
            </p:nvSpPr>
            <p:spPr>
              <a:xfrm>
                <a:off x="6050925" y="4696572"/>
                <a:ext cx="315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AB3B5D2-D696-4B26-8749-240C1CB5E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925" y="4696572"/>
                <a:ext cx="315782" cy="369332"/>
              </a:xfrm>
              <a:prstGeom prst="rect">
                <a:avLst/>
              </a:prstGeom>
              <a:blipFill>
                <a:blip r:embed="rId10"/>
                <a:stretch>
                  <a:fillRect r="-803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DC12345-C252-447F-956A-0E66E7F42AE2}"/>
                  </a:ext>
                </a:extLst>
              </p:cNvPr>
              <p:cNvSpPr txBox="1"/>
              <p:nvPr/>
            </p:nvSpPr>
            <p:spPr>
              <a:xfrm>
                <a:off x="5625342" y="4701351"/>
                <a:ext cx="315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DC12345-C252-447F-956A-0E66E7F42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342" y="4701351"/>
                <a:ext cx="315782" cy="369332"/>
              </a:xfrm>
              <a:prstGeom prst="rect">
                <a:avLst/>
              </a:prstGeom>
              <a:blipFill>
                <a:blip r:embed="rId11"/>
                <a:stretch>
                  <a:fillRect r="-192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434FBA6-2C6D-4BDC-A922-438A51E8CE04}"/>
              </a:ext>
            </a:extLst>
          </p:cNvPr>
          <p:cNvCxnSpPr>
            <a:cxnSpLocks/>
          </p:cNvCxnSpPr>
          <p:nvPr/>
        </p:nvCxnSpPr>
        <p:spPr>
          <a:xfrm flipH="1" flipV="1">
            <a:off x="3198824" y="3934377"/>
            <a:ext cx="1171237" cy="12206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80C83B7-E93D-4320-9C91-37150C2942A7}"/>
              </a:ext>
            </a:extLst>
          </p:cNvPr>
          <p:cNvCxnSpPr>
            <a:cxnSpLocks/>
          </p:cNvCxnSpPr>
          <p:nvPr/>
        </p:nvCxnSpPr>
        <p:spPr>
          <a:xfrm flipV="1">
            <a:off x="4712689" y="3796338"/>
            <a:ext cx="1238717" cy="1350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9CDCF50-70A7-423E-AEB0-66DE5F9329F7}"/>
              </a:ext>
            </a:extLst>
          </p:cNvPr>
          <p:cNvSpPr txBox="1"/>
          <p:nvPr/>
        </p:nvSpPr>
        <p:spPr>
          <a:xfrm>
            <a:off x="4056920" y="6094572"/>
            <a:ext cx="92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704D87-3413-FC9B-0506-E418AB642BB7}"/>
                  </a:ext>
                </a:extLst>
              </p:cNvPr>
              <p:cNvSpPr txBox="1"/>
              <p:nvPr/>
            </p:nvSpPr>
            <p:spPr>
              <a:xfrm>
                <a:off x="8313530" y="3427507"/>
                <a:ext cx="3405810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SG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SG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SG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SG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SG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SG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SG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𝒳</m:t>
                              </m:r>
                            </m:sub>
                          </m:sSub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sSub>
                            <m:sSubPr>
                              <m:ctrlPr>
                                <a:rPr lang="en-SG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SG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SG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SG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SG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SG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SG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𝒳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704D87-3413-FC9B-0506-E418AB642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530" y="3427507"/>
                <a:ext cx="3405810" cy="5068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43F278-9A5F-4A1E-6F70-3FB881BF0790}"/>
              </a:ext>
            </a:extLst>
          </p:cNvPr>
          <p:cNvSpPr/>
          <p:nvPr/>
        </p:nvSpPr>
        <p:spPr>
          <a:xfrm>
            <a:off x="6451654" y="2943802"/>
            <a:ext cx="482083" cy="392993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B1C2BE-1BEC-361D-76E0-056FA131E35A}"/>
              </a:ext>
            </a:extLst>
          </p:cNvPr>
          <p:cNvSpPr/>
          <p:nvPr/>
        </p:nvSpPr>
        <p:spPr>
          <a:xfrm>
            <a:off x="1608127" y="2953581"/>
            <a:ext cx="478746" cy="392993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D7A9510-408D-9E91-1E0E-5800D9C0A86E}"/>
              </a:ext>
            </a:extLst>
          </p:cNvPr>
          <p:cNvSpPr/>
          <p:nvPr/>
        </p:nvSpPr>
        <p:spPr>
          <a:xfrm>
            <a:off x="4186257" y="3934377"/>
            <a:ext cx="488931" cy="392993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D3F342-AFD8-A773-73FB-F361978D2802}"/>
              </a:ext>
            </a:extLst>
          </p:cNvPr>
          <p:cNvSpPr/>
          <p:nvPr/>
        </p:nvSpPr>
        <p:spPr>
          <a:xfrm>
            <a:off x="2129821" y="2953581"/>
            <a:ext cx="580572" cy="392993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A64E78-4DB0-7841-98B0-170307CBBDE7}"/>
              </a:ext>
            </a:extLst>
          </p:cNvPr>
          <p:cNvSpPr/>
          <p:nvPr/>
        </p:nvSpPr>
        <p:spPr>
          <a:xfrm>
            <a:off x="6994101" y="2952499"/>
            <a:ext cx="580572" cy="392993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2C990D6-9794-716A-71A9-95709C267594}"/>
              </a:ext>
            </a:extLst>
          </p:cNvPr>
          <p:cNvSpPr/>
          <p:nvPr/>
        </p:nvSpPr>
        <p:spPr>
          <a:xfrm>
            <a:off x="4697042" y="3939056"/>
            <a:ext cx="220717" cy="392993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B490C7-CD50-ABEE-ACF8-543D37F86139}"/>
              </a:ext>
            </a:extLst>
          </p:cNvPr>
          <p:cNvSpPr/>
          <p:nvPr/>
        </p:nvSpPr>
        <p:spPr>
          <a:xfrm>
            <a:off x="4795616" y="1989771"/>
            <a:ext cx="220717" cy="392993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7B9D5B-615E-6D09-CDAC-A7584E87AF9D}"/>
              </a:ext>
            </a:extLst>
          </p:cNvPr>
          <p:cNvSpPr/>
          <p:nvPr/>
        </p:nvSpPr>
        <p:spPr>
          <a:xfrm>
            <a:off x="0" y="0"/>
            <a:ext cx="12192000" cy="9858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217661-5457-5549-7140-D0F198FF93D8}"/>
              </a:ext>
            </a:extLst>
          </p:cNvPr>
          <p:cNvSpPr txBox="1"/>
          <p:nvPr/>
        </p:nvSpPr>
        <p:spPr>
          <a:xfrm>
            <a:off x="809632" y="334979"/>
            <a:ext cx="3445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Fuel Source</a:t>
            </a:r>
            <a:endParaRPr lang="en-SG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64B682-5F86-D7E6-F05E-E4A2BA3BA779}"/>
              </a:ext>
            </a:extLst>
          </p:cNvPr>
          <p:cNvSpPr txBox="1"/>
          <p:nvPr/>
        </p:nvSpPr>
        <p:spPr>
          <a:xfrm>
            <a:off x="6050925" y="56709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cs typeface="Times New Roman" panose="02020603050405020304" pitchFamily="18" charset="0"/>
              </a:rPr>
              <a:t>fuel tape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16204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7FADC0-8E75-85A3-C6ED-C47D71177CA7}"/>
              </a:ext>
            </a:extLst>
          </p:cNvPr>
          <p:cNvSpPr txBox="1"/>
          <p:nvPr/>
        </p:nvSpPr>
        <p:spPr>
          <a:xfrm>
            <a:off x="1435694" y="1898176"/>
            <a:ext cx="86274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Each quantum state on the “fuel tape” has an </a:t>
            </a:r>
            <a:r>
              <a:rPr 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immediate</a:t>
            </a:r>
            <a:r>
              <a:rPr lang="en-US" sz="2400" dirty="0">
                <a:cs typeface="Times New Roman" panose="02020603050405020304" pitchFamily="18" charset="0"/>
              </a:rPr>
              <a:t> “expiration” date</a:t>
            </a:r>
          </a:p>
          <a:p>
            <a:pPr marL="342900" indent="-342900">
              <a:buAutoNum type="arabicPeriod"/>
            </a:pP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Lack of quantum memory to record the state at previous time</a:t>
            </a:r>
          </a:p>
          <a:p>
            <a:pPr marL="342900" indent="-342900">
              <a:buAutoNum type="arabicPeriod"/>
            </a:pPr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cs typeface="Times New Roman" panose="02020603050405020304" pitchFamily="18" charset="0"/>
              </a:rPr>
              <a:t>Only allows work extraction on individual states </a:t>
            </a:r>
            <a:r>
              <a:rPr 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one and a time </a:t>
            </a:r>
            <a:r>
              <a:rPr lang="en-US" sz="2400" dirty="0">
                <a:cs typeface="Times New Roman" panose="02020603050405020304" pitchFamily="18" charset="0"/>
              </a:rPr>
              <a:t>and not collective processing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cs typeface="Times New Roman" panose="02020603050405020304" pitchFamily="18" charset="0"/>
              </a:rPr>
              <a:t>Extract work locked within temporal correlations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0CA724-F711-DA81-EA8B-9CF1297773A7}"/>
              </a:ext>
            </a:extLst>
          </p:cNvPr>
          <p:cNvSpPr/>
          <p:nvPr/>
        </p:nvSpPr>
        <p:spPr>
          <a:xfrm>
            <a:off x="0" y="0"/>
            <a:ext cx="12192000" cy="9858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BA884-F053-D756-6C86-20A473311CDD}"/>
              </a:ext>
            </a:extLst>
          </p:cNvPr>
          <p:cNvSpPr txBox="1"/>
          <p:nvPr/>
        </p:nvSpPr>
        <p:spPr>
          <a:xfrm>
            <a:off x="809632" y="334979"/>
            <a:ext cx="3445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Rule of Game</a:t>
            </a:r>
            <a:endParaRPr lang="en-SG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206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140A6E-96F0-0244-1DA2-1D34EAA49BB7}"/>
              </a:ext>
            </a:extLst>
          </p:cNvPr>
          <p:cNvSpPr/>
          <p:nvPr/>
        </p:nvSpPr>
        <p:spPr>
          <a:xfrm>
            <a:off x="0" y="0"/>
            <a:ext cx="12192000" cy="9858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6683E-BCA7-7FC3-4337-2BB3DB8BAA2F}"/>
              </a:ext>
            </a:extLst>
          </p:cNvPr>
          <p:cNvSpPr txBox="1"/>
          <p:nvPr/>
        </p:nvSpPr>
        <p:spPr>
          <a:xfrm>
            <a:off x="809632" y="334979"/>
            <a:ext cx="3445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Operation</a:t>
            </a:r>
            <a:endParaRPr lang="en-SG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6A341CC-75AC-74FF-BBF5-3DCE2D155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878" y="2343708"/>
            <a:ext cx="8000244" cy="246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32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1EF298-1356-44CE-B178-8CD285443AFF}"/>
                  </a:ext>
                </a:extLst>
              </p:cNvPr>
              <p:cNvSpPr txBox="1"/>
              <p:nvPr/>
            </p:nvSpPr>
            <p:spPr>
              <a:xfrm>
                <a:off x="2044128" y="1285288"/>
                <a:ext cx="8712178" cy="3015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sz="2000" b="1" dirty="0">
                    <a:cs typeface="Times New Roman" panose="02020603050405020304" pitchFamily="18" charset="0"/>
                  </a:rPr>
                  <a:t>Fuel source</a:t>
                </a:r>
                <a:r>
                  <a:rPr lang="en-US" sz="2000" b="0" dirty="0">
                    <a:cs typeface="Times New Roman" panose="02020603050405020304" pitchFamily="18" charset="0"/>
                  </a:rPr>
                  <a:t>, where at each time step, a quantum state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000" b="0" dirty="0">
                    <a:cs typeface="Times New Roman" panose="02020603050405020304" pitchFamily="18" charset="0"/>
                  </a:rPr>
                  <a:t> is </a:t>
                </a:r>
                <a:r>
                  <a:rPr lang="en-US" sz="2000" dirty="0">
                    <a:cs typeface="Times New Roman" panose="02020603050405020304" pitchFamily="18" charset="0"/>
                  </a:rPr>
                  <a:t>generated</a:t>
                </a:r>
              </a:p>
              <a:p>
                <a:pPr marL="342900" indent="-342900">
                  <a:buFontTx/>
                  <a:buChar char="-"/>
                </a:pPr>
                <a:endParaRPr lang="en-US" sz="2000" b="0" dirty="0">
                  <a:cs typeface="Times New Roman" panose="02020603050405020304" pitchFamily="18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sz="2000" b="1" dirty="0">
                    <a:cs typeface="Times New Roman" panose="02020603050405020304" pitchFamily="18" charset="0"/>
                  </a:rPr>
                  <a:t>Fuel tape</a:t>
                </a:r>
                <a:r>
                  <a:rPr lang="en-US" sz="20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𝑺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, where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000" b="0" dirty="0">
                    <a:cs typeface="Times New Roman" panose="02020603050405020304" pitchFamily="18" charset="0"/>
                  </a:rPr>
                  <a:t> are appended onto</a:t>
                </a:r>
              </a:p>
              <a:p>
                <a:pPr marL="285750" indent="-285750">
                  <a:buFontTx/>
                  <a:buChar char="-"/>
                </a:pPr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sz="2000" b="1" dirty="0">
                    <a:cs typeface="Times New Roman" panose="02020603050405020304" pitchFamily="18" charset="0"/>
                  </a:rPr>
                  <a:t>Reservoir,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r>
                  <a:rPr lang="en-US" sz="2000" b="1" dirty="0">
                    <a:cs typeface="Times New Roman" panose="02020603050405020304" pitchFamily="18" charset="0"/>
                  </a:rPr>
                  <a:t>,</a:t>
                </a:r>
                <a:r>
                  <a:rPr lang="en-US" sz="2000" b="0" dirty="0">
                    <a:cs typeface="Times New Roman" panose="02020603050405020304" pitchFamily="18" charset="0"/>
                  </a:rPr>
                  <a:t> qubits to allow for thermalization in work extraction</a:t>
                </a:r>
              </a:p>
              <a:p>
                <a:pPr marL="285750" indent="-285750">
                  <a:buFontTx/>
                  <a:buChar char="-"/>
                </a:pPr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sz="2000" b="1" dirty="0">
                    <a:cs typeface="Times New Roman" panose="02020603050405020304" pitchFamily="18" charset="0"/>
                  </a:rPr>
                  <a:t>Battery,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, to store the work obtained from work extraction</a:t>
                </a:r>
                <a:endParaRPr lang="en-SG" sz="2000" dirty="0">
                  <a:cs typeface="Times New Roman" panose="02020603050405020304" pitchFamily="18" charset="0"/>
                </a:endParaRPr>
              </a:p>
              <a:p>
                <a:pPr marL="285750" indent="-285750">
                  <a:buFontTx/>
                  <a:buChar char="-"/>
                </a:pPr>
                <a:endParaRPr lang="en-SG" sz="2000" b="0" dirty="0">
                  <a:cs typeface="Times New Roman" panose="02020603050405020304" pitchFamily="18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SG" sz="2000" b="1" dirty="0">
                    <a:cs typeface="Times New Roman" panose="02020603050405020304" pitchFamily="18" charset="0"/>
                  </a:rPr>
                  <a:t>Memory, </a:t>
                </a:r>
                <a14:m>
                  <m:oMath xmlns:m="http://schemas.openxmlformats.org/officeDocument/2006/math">
                    <m:r>
                      <a:rPr lang="en-SG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</m:t>
                    </m:r>
                  </m:oMath>
                </a14:m>
                <a:r>
                  <a:rPr lang="en-SG" sz="2000" dirty="0">
                    <a:cs typeface="Times New Roman" panose="02020603050405020304" pitchFamily="18" charset="0"/>
                  </a:rPr>
                  <a:t>, to keep track of </a:t>
                </a:r>
                <a:r>
                  <a:rPr lang="en-SG" sz="2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belief states,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b="0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1EF298-1356-44CE-B178-8CD285443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128" y="1285288"/>
                <a:ext cx="8712178" cy="3015697"/>
              </a:xfrm>
              <a:prstGeom prst="rect">
                <a:avLst/>
              </a:prstGeom>
              <a:blipFill>
                <a:blip r:embed="rId3"/>
                <a:stretch>
                  <a:fillRect l="-770" b="-262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6BB24CE-86C2-7C83-0B85-D12058E79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359" y="4753877"/>
            <a:ext cx="4923716" cy="19521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FDB9824-4DBF-CB63-14AB-4A22B88BFFDF}"/>
              </a:ext>
            </a:extLst>
          </p:cNvPr>
          <p:cNvSpPr/>
          <p:nvPr/>
        </p:nvSpPr>
        <p:spPr>
          <a:xfrm>
            <a:off x="2777766" y="4962834"/>
            <a:ext cx="1235326" cy="6109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7E4764-669C-BF47-D57E-8073D2AAF1CF}"/>
              </a:ext>
            </a:extLst>
          </p:cNvPr>
          <p:cNvSpPr/>
          <p:nvPr/>
        </p:nvSpPr>
        <p:spPr>
          <a:xfrm>
            <a:off x="3065817" y="5145348"/>
            <a:ext cx="264444" cy="264444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71218B-23F3-A164-AB2B-1AD0C0E262C1}"/>
              </a:ext>
            </a:extLst>
          </p:cNvPr>
          <p:cNvSpPr/>
          <p:nvPr/>
        </p:nvSpPr>
        <p:spPr>
          <a:xfrm>
            <a:off x="3460763" y="5138998"/>
            <a:ext cx="264444" cy="264444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AF7BDB0E-C3C8-959E-6148-CA07B0327E92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rot="5400000" flipH="1" flipV="1">
            <a:off x="3392337" y="4944700"/>
            <a:ext cx="6350" cy="394946"/>
          </a:xfrm>
          <a:prstGeom prst="curvedConnector3">
            <a:avLst>
              <a:gd name="adj1" fmla="val 89480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E7010C5-AAB5-D2BB-126E-BB075C4B8538}"/>
              </a:ext>
            </a:extLst>
          </p:cNvPr>
          <p:cNvCxnSpPr>
            <a:cxnSpLocks/>
            <a:stCxn id="11" idx="4"/>
            <a:endCxn id="10" idx="4"/>
          </p:cNvCxnSpPr>
          <p:nvPr/>
        </p:nvCxnSpPr>
        <p:spPr>
          <a:xfrm rot="5400000">
            <a:off x="3392337" y="5209144"/>
            <a:ext cx="6350" cy="394946"/>
          </a:xfrm>
          <a:prstGeom prst="curvedConnector3">
            <a:avLst>
              <a:gd name="adj1" fmla="val 145584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436A3346-3737-9358-2877-6BCA97D2BB4C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 rot="16200000" flipH="1">
            <a:off x="3011049" y="5277570"/>
            <a:ext cx="186990" cy="12700"/>
          </a:xfrm>
          <a:prstGeom prst="curvedConnector5">
            <a:avLst>
              <a:gd name="adj1" fmla="val -68271"/>
              <a:gd name="adj2" fmla="val -1495063"/>
              <a:gd name="adj3" fmla="val 13651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61B1784E-6EE7-28A6-788B-35130419A119}"/>
              </a:ext>
            </a:extLst>
          </p:cNvPr>
          <p:cNvCxnSpPr>
            <a:cxnSpLocks/>
            <a:stCxn id="11" idx="7"/>
            <a:endCxn id="11" idx="5"/>
          </p:cNvCxnSpPr>
          <p:nvPr/>
        </p:nvCxnSpPr>
        <p:spPr>
          <a:xfrm rot="16200000" flipH="1">
            <a:off x="3592985" y="5271220"/>
            <a:ext cx="186990" cy="12700"/>
          </a:xfrm>
          <a:prstGeom prst="curvedConnector5">
            <a:avLst>
              <a:gd name="adj1" fmla="val -49219"/>
              <a:gd name="adj2" fmla="val 1566913"/>
              <a:gd name="adj3" fmla="val 12381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0F1351-DFAB-86CB-D0C5-394C466F00C9}"/>
              </a:ext>
            </a:extLst>
          </p:cNvPr>
          <p:cNvSpPr txBox="1"/>
          <p:nvPr/>
        </p:nvSpPr>
        <p:spPr>
          <a:xfrm>
            <a:off x="2862257" y="5518128"/>
            <a:ext cx="106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Source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CC26C5-C5D4-AC14-4352-D3A16EF750F2}"/>
              </a:ext>
            </a:extLst>
          </p:cNvPr>
          <p:cNvSpPr/>
          <p:nvPr/>
        </p:nvSpPr>
        <p:spPr>
          <a:xfrm>
            <a:off x="0" y="0"/>
            <a:ext cx="12192000" cy="9858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ED69A-F8E9-F8FC-1B14-42DFC6FBD918}"/>
              </a:ext>
            </a:extLst>
          </p:cNvPr>
          <p:cNvSpPr txBox="1"/>
          <p:nvPr/>
        </p:nvSpPr>
        <p:spPr>
          <a:xfrm>
            <a:off x="809632" y="334979"/>
            <a:ext cx="3445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Construction</a:t>
            </a:r>
            <a:endParaRPr lang="en-SG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30F8CC-DAEA-634E-AA47-ECA784B292E7}"/>
              </a:ext>
            </a:extLst>
          </p:cNvPr>
          <p:cNvSpPr/>
          <p:nvPr/>
        </p:nvSpPr>
        <p:spPr>
          <a:xfrm>
            <a:off x="2147299" y="1351938"/>
            <a:ext cx="1577908" cy="427364"/>
          </a:xfrm>
          <a:prstGeom prst="round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40CDD4-7B41-49E6-AA86-FD0A35568A73}"/>
              </a:ext>
            </a:extLst>
          </p:cNvPr>
          <p:cNvSpPr/>
          <p:nvPr/>
        </p:nvSpPr>
        <p:spPr>
          <a:xfrm>
            <a:off x="2569109" y="4842893"/>
            <a:ext cx="1577908" cy="941458"/>
          </a:xfrm>
          <a:prstGeom prst="round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4DB5CC2-660F-6935-CF2F-ADC53B2C5BFA}"/>
              </a:ext>
            </a:extLst>
          </p:cNvPr>
          <p:cNvSpPr/>
          <p:nvPr/>
        </p:nvSpPr>
        <p:spPr>
          <a:xfrm>
            <a:off x="2081965" y="2032962"/>
            <a:ext cx="1313464" cy="427364"/>
          </a:xfrm>
          <a:prstGeom prst="round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9852364-851E-4468-6832-2B37BD1D4660}"/>
              </a:ext>
            </a:extLst>
          </p:cNvPr>
          <p:cNvSpPr/>
          <p:nvPr/>
        </p:nvSpPr>
        <p:spPr>
          <a:xfrm>
            <a:off x="4045469" y="4970392"/>
            <a:ext cx="1923816" cy="427364"/>
          </a:xfrm>
          <a:prstGeom prst="round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07BCD50-D729-8043-62A6-C9D4643371F5}"/>
              </a:ext>
            </a:extLst>
          </p:cNvPr>
          <p:cNvSpPr/>
          <p:nvPr/>
        </p:nvSpPr>
        <p:spPr>
          <a:xfrm>
            <a:off x="2205525" y="2701225"/>
            <a:ext cx="1313464" cy="427364"/>
          </a:xfrm>
          <a:prstGeom prst="roundRect">
            <a:avLst/>
          </a:prstGeom>
          <a:solidFill>
            <a:srgbClr val="92D05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28AA19C-87F7-4997-56D0-E0FA02B97B83}"/>
              </a:ext>
            </a:extLst>
          </p:cNvPr>
          <p:cNvSpPr/>
          <p:nvPr/>
        </p:nvSpPr>
        <p:spPr>
          <a:xfrm>
            <a:off x="2205525" y="3256519"/>
            <a:ext cx="1313464" cy="427364"/>
          </a:xfrm>
          <a:prstGeom prst="roundRect">
            <a:avLst/>
          </a:prstGeom>
          <a:solidFill>
            <a:srgbClr val="7030A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A7DD709-2059-B04A-EBA1-1148B692AD7D}"/>
              </a:ext>
            </a:extLst>
          </p:cNvPr>
          <p:cNvSpPr/>
          <p:nvPr/>
        </p:nvSpPr>
        <p:spPr>
          <a:xfrm>
            <a:off x="2379366" y="3889810"/>
            <a:ext cx="1313464" cy="427364"/>
          </a:xfrm>
          <a:prstGeom prst="round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01CF389-50C2-1E67-8851-08E02511050B}"/>
              </a:ext>
            </a:extLst>
          </p:cNvPr>
          <p:cNvSpPr/>
          <p:nvPr/>
        </p:nvSpPr>
        <p:spPr>
          <a:xfrm>
            <a:off x="4022849" y="5446003"/>
            <a:ext cx="4848983" cy="427364"/>
          </a:xfrm>
          <a:prstGeom prst="roundRect">
            <a:avLst/>
          </a:prstGeom>
          <a:solidFill>
            <a:srgbClr val="7030A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DE733F2-5903-13C6-377B-2F61E9CAE0A0}"/>
              </a:ext>
            </a:extLst>
          </p:cNvPr>
          <p:cNvSpPr/>
          <p:nvPr/>
        </p:nvSpPr>
        <p:spPr>
          <a:xfrm>
            <a:off x="4032606" y="5850648"/>
            <a:ext cx="4848983" cy="427364"/>
          </a:xfrm>
          <a:prstGeom prst="roundRect">
            <a:avLst/>
          </a:prstGeom>
          <a:solidFill>
            <a:srgbClr val="92D05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6A450BE-065D-971E-7080-027DFFB819BA}"/>
              </a:ext>
            </a:extLst>
          </p:cNvPr>
          <p:cNvSpPr/>
          <p:nvPr/>
        </p:nvSpPr>
        <p:spPr>
          <a:xfrm>
            <a:off x="4022849" y="6265898"/>
            <a:ext cx="4848983" cy="427364"/>
          </a:xfrm>
          <a:prstGeom prst="round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064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2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8B9F8E-C291-22C1-E92C-6119B96C7173}"/>
                  </a:ext>
                </a:extLst>
              </p:cNvPr>
              <p:cNvSpPr txBox="1"/>
              <p:nvPr/>
            </p:nvSpPr>
            <p:spPr>
              <a:xfrm>
                <a:off x="2237413" y="1572348"/>
                <a:ext cx="8134539" cy="16766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cannot be perfectly predicted, but one know the probability of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based on past emissions</a:t>
                </a:r>
              </a:p>
              <a:p>
                <a:pPr marL="285750" indent="-285750">
                  <a:buFontTx/>
                  <a:buChar char="-"/>
                </a:pPr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sz="2000" dirty="0">
                    <a:cs typeface="Times New Roman" panose="02020603050405020304" pitchFamily="18" charset="0"/>
                  </a:rPr>
                  <a:t>Keep track of </a:t>
                </a:r>
                <a:r>
                  <a:rPr lang="en-US" sz="2000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belief state</a:t>
                </a:r>
                <a:r>
                  <a:rPr lang="en-US" sz="2000" b="1" baseline="30000" dirty="0"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1" i="0" smtClean="0">
                                <a:latin typeface="Cambria Math" panose="02040503050406030204" pitchFamily="18" charset="0"/>
                              </a:rPr>
                              <m:t>𝛈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SG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2000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en-SG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SG" sz="20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SG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2000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en-SG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SG" sz="20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SG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2000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SG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SG" sz="20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SG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2000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SG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𝒮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2000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using memory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</m:t>
                    </m:r>
                  </m:oMath>
                </a14:m>
                <a:endParaRPr lang="en-US" sz="2000" b="1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8B9F8E-C291-22C1-E92C-6119B96C7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413" y="1572348"/>
                <a:ext cx="8134539" cy="1676677"/>
              </a:xfrm>
              <a:prstGeom prst="rect">
                <a:avLst/>
              </a:prstGeom>
              <a:blipFill>
                <a:blip r:embed="rId3"/>
                <a:stretch>
                  <a:fillRect l="-825" t="-2182" b="-4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2CEA620-3450-BB5C-0141-9D6368B5DA9D}"/>
                  </a:ext>
                </a:extLst>
              </p:cNvPr>
              <p:cNvSpPr/>
              <p:nvPr/>
            </p:nvSpPr>
            <p:spPr>
              <a:xfrm>
                <a:off x="3282753" y="4742472"/>
                <a:ext cx="483272" cy="48327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2CEA620-3450-BB5C-0141-9D6368B5DA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753" y="4742472"/>
                <a:ext cx="483272" cy="4832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AA320CD-6FA0-553C-82FB-7C86629CA406}"/>
                  </a:ext>
                </a:extLst>
              </p:cNvPr>
              <p:cNvSpPr/>
              <p:nvPr/>
            </p:nvSpPr>
            <p:spPr>
              <a:xfrm>
                <a:off x="7299042" y="4351527"/>
                <a:ext cx="483272" cy="48327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𝛈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AA320CD-6FA0-553C-82FB-7C86629CA4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042" y="4351527"/>
                <a:ext cx="483272" cy="48327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227AA6D-8771-F626-3E83-B60A45AAD968}"/>
                  </a:ext>
                </a:extLst>
              </p:cNvPr>
              <p:cNvSpPr/>
              <p:nvPr/>
            </p:nvSpPr>
            <p:spPr>
              <a:xfrm>
                <a:off x="6428167" y="5627328"/>
                <a:ext cx="483272" cy="48327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𝛈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227AA6D-8771-F626-3E83-B60A45AAD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167" y="5627328"/>
                <a:ext cx="483272" cy="483272"/>
              </a:xfrm>
              <a:prstGeom prst="ellipse">
                <a:avLst/>
              </a:prstGeom>
              <a:blipFill>
                <a:blip r:embed="rId6"/>
                <a:stretch>
                  <a:fillRect l="-117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5721EDF8-BFC9-60F1-4234-82B0EBF80499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5287017" y="2659674"/>
            <a:ext cx="320171" cy="3845427"/>
          </a:xfrm>
          <a:prstGeom prst="curvedConnector3">
            <a:avLst>
              <a:gd name="adj1" fmla="val 19350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4D4E8E28-19DE-93BA-5836-FEC720854A31}"/>
              </a:ext>
            </a:extLst>
          </p:cNvPr>
          <p:cNvCxnSpPr>
            <a:cxnSpLocks/>
            <a:stCxn id="4" idx="4"/>
            <a:endCxn id="6" idx="2"/>
          </p:cNvCxnSpPr>
          <p:nvPr/>
        </p:nvCxnSpPr>
        <p:spPr>
          <a:xfrm rot="16200000" flipH="1">
            <a:off x="4654668" y="4095465"/>
            <a:ext cx="643220" cy="2903778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6B998D-E331-18B4-034E-B956E15F7D87}"/>
                  </a:ext>
                </a:extLst>
              </p:cNvPr>
              <p:cNvSpPr txBox="1"/>
              <p:nvPr/>
            </p:nvSpPr>
            <p:spPr>
              <a:xfrm>
                <a:off x="4721633" y="3691453"/>
                <a:ext cx="158305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6B998D-E331-18B4-034E-B956E15F7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633" y="3691453"/>
                <a:ext cx="1583050" cy="3929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763199-5BD3-2073-4E5A-9C129B29E05B}"/>
                  </a:ext>
                </a:extLst>
              </p:cNvPr>
              <p:cNvSpPr txBox="1"/>
              <p:nvPr/>
            </p:nvSpPr>
            <p:spPr>
              <a:xfrm>
                <a:off x="3611848" y="5772106"/>
                <a:ext cx="158305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763199-5BD3-2073-4E5A-9C129B29E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848" y="5772106"/>
                <a:ext cx="1583050" cy="3929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0529EB-6941-1195-01A0-1015DA174C4A}"/>
                  </a:ext>
                </a:extLst>
              </p:cNvPr>
              <p:cNvSpPr txBox="1"/>
              <p:nvPr/>
            </p:nvSpPr>
            <p:spPr>
              <a:xfrm>
                <a:off x="1732000" y="4750086"/>
                <a:ext cx="1646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0.5,0.5</m:t>
                          </m:r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0529EB-6941-1195-01A0-1015DA174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000" y="4750086"/>
                <a:ext cx="1646894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B5AB41-E04D-6360-5462-E9ADA9A69880}"/>
                  </a:ext>
                </a:extLst>
              </p:cNvPr>
              <p:cNvSpPr txBox="1"/>
              <p:nvPr/>
            </p:nvSpPr>
            <p:spPr>
              <a:xfrm>
                <a:off x="7299042" y="4357085"/>
                <a:ext cx="3405498" cy="415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=(0.75,0.25)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B5AB41-E04D-6360-5462-E9ADA9A69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042" y="4357085"/>
                <a:ext cx="3405498" cy="415242"/>
              </a:xfrm>
              <a:prstGeom prst="rect">
                <a:avLst/>
              </a:prstGeom>
              <a:blipFill>
                <a:blip r:embed="rId10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502AE1-0D35-B29C-BD7D-36F8C5982AAC}"/>
                  </a:ext>
                </a:extLst>
              </p:cNvPr>
              <p:cNvSpPr txBox="1"/>
              <p:nvPr/>
            </p:nvSpPr>
            <p:spPr>
              <a:xfrm>
                <a:off x="6151523" y="5678199"/>
                <a:ext cx="3405498" cy="415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=(0,1)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502AE1-0D35-B29C-BD7D-36F8C5982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523" y="5678199"/>
                <a:ext cx="3405498" cy="415242"/>
              </a:xfrm>
              <a:prstGeom prst="rect">
                <a:avLst/>
              </a:prstGeom>
              <a:blipFill>
                <a:blip r:embed="rId11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F334A2E-E611-D9BB-235D-6A823F929CC3}"/>
              </a:ext>
            </a:extLst>
          </p:cNvPr>
          <p:cNvSpPr txBox="1"/>
          <p:nvPr/>
        </p:nvSpPr>
        <p:spPr>
          <a:xfrm>
            <a:off x="7695446" y="6525857"/>
            <a:ext cx="44330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1. C. R. </a:t>
            </a:r>
            <a:r>
              <a:rPr lang="en-SG" sz="1200" dirty="0" err="1"/>
              <a:t>Shalizi</a:t>
            </a:r>
            <a:r>
              <a:rPr lang="en-SG" sz="1200" dirty="0"/>
              <a:t> and J. P. Crutchfield. J. Stat. Phys., 104:817–879, 2001.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9A5EC92-5FB7-503D-554A-C3318D1A5E5B}"/>
                  </a:ext>
                </a:extLst>
              </p:cNvPr>
              <p:cNvSpPr txBox="1"/>
              <p:nvPr/>
            </p:nvSpPr>
            <p:spPr>
              <a:xfrm>
                <a:off x="10040293" y="4984357"/>
                <a:ext cx="1936711" cy="711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𝛈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𝛈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SG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SG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SG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𝛈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SG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SG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9A5EC92-5FB7-503D-554A-C3318D1A5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293" y="4984357"/>
                <a:ext cx="1936711" cy="71199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1F338D8-E9F5-3828-2EB3-4E398F0E56FF}"/>
              </a:ext>
            </a:extLst>
          </p:cNvPr>
          <p:cNvSpPr/>
          <p:nvPr/>
        </p:nvSpPr>
        <p:spPr>
          <a:xfrm>
            <a:off x="0" y="0"/>
            <a:ext cx="12192000" cy="9858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DD7EB0-4F42-D41F-9A57-2CD1883FC487}"/>
              </a:ext>
            </a:extLst>
          </p:cNvPr>
          <p:cNvSpPr txBox="1"/>
          <p:nvPr/>
        </p:nvSpPr>
        <p:spPr>
          <a:xfrm>
            <a:off x="809632" y="334979"/>
            <a:ext cx="3445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Belief states</a:t>
            </a:r>
            <a:endParaRPr lang="en-SG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521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Down 2">
            <a:extLst>
              <a:ext uri="{FF2B5EF4-FFF2-40B4-BE49-F238E27FC236}">
                <a16:creationId xmlns:a16="http://schemas.microsoft.com/office/drawing/2014/main" id="{D1B704B1-AAF3-3A95-17C7-C9625E20CF68}"/>
              </a:ext>
            </a:extLst>
          </p:cNvPr>
          <p:cNvSpPr/>
          <p:nvPr/>
        </p:nvSpPr>
        <p:spPr>
          <a:xfrm>
            <a:off x="5979894" y="3068359"/>
            <a:ext cx="217705" cy="122502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6">
                <a:extLst>
                  <a:ext uri="{FF2B5EF4-FFF2-40B4-BE49-F238E27FC236}">
                    <a16:creationId xmlns:a16="http://schemas.microsoft.com/office/drawing/2014/main" id="{7723E7B2-49CD-1F60-436F-78CCEDFA4946}"/>
                  </a:ext>
                </a:extLst>
              </p:cNvPr>
              <p:cNvSpPr txBox="1"/>
              <p:nvPr/>
            </p:nvSpPr>
            <p:spPr>
              <a:xfrm>
                <a:off x="2779490" y="4478941"/>
                <a:ext cx="6633019" cy="135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SG" dirty="0" smtClean="0"/>
                      <m:t>If</m:t>
                    </m:r>
                    <m:r>
                      <m:rPr>
                        <m:nor/>
                      </m:rPr>
                      <a:rPr lang="en-SG" dirty="0" smtClean="0"/>
                      <m:t> </m:t>
                    </m:r>
                    <m:r>
                      <m:rPr>
                        <m:nor/>
                      </m:rPr>
                      <a:rPr lang="en-SG" dirty="0" smtClean="0"/>
                      <m:t>output</m:t>
                    </m:r>
                    <m:r>
                      <m:rPr>
                        <m:nor/>
                      </m:rPr>
                      <a:rPr lang="en-SG" b="0" i="0" dirty="0" smtClean="0"/>
                      <m:t> </m:t>
                    </m:r>
                    <m:r>
                      <m:rPr>
                        <m:nor/>
                      </m:rPr>
                      <a:rPr lang="en-SG" b="0" i="0" dirty="0" smtClean="0"/>
                      <m:t>states</m:t>
                    </m:r>
                    <m:r>
                      <m:rPr>
                        <m:nor/>
                      </m:rPr>
                      <a:rPr lang="en-SG" b="0" i="0" dirty="0" smtClean="0"/>
                      <m:t> </m:t>
                    </m:r>
                    <m:r>
                      <m:rPr>
                        <m:nor/>
                      </m:rPr>
                      <a:rPr lang="en-SG" dirty="0" smtClean="0"/>
                      <m:t>are</m:t>
                    </m:r>
                    <m:r>
                      <m:rPr>
                        <m:nor/>
                      </m:rPr>
                      <a:rPr lang="en-SG" dirty="0" smtClean="0"/>
                      <m:t> </m:t>
                    </m:r>
                    <m:r>
                      <m:rPr>
                        <m:nor/>
                      </m:rPr>
                      <a:rPr lang="en-SG" b="0" i="0" dirty="0" smtClean="0">
                        <a:solidFill>
                          <a:srgbClr val="FF0000"/>
                        </a:solidFill>
                      </a:rPr>
                      <m:t>non</m:t>
                    </m:r>
                    <m:r>
                      <m:rPr>
                        <m:nor/>
                      </m:rPr>
                      <a:rPr lang="en-SG" b="0" i="0" dirty="0" smtClean="0">
                        <a:solidFill>
                          <a:srgbClr val="FF0000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SG" dirty="0" smtClean="0">
                        <a:solidFill>
                          <a:srgbClr val="FF0000"/>
                        </a:solidFill>
                      </a:rPr>
                      <m:t>orthogonal</m:t>
                    </m:r>
                  </m:oMath>
                </a14:m>
                <a:r>
                  <a:rPr lang="en-SG" dirty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𝒳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𝛈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𝛈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𝛈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4" name="TextBox 6">
                <a:extLst>
                  <a:ext uri="{FF2B5EF4-FFF2-40B4-BE49-F238E27FC236}">
                    <a16:creationId xmlns:a16="http://schemas.microsoft.com/office/drawing/2014/main" id="{7723E7B2-49CD-1F60-436F-78CCEDFA4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490" y="4478941"/>
                <a:ext cx="6633019" cy="1358000"/>
              </a:xfrm>
              <a:prstGeom prst="rect">
                <a:avLst/>
              </a:prstGeom>
              <a:blipFill>
                <a:blip r:embed="rId3"/>
                <a:stretch>
                  <a:fillRect t="-26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7">
                <a:extLst>
                  <a:ext uri="{FF2B5EF4-FFF2-40B4-BE49-F238E27FC236}">
                    <a16:creationId xmlns:a16="http://schemas.microsoft.com/office/drawing/2014/main" id="{60F437FA-33C3-0B82-AEAB-A1F1C8E74A60}"/>
                  </a:ext>
                </a:extLst>
              </p:cNvPr>
              <p:cNvSpPr txBox="1"/>
              <p:nvPr/>
            </p:nvSpPr>
            <p:spPr>
              <a:xfrm>
                <a:off x="3429560" y="1894777"/>
                <a:ext cx="5062491" cy="1009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SG" dirty="0"/>
                  <a:t>If output states are </a:t>
                </a:r>
                <a:r>
                  <a:rPr lang="en-SG" dirty="0">
                    <a:solidFill>
                      <a:srgbClr val="FF0000"/>
                    </a:solidFill>
                  </a:rPr>
                  <a:t>orthogonal</a:t>
                </a:r>
                <a:r>
                  <a:rPr lang="en-SG" dirty="0"/>
                  <a:t>:</a:t>
                </a:r>
              </a:p>
              <a:p>
                <a:pPr algn="ctr"/>
                <a:r>
                  <a:rPr lang="en-SG" dirty="0"/>
                  <a:t> </a:t>
                </a:r>
                <a14:m>
                  <m:oMath xmlns:m="http://schemas.openxmlformats.org/officeDocument/2006/math">
                    <m:r>
                      <a:rPr lang="en-SG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5" name="TextBox 7">
                <a:extLst>
                  <a:ext uri="{FF2B5EF4-FFF2-40B4-BE49-F238E27FC236}">
                    <a16:creationId xmlns:a16="http://schemas.microsoft.com/office/drawing/2014/main" id="{60F437FA-33C3-0B82-AEAB-A1F1C8E74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560" y="1894777"/>
                <a:ext cx="5062491" cy="1009764"/>
              </a:xfrm>
              <a:prstGeom prst="rect">
                <a:avLst/>
              </a:prstGeom>
              <a:blipFill>
                <a:blip r:embed="rId4"/>
                <a:stretch>
                  <a:fillRect t="-36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8F524DED-B141-873F-DC68-A0F805EC772D}"/>
              </a:ext>
            </a:extLst>
          </p:cNvPr>
          <p:cNvSpPr/>
          <p:nvPr/>
        </p:nvSpPr>
        <p:spPr>
          <a:xfrm rot="5400000">
            <a:off x="5816079" y="4103706"/>
            <a:ext cx="327634" cy="3466471"/>
          </a:xfrm>
          <a:prstGeom prst="rightBrace">
            <a:avLst>
              <a:gd name="adj1" fmla="val 28471"/>
              <a:gd name="adj2" fmla="val 5011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669722B5-4F0B-6D59-1998-9AE064CEEF71}"/>
              </a:ext>
            </a:extLst>
          </p:cNvPr>
          <p:cNvSpPr txBox="1"/>
          <p:nvPr/>
        </p:nvSpPr>
        <p:spPr>
          <a:xfrm>
            <a:off x="4931660" y="6000759"/>
            <a:ext cx="2096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Posterior Probability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30269E-C694-76F2-B9C8-2964218BAF75}"/>
              </a:ext>
            </a:extLst>
          </p:cNvPr>
          <p:cNvSpPr/>
          <p:nvPr/>
        </p:nvSpPr>
        <p:spPr>
          <a:xfrm>
            <a:off x="0" y="0"/>
            <a:ext cx="12192000" cy="9858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46D67C-832A-93B8-387F-F2489DD522A4}"/>
              </a:ext>
            </a:extLst>
          </p:cNvPr>
          <p:cNvSpPr txBox="1"/>
          <p:nvPr/>
        </p:nvSpPr>
        <p:spPr>
          <a:xfrm>
            <a:off x="809632" y="334979"/>
            <a:ext cx="3445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Generalized update</a:t>
            </a:r>
            <a:endParaRPr lang="en-SG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D33075-8399-4FC7-3E0B-A71F848BE453}"/>
              </a:ext>
            </a:extLst>
          </p:cNvPr>
          <p:cNvSpPr txBox="1"/>
          <p:nvPr/>
        </p:nvSpPr>
        <p:spPr>
          <a:xfrm>
            <a:off x="8106310" y="5836941"/>
            <a:ext cx="1582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Works for </a:t>
            </a:r>
            <a:r>
              <a:rPr lang="en-US" sz="2000" b="1" dirty="0">
                <a:solidFill>
                  <a:srgbClr val="FF0000"/>
                </a:solidFill>
              </a:rPr>
              <a:t>ANY POVM</a:t>
            </a:r>
            <a:endParaRPr lang="en-SG" sz="2000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8769DC-4FDA-B841-C43A-A956AD1D188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960523" y="5465852"/>
            <a:ext cx="1145787" cy="725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687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2229A08-B26A-4367-9B68-C2A6DA822E49}"/>
                  </a:ext>
                </a:extLst>
              </p:cNvPr>
              <p:cNvSpPr txBox="1"/>
              <p:nvPr/>
            </p:nvSpPr>
            <p:spPr>
              <a:xfrm>
                <a:off x="2551611" y="2398965"/>
                <a:ext cx="7088776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SG" sz="2000" dirty="0"/>
                  <a:t>When the initial state of the system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SG" sz="2000" dirty="0"/>
                  <a:t> it achieves</a:t>
                </a:r>
                <a:r>
                  <a:rPr lang="en-SG" sz="2000" b="1" dirty="0"/>
                  <a:t> </a:t>
                </a:r>
                <a:r>
                  <a:rPr lang="en-SG" sz="2000" dirty="0"/>
                  <a:t>zero entropy production</a:t>
                </a:r>
              </a:p>
              <a:p>
                <a:pPr marL="342900" indent="-342900">
                  <a:buFontTx/>
                  <a:buChar char="-"/>
                </a:pPr>
                <a:endParaRPr lang="en-SG" sz="2000" dirty="0"/>
              </a:p>
              <a:p>
                <a:pPr marL="342900" indent="-342900">
                  <a:buFontTx/>
                  <a:buChar char="-"/>
                </a:pPr>
                <a:r>
                  <a:rPr lang="en-US" sz="2000" dirty="0"/>
                  <a:t>Thermodynamic cost incurred when input is not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SG" sz="2000" baseline="30000" dirty="0"/>
                  <a:t>1</a:t>
                </a:r>
                <a:endParaRPr lang="en-SG" sz="2000" dirty="0"/>
              </a:p>
              <a:p>
                <a:endParaRPr lang="en-SG" sz="2000" dirty="0"/>
              </a:p>
              <a:p>
                <a:pPr marL="342900" indent="-342900">
                  <a:buFontTx/>
                  <a:buChar char="-"/>
                </a:pPr>
                <a:r>
                  <a:rPr lang="en-SG" sz="2000" dirty="0"/>
                  <a:t>Extract </a:t>
                </a:r>
                <a:r>
                  <a:rPr lang="en-SG" sz="2000" b="1" dirty="0">
                    <a:solidFill>
                      <a:srgbClr val="FF0000"/>
                    </a:solidFill>
                  </a:rPr>
                  <a:t>on-average</a:t>
                </a:r>
                <a:r>
                  <a:rPr lang="en-SG" sz="2000" dirty="0"/>
                  <a:t> nonequilibrium free energy difference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[ </m:t>
                    </m:r>
                    <m:sSup>
                      <m:sSupPr>
                        <m:ctrlPr>
                          <a:rPr lang="en-SG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lit/>
                      </m:rPr>
                      <a:rPr lang="en-SG" sz="20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SG" sz="20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SG" sz="2000" dirty="0"/>
                  <a:t> </a:t>
                </a:r>
              </a:p>
              <a:p>
                <a:pPr marL="342900" indent="-342900">
                  <a:buFontTx/>
                  <a:buChar char="-"/>
                </a:pPr>
                <a:endParaRPr lang="en-SG" sz="2000" dirty="0"/>
              </a:p>
              <a:p>
                <a:pPr marL="342900" indent="-342900">
                  <a:buFontTx/>
                  <a:buChar char="-"/>
                </a:pPr>
                <a:r>
                  <a:rPr lang="en-SG" sz="2000" dirty="0"/>
                  <a:t>It conserves energy globally among the reduced states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000" dirty="0"/>
                  <a:t>, when acting on any eigenstate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SG" sz="2000" dirty="0"/>
              </a:p>
              <a:p>
                <a:pPr marL="342900" indent="-342900">
                  <a:buFontTx/>
                  <a:buChar char="-"/>
                </a:pPr>
                <a:endParaRPr lang="en-SG" sz="20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2229A08-B26A-4367-9B68-C2A6DA822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611" y="2398965"/>
                <a:ext cx="7088776" cy="3477875"/>
              </a:xfrm>
              <a:prstGeom prst="rect">
                <a:avLst/>
              </a:prstGeom>
              <a:blipFill>
                <a:blip r:embed="rId3"/>
                <a:stretch>
                  <a:fillRect l="-947" t="-1228" r="-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726EF5F-DCF8-0CCC-9A0F-D7BC86F925F0}"/>
              </a:ext>
            </a:extLst>
          </p:cNvPr>
          <p:cNvSpPr/>
          <p:nvPr/>
        </p:nvSpPr>
        <p:spPr>
          <a:xfrm>
            <a:off x="0" y="0"/>
            <a:ext cx="12192000" cy="9858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53655-F5A9-D6E9-F15A-D67F0219F8CD}"/>
              </a:ext>
            </a:extLst>
          </p:cNvPr>
          <p:cNvSpPr txBox="1"/>
          <p:nvPr/>
        </p:nvSpPr>
        <p:spPr>
          <a:xfrm>
            <a:off x="809632" y="334979"/>
            <a:ext cx="4830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Work extraction</a:t>
            </a:r>
            <a:endParaRPr lang="en-SG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153583-46EC-469A-8D2B-836E5DD99084}"/>
                  </a:ext>
                </a:extLst>
              </p:cNvPr>
              <p:cNvSpPr txBox="1"/>
              <p:nvPr/>
            </p:nvSpPr>
            <p:spPr>
              <a:xfrm>
                <a:off x="3643745" y="1320782"/>
                <a:ext cx="49045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SG" sz="2000" dirty="0"/>
                  <a:t> ideal work-extraction protocol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153583-46EC-469A-8D2B-836E5DD99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745" y="1320782"/>
                <a:ext cx="4904509" cy="400110"/>
              </a:xfrm>
              <a:prstGeom prst="rect">
                <a:avLst/>
              </a:prstGeom>
              <a:blipFill>
                <a:blip r:embed="rId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C8AA146-3EE7-009A-40E5-FFF43877F6E4}"/>
              </a:ext>
            </a:extLst>
          </p:cNvPr>
          <p:cNvSpPr txBox="1"/>
          <p:nvPr/>
        </p:nvSpPr>
        <p:spPr>
          <a:xfrm>
            <a:off x="7905755" y="6554913"/>
            <a:ext cx="418532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Riechers, P. M., &amp; Gu, M. (2021). 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Physical Review E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103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(4), 042145.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488496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118ED0-F812-46C9-B507-E4CFA2EDF59A}"/>
                  </a:ext>
                </a:extLst>
              </p:cNvPr>
              <p:cNvSpPr txBox="1"/>
              <p:nvPr/>
            </p:nvSpPr>
            <p:spPr>
              <a:xfrm>
                <a:off x="2408550" y="1689001"/>
                <a:ext cx="7440300" cy="1102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sz="2000" dirty="0">
                    <a:cs typeface="Times New Roman" panose="02020603050405020304" pitchFamily="18" charset="0"/>
                  </a:rPr>
                  <a:t>Rather than tailoring work extraction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sz="2000" b="0" dirty="0">
                  <a:cs typeface="Times New Roman" panose="02020603050405020304" pitchFamily="18" charset="0"/>
                </a:endParaRPr>
              </a:p>
              <a:p>
                <a:pPr marL="285750" indent="-285750">
                  <a:buFontTx/>
                  <a:buChar char="-"/>
                </a:pPr>
                <a:endParaRPr lang="en-US" sz="2000" b="0" dirty="0">
                  <a:cs typeface="Times New Roman" panose="02020603050405020304" pitchFamily="18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sz="2000" dirty="0">
                    <a:cs typeface="Times New Roman" panose="02020603050405020304" pitchFamily="18" charset="0"/>
                  </a:rPr>
                  <a:t>Tailor the protocol for expected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cs typeface="Times New Roman" panose="02020603050405020304" pitchFamily="18" charset="0"/>
                  </a:rPr>
                  <a:t>formed by belief state,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118ED0-F812-46C9-B507-E4CFA2EDF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550" y="1689001"/>
                <a:ext cx="7440300" cy="1102161"/>
              </a:xfrm>
              <a:prstGeom prst="rect">
                <a:avLst/>
              </a:prstGeom>
              <a:blipFill>
                <a:blip r:embed="rId3"/>
                <a:stretch>
                  <a:fillRect l="-901" t="-1105" b="-93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53141ED7-A182-4716-B880-A0CDE93C7EAA}"/>
              </a:ext>
            </a:extLst>
          </p:cNvPr>
          <p:cNvSpPr/>
          <p:nvPr/>
        </p:nvSpPr>
        <p:spPr>
          <a:xfrm>
            <a:off x="4717686" y="3734500"/>
            <a:ext cx="2333002" cy="233300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C74F86-E62C-4508-946F-51C54D858E69}"/>
                  </a:ext>
                </a:extLst>
              </p:cNvPr>
              <p:cNvSpPr txBox="1"/>
              <p:nvPr/>
            </p:nvSpPr>
            <p:spPr>
              <a:xfrm>
                <a:off x="3405129" y="2973293"/>
                <a:ext cx="5059156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=0|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𝛈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</m:e>
                      </m:func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=1|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𝛈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C74F86-E62C-4508-946F-51C54D858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129" y="2973293"/>
                <a:ext cx="5059156" cy="412934"/>
              </a:xfrm>
              <a:prstGeom prst="rect">
                <a:avLst/>
              </a:prstGeom>
              <a:blipFill>
                <a:blip r:embed="rId4"/>
                <a:stretch>
                  <a:fillRect b="-1492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52EAAA35-4295-B86B-8303-38E9AD2CAF72}"/>
              </a:ext>
            </a:extLst>
          </p:cNvPr>
          <p:cNvSpPr/>
          <p:nvPr/>
        </p:nvSpPr>
        <p:spPr>
          <a:xfrm rot="5400000">
            <a:off x="5717544" y="3734500"/>
            <a:ext cx="333286" cy="2333002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E3AD1C-783D-5DC5-5980-B2F8B37CC441}"/>
                  </a:ext>
                </a:extLst>
              </p:cNvPr>
              <p:cNvSpPr txBox="1"/>
              <p:nvPr/>
            </p:nvSpPr>
            <p:spPr>
              <a:xfrm>
                <a:off x="5340183" y="3901816"/>
                <a:ext cx="531976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E3AD1C-783D-5DC5-5980-B2F8B37CC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183" y="3901816"/>
                <a:ext cx="531976" cy="3929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832E94-33D9-5E07-9FE7-3DC0F2BA567D}"/>
                  </a:ext>
                </a:extLst>
              </p:cNvPr>
              <p:cNvSpPr txBox="1"/>
              <p:nvPr/>
            </p:nvSpPr>
            <p:spPr>
              <a:xfrm>
                <a:off x="6355326" y="5263784"/>
                <a:ext cx="531976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832E94-33D9-5E07-9FE7-3DC0F2BA5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326" y="5263784"/>
                <a:ext cx="531976" cy="3929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DFC50064-5B73-B5FF-13B6-CD0AA17B812C}"/>
              </a:ext>
            </a:extLst>
          </p:cNvPr>
          <p:cNvSpPr/>
          <p:nvPr/>
        </p:nvSpPr>
        <p:spPr>
          <a:xfrm>
            <a:off x="5803410" y="3803337"/>
            <a:ext cx="153824" cy="1538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B0F06C-E751-FBE9-3F1E-71B78523A361}"/>
              </a:ext>
            </a:extLst>
          </p:cNvPr>
          <p:cNvSpPr/>
          <p:nvPr/>
        </p:nvSpPr>
        <p:spPr>
          <a:xfrm>
            <a:off x="6733478" y="5129440"/>
            <a:ext cx="153824" cy="1538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191B90E-7A13-C4EF-546C-984EDC26C9C4}"/>
              </a:ext>
            </a:extLst>
          </p:cNvPr>
          <p:cNvCxnSpPr>
            <a:cxnSpLocks/>
            <a:stCxn id="17" idx="5"/>
            <a:endCxn id="18" idx="1"/>
          </p:cNvCxnSpPr>
          <p:nvPr/>
        </p:nvCxnSpPr>
        <p:spPr>
          <a:xfrm>
            <a:off x="5934707" y="3934634"/>
            <a:ext cx="821298" cy="1217333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37B3D7F-B242-4FDF-E37E-661B26C4897C}"/>
              </a:ext>
            </a:extLst>
          </p:cNvPr>
          <p:cNvSpPr/>
          <p:nvPr/>
        </p:nvSpPr>
        <p:spPr>
          <a:xfrm>
            <a:off x="6096000" y="4215425"/>
            <a:ext cx="153824" cy="1538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BC1D9E8-D433-1DDD-AA87-395BCA0B0580}"/>
                  </a:ext>
                </a:extLst>
              </p:cNvPr>
              <p:cNvSpPr txBox="1"/>
              <p:nvPr/>
            </p:nvSpPr>
            <p:spPr>
              <a:xfrm>
                <a:off x="6216191" y="3995822"/>
                <a:ext cx="361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BC1D9E8-D433-1DDD-AA87-395BCA0B0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191" y="3995822"/>
                <a:ext cx="361950" cy="369332"/>
              </a:xfrm>
              <a:prstGeom prst="rect">
                <a:avLst/>
              </a:prstGeom>
              <a:blipFill>
                <a:blip r:embed="rId7"/>
                <a:stretch>
                  <a:fillRect l="-5085" b="-131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216A8D9-6939-5174-58F2-6221F2818139}"/>
              </a:ext>
            </a:extLst>
          </p:cNvPr>
          <p:cNvSpPr/>
          <p:nvPr/>
        </p:nvSpPr>
        <p:spPr>
          <a:xfrm>
            <a:off x="0" y="0"/>
            <a:ext cx="12192000" cy="9858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8C1A14-3337-311D-24D7-6EABC23E0FBA}"/>
              </a:ext>
            </a:extLst>
          </p:cNvPr>
          <p:cNvSpPr txBox="1"/>
          <p:nvPr/>
        </p:nvSpPr>
        <p:spPr>
          <a:xfrm>
            <a:off x="809632" y="334979"/>
            <a:ext cx="3445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Work extraction</a:t>
            </a:r>
            <a:endParaRPr lang="en-SG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890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54E07220-E6A0-439C-BD37-CA5B003201A2}"/>
              </a:ext>
            </a:extLst>
          </p:cNvPr>
          <p:cNvSpPr/>
          <p:nvPr/>
        </p:nvSpPr>
        <p:spPr>
          <a:xfrm>
            <a:off x="1961931" y="2104188"/>
            <a:ext cx="1552613" cy="15526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cs typeface="Times New Roman" panose="02020603050405020304" pitchFamily="18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3772B8C-463C-46D6-9F1C-7ED586D349BB}"/>
              </a:ext>
            </a:extLst>
          </p:cNvPr>
          <p:cNvSpPr/>
          <p:nvPr/>
        </p:nvSpPr>
        <p:spPr>
          <a:xfrm>
            <a:off x="3637048" y="2752633"/>
            <a:ext cx="1177871" cy="255722"/>
          </a:xfrm>
          <a:prstGeom prst="rightArrow">
            <a:avLst>
              <a:gd name="adj1" fmla="val 50000"/>
              <a:gd name="adj2" fmla="val 131819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cs typeface="Times New Roman" panose="02020603050405020304" pitchFamily="18" charset="0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7DDB55C-4D0B-4163-BEF2-6729EF2F873F}"/>
              </a:ext>
            </a:extLst>
          </p:cNvPr>
          <p:cNvSpPr/>
          <p:nvPr/>
        </p:nvSpPr>
        <p:spPr>
          <a:xfrm>
            <a:off x="6701642" y="2759163"/>
            <a:ext cx="1177871" cy="255722"/>
          </a:xfrm>
          <a:prstGeom prst="rightArrow">
            <a:avLst>
              <a:gd name="adj1" fmla="val 50000"/>
              <a:gd name="adj2" fmla="val 131819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E63551F-2FFF-44FA-BBF8-C684A8263393}"/>
                  </a:ext>
                </a:extLst>
              </p:cNvPr>
              <p:cNvSpPr txBox="1"/>
              <p:nvPr/>
            </p:nvSpPr>
            <p:spPr>
              <a:xfrm>
                <a:off x="2661836" y="2093066"/>
                <a:ext cx="3205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SG" sz="2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E63551F-2FFF-44FA-BBF8-C684A8263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836" y="2093066"/>
                <a:ext cx="320555" cy="400110"/>
              </a:xfrm>
              <a:prstGeom prst="rect">
                <a:avLst/>
              </a:prstGeom>
              <a:blipFill>
                <a:blip r:embed="rId3"/>
                <a:stretch>
                  <a:fillRect r="-15385" b="-75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04A217-5045-4043-AA4D-F9D75C3E2C12}"/>
              </a:ext>
            </a:extLst>
          </p:cNvPr>
          <p:cNvCxnSpPr>
            <a:cxnSpLocks/>
            <a:stCxn id="3" idx="4"/>
            <a:endCxn id="37" idx="0"/>
          </p:cNvCxnSpPr>
          <p:nvPr/>
        </p:nvCxnSpPr>
        <p:spPr>
          <a:xfrm flipH="1">
            <a:off x="2738237" y="3656801"/>
            <a:ext cx="1" cy="38284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8AA0C9B-8649-451C-8588-EA0CDBD82495}"/>
                  </a:ext>
                </a:extLst>
              </p:cNvPr>
              <p:cNvSpPr/>
              <p:nvPr/>
            </p:nvSpPr>
            <p:spPr>
              <a:xfrm>
                <a:off x="2409628" y="4039649"/>
                <a:ext cx="657217" cy="47606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en-SG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8AA0C9B-8649-451C-8588-EA0CDBD824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628" y="4039649"/>
                <a:ext cx="657217" cy="4760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691B26-FE01-4BD1-9EAD-77D188B0FAFE}"/>
              </a:ext>
            </a:extLst>
          </p:cNvPr>
          <p:cNvCxnSpPr>
            <a:cxnSpLocks/>
            <a:stCxn id="80" idx="7"/>
            <a:endCxn id="41" idx="2"/>
          </p:cNvCxnSpPr>
          <p:nvPr/>
        </p:nvCxnSpPr>
        <p:spPr>
          <a:xfrm flipV="1">
            <a:off x="6359406" y="1818738"/>
            <a:ext cx="298133" cy="5193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64FD6F1-DFFC-4FA9-A06C-B88985CC4683}"/>
                  </a:ext>
                </a:extLst>
              </p:cNvPr>
              <p:cNvSpPr/>
              <p:nvPr/>
            </p:nvSpPr>
            <p:spPr>
              <a:xfrm>
                <a:off x="6251898" y="1241308"/>
                <a:ext cx="811282" cy="57743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</m:oMath>
                  </m:oMathPara>
                </a14:m>
                <a:endParaRPr lang="en-SG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64FD6F1-DFFC-4FA9-A06C-B88985CC46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898" y="1241308"/>
                <a:ext cx="811282" cy="5774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44CBF9E8-4817-4896-98F4-F0E16099294A}"/>
              </a:ext>
            </a:extLst>
          </p:cNvPr>
          <p:cNvSpPr txBox="1"/>
          <p:nvPr/>
        </p:nvSpPr>
        <p:spPr>
          <a:xfrm>
            <a:off x="3637048" y="3071133"/>
            <a:ext cx="1355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Rotation</a:t>
            </a:r>
            <a:endParaRPr lang="en-SG" sz="20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9596689-3708-4236-B1D5-FEC39B98AEAB}"/>
                  </a:ext>
                </a:extLst>
              </p:cNvPr>
              <p:cNvSpPr txBox="1"/>
              <p:nvPr/>
            </p:nvSpPr>
            <p:spPr>
              <a:xfrm>
                <a:off x="5536485" y="1704078"/>
                <a:ext cx="5479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9596689-3708-4236-B1D5-FEC39B98A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485" y="1704078"/>
                <a:ext cx="547975" cy="400110"/>
              </a:xfrm>
              <a:prstGeom prst="rect">
                <a:avLst/>
              </a:prstGeom>
              <a:blipFill>
                <a:blip r:embed="rId6"/>
                <a:stretch>
                  <a:fillRect l="-4444" r="-18889" b="-153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012581C1-EB9A-4BA7-8BA5-191AB3CE7781}"/>
              </a:ext>
            </a:extLst>
          </p:cNvPr>
          <p:cNvSpPr txBox="1"/>
          <p:nvPr/>
        </p:nvSpPr>
        <p:spPr>
          <a:xfrm>
            <a:off x="6657539" y="3140339"/>
            <a:ext cx="168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Thermalize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E5F0073-7A2D-4DB1-8A68-CC1E74F811E6}"/>
                  </a:ext>
                </a:extLst>
              </p:cNvPr>
              <p:cNvSpPr txBox="1"/>
              <p:nvPr/>
            </p:nvSpPr>
            <p:spPr>
              <a:xfrm>
                <a:off x="8932084" y="2727527"/>
                <a:ext cx="584666" cy="427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E5F0073-7A2D-4DB1-8A68-CC1E74F81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084" y="2727527"/>
                <a:ext cx="584666" cy="427425"/>
              </a:xfrm>
              <a:prstGeom prst="rect">
                <a:avLst/>
              </a:prstGeom>
              <a:blipFill>
                <a:blip r:embed="rId7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42229A08-B26A-4367-9B68-C2A6DA822E49}"/>
              </a:ext>
            </a:extLst>
          </p:cNvPr>
          <p:cNvSpPr txBox="1"/>
          <p:nvPr/>
        </p:nvSpPr>
        <p:spPr>
          <a:xfrm>
            <a:off x="1635025" y="4784332"/>
            <a:ext cx="99035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cs typeface="Times New Roman" panose="02020603050405020304" pitchFamily="18" charset="0"/>
              </a:rPr>
              <a:t>Able to extract, </a:t>
            </a:r>
            <a:r>
              <a:rPr 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on average</a:t>
            </a:r>
            <a:r>
              <a:rPr lang="en-US" sz="2400" dirty="0">
                <a:cs typeface="Times New Roman" panose="02020603050405020304" pitchFamily="18" charset="0"/>
              </a:rPr>
              <a:t>, non-equilibrium free energy amount of work from any input state</a:t>
            </a:r>
          </a:p>
          <a:p>
            <a:pPr marL="285750" indent="-285750">
              <a:buFontTx/>
              <a:buChar char="-"/>
            </a:pPr>
            <a:endParaRPr lang="en-SG" sz="2400" dirty="0"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SG" sz="2400" dirty="0">
                <a:cs typeface="Times New Roman" panose="02020603050405020304" pitchFamily="18" charset="0"/>
              </a:rPr>
              <a:t>Pre-process is </a:t>
            </a:r>
            <a:r>
              <a:rPr lang="en-SG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dependent</a:t>
            </a:r>
            <a:r>
              <a:rPr lang="en-SG" sz="2400" dirty="0">
                <a:cs typeface="Times New Roman" panose="02020603050405020304" pitchFamily="18" charset="0"/>
              </a:rPr>
              <a:t> on one’s knowledge of the state</a:t>
            </a:r>
            <a:endParaRPr lang="en-US" sz="2400" dirty="0">
              <a:cs typeface="Times New Roman" panose="02020603050405020304" pitchFamily="18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E536B63-9DCA-44E8-A8D5-2FAF87ABC910}"/>
              </a:ext>
            </a:extLst>
          </p:cNvPr>
          <p:cNvSpPr/>
          <p:nvPr/>
        </p:nvSpPr>
        <p:spPr>
          <a:xfrm>
            <a:off x="5034168" y="2110718"/>
            <a:ext cx="1552613" cy="15526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cs typeface="Times New Roman" panose="02020603050405020304" pitchFamily="18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A18B6F9-AD54-4C9F-8538-32975E1F4158}"/>
              </a:ext>
            </a:extLst>
          </p:cNvPr>
          <p:cNvCxnSpPr>
            <a:cxnSpLocks/>
            <a:stCxn id="80" idx="4"/>
            <a:endCxn id="84" idx="0"/>
          </p:cNvCxnSpPr>
          <p:nvPr/>
        </p:nvCxnSpPr>
        <p:spPr>
          <a:xfrm flipH="1">
            <a:off x="5810474" y="3663331"/>
            <a:ext cx="1" cy="3747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7901CF2-EBF9-433F-86B5-BF170AAA8AB5}"/>
                  </a:ext>
                </a:extLst>
              </p:cNvPr>
              <p:cNvSpPr/>
              <p:nvPr/>
            </p:nvSpPr>
            <p:spPr>
              <a:xfrm>
                <a:off x="5481865" y="4038114"/>
                <a:ext cx="657217" cy="47606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en-SG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7901CF2-EBF9-433F-86B5-BF170AAA8A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865" y="4038114"/>
                <a:ext cx="657217" cy="4760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F3FE46B-959B-4478-BDE1-2C25A61CF02F}"/>
              </a:ext>
            </a:extLst>
          </p:cNvPr>
          <p:cNvCxnSpPr>
            <a:cxnSpLocks/>
            <a:stCxn id="98" idx="7"/>
            <a:endCxn id="96" idx="2"/>
          </p:cNvCxnSpPr>
          <p:nvPr/>
        </p:nvCxnSpPr>
        <p:spPr>
          <a:xfrm flipV="1">
            <a:off x="9455662" y="1833389"/>
            <a:ext cx="298133" cy="5193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79495511-F8AB-457A-895F-F39D84A913FB}"/>
                  </a:ext>
                </a:extLst>
              </p:cNvPr>
              <p:cNvSpPr/>
              <p:nvPr/>
            </p:nvSpPr>
            <p:spPr>
              <a:xfrm>
                <a:off x="9348154" y="1255959"/>
                <a:ext cx="811282" cy="57743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en-SG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79495511-F8AB-457A-895F-F39D84A913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8154" y="1255959"/>
                <a:ext cx="811282" cy="5774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val 97">
            <a:extLst>
              <a:ext uri="{FF2B5EF4-FFF2-40B4-BE49-F238E27FC236}">
                <a16:creationId xmlns:a16="http://schemas.microsoft.com/office/drawing/2014/main" id="{4235A02D-ECCF-463D-B721-72B216DA3B50}"/>
              </a:ext>
            </a:extLst>
          </p:cNvPr>
          <p:cNvSpPr/>
          <p:nvPr/>
        </p:nvSpPr>
        <p:spPr>
          <a:xfrm>
            <a:off x="8130424" y="2125369"/>
            <a:ext cx="1552613" cy="15526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cs typeface="Times New Roman" panose="02020603050405020304" pitchFamily="18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A392515-FAEC-4540-AC64-5CB2AA01F64D}"/>
              </a:ext>
            </a:extLst>
          </p:cNvPr>
          <p:cNvCxnSpPr>
            <a:cxnSpLocks/>
            <a:stCxn id="98" idx="4"/>
            <a:endCxn id="100" idx="0"/>
          </p:cNvCxnSpPr>
          <p:nvPr/>
        </p:nvCxnSpPr>
        <p:spPr>
          <a:xfrm flipH="1">
            <a:off x="8906730" y="3677982"/>
            <a:ext cx="1" cy="3747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E475C600-8477-431B-8775-07E630363C45}"/>
                  </a:ext>
                </a:extLst>
              </p:cNvPr>
              <p:cNvSpPr/>
              <p:nvPr/>
            </p:nvSpPr>
            <p:spPr>
              <a:xfrm>
                <a:off x="8578121" y="4052765"/>
                <a:ext cx="657217" cy="47606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′′</m:t>
                      </m:r>
                    </m:oMath>
                  </m:oMathPara>
                </a14:m>
                <a:endParaRPr lang="en-SG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E475C600-8477-431B-8775-07E630363C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121" y="4052765"/>
                <a:ext cx="657217" cy="4760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D2459E4-CD3A-0D63-86EF-D8362DA128E0}"/>
              </a:ext>
            </a:extLst>
          </p:cNvPr>
          <p:cNvSpPr/>
          <p:nvPr/>
        </p:nvSpPr>
        <p:spPr>
          <a:xfrm>
            <a:off x="2967661" y="2448827"/>
            <a:ext cx="133555" cy="13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266BB3-0421-C25C-EEB1-3C508624A069}"/>
              </a:ext>
            </a:extLst>
          </p:cNvPr>
          <p:cNvSpPr/>
          <p:nvPr/>
        </p:nvSpPr>
        <p:spPr>
          <a:xfrm>
            <a:off x="5743694" y="2263136"/>
            <a:ext cx="133555" cy="13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74CDB7-4604-AF2D-0719-372BEC2D0E53}"/>
              </a:ext>
            </a:extLst>
          </p:cNvPr>
          <p:cNvSpPr/>
          <p:nvPr/>
        </p:nvSpPr>
        <p:spPr>
          <a:xfrm>
            <a:off x="8839951" y="2809404"/>
            <a:ext cx="133555" cy="139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26EF5F-DCF8-0CCC-9A0F-D7BC86F925F0}"/>
              </a:ext>
            </a:extLst>
          </p:cNvPr>
          <p:cNvSpPr/>
          <p:nvPr/>
        </p:nvSpPr>
        <p:spPr>
          <a:xfrm>
            <a:off x="0" y="0"/>
            <a:ext cx="12192000" cy="9858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53655-F5A9-D6E9-F15A-D67F0219F8CD}"/>
              </a:ext>
            </a:extLst>
          </p:cNvPr>
          <p:cNvSpPr txBox="1"/>
          <p:nvPr/>
        </p:nvSpPr>
        <p:spPr>
          <a:xfrm>
            <a:off x="809632" y="334979"/>
            <a:ext cx="4830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Work extraction</a:t>
            </a:r>
            <a:endParaRPr lang="en-SG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C928C53A-01A6-7ABC-0698-B85C1B2CDA2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2439" y="1897882"/>
            <a:ext cx="3411405" cy="236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08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4A4ABC-EF7D-4F30-8D7F-E17AB901E8EE}"/>
              </a:ext>
            </a:extLst>
          </p:cNvPr>
          <p:cNvSpPr txBox="1"/>
          <p:nvPr/>
        </p:nvSpPr>
        <p:spPr>
          <a:xfrm>
            <a:off x="1016950" y="797529"/>
            <a:ext cx="2273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Work extraction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3AEE26-8A0B-4E59-A4DD-AFDFC5039559}"/>
                  </a:ext>
                </a:extLst>
              </p:cNvPr>
              <p:cNvSpPr txBox="1"/>
              <p:nvPr/>
            </p:nvSpPr>
            <p:spPr>
              <a:xfrm>
                <a:off x="1016950" y="2291207"/>
                <a:ext cx="9767843" cy="5321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SG" b="1" dirty="0">
                    <a:cs typeface="Times New Roman" panose="02020603050405020304" pitchFamily="18" charset="0"/>
                  </a:rPr>
                  <a:t>Pre-process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SG" dirty="0">
                    <a:cs typeface="Times New Roman" panose="02020603050405020304" pitchFamily="18" charset="0"/>
                  </a:rPr>
                  <a:t>Spectrally decompose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⟩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SG" b="0" dirty="0">
                  <a:cs typeface="Times New Roman" panose="02020603050405020304" pitchFamily="18" charset="0"/>
                </a:endParaRPr>
              </a:p>
              <a:p>
                <a:pPr lvl="1"/>
                <a:endParaRPr lang="en-SG" b="0" dirty="0">
                  <a:cs typeface="Times New Roman" panose="02020603050405020304" pitchFamily="18" charset="0"/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SG" dirty="0">
                    <a:cs typeface="Times New Roman" panose="02020603050405020304" pitchFamily="18" charset="0"/>
                  </a:rPr>
                  <a:t>Transform into eigenstate of system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⟩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cs typeface="Times New Roman" panose="02020603050405020304" pitchFamily="18" charset="0"/>
                </a:endParaRPr>
              </a:p>
              <a:p>
                <a:pPr marL="742950" lvl="1" indent="-285750">
                  <a:buFontTx/>
                  <a:buChar char="-"/>
                </a:pPr>
                <a:endParaRPr lang="en-SG" dirty="0">
                  <a:cs typeface="Times New Roman" panose="02020603050405020304" pitchFamily="18" charset="0"/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SG" dirty="0">
                    <a:cs typeface="Times New Roman" panose="02020603050405020304" pitchFamily="18" charset="0"/>
                  </a:rPr>
                  <a:t>Increase/decrease battery based on energy difference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SG" dirty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SG" dirty="0"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rabicPeriod"/>
                </a:pPr>
                <a:endParaRPr lang="en-SG" dirty="0"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lang="en-SG" b="1" dirty="0">
                    <a:cs typeface="Times New Roman" panose="02020603050405020304" pitchFamily="18" charset="0"/>
                  </a:rPr>
                  <a:t>Thermalization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SG" dirty="0">
                    <a:cs typeface="Times New Roman" panose="02020603050405020304" pitchFamily="18" charset="0"/>
                  </a:rPr>
                  <a:t>Sequence of 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SG" dirty="0">
                    <a:cs typeface="Times New Roman" panose="02020603050405020304" pitchFamily="18" charset="0"/>
                  </a:rPr>
                  <a:t>-step swapping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SG" dirty="0">
                    <a:cs typeface="Times New Roman" panose="02020603050405020304" pitchFamily="18" charset="0"/>
                  </a:rPr>
                  <a:t> and a series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SG" dirty="0">
                    <a:cs typeface="Times New Roman" panose="02020603050405020304" pitchFamily="18" charset="0"/>
                  </a:rPr>
                  <a:t>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SG" dirty="0">
                    <a:cs typeface="Times New Roman" panose="02020603050405020304" pitchFamily="18" charset="0"/>
                  </a:rPr>
                  <a:t>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SG" dirty="0">
                    <a:cs typeface="Times New Roman" panose="02020603050405020304" pitchFamily="18" charset="0"/>
                  </a:rPr>
                  <a:t> is tailored to have desired energy spacing </a:t>
                </a:r>
              </a:p>
              <a:p>
                <a:pPr marL="742950" lvl="1" indent="-285750">
                  <a:buFontTx/>
                  <a:buChar char="-"/>
                </a:pPr>
                <a:endParaRPr lang="en-SG" dirty="0">
                  <a:cs typeface="Times New Roman" panose="02020603050405020304" pitchFamily="18" charset="0"/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SG" dirty="0">
                    <a:cs typeface="Times New Roman" panose="02020603050405020304" pitchFamily="18" charset="0"/>
                  </a:rPr>
                  <a:t>Energy change is used to raise/drop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SG" dirty="0">
                    <a:cs typeface="Times New Roman" panose="02020603050405020304" pitchFamily="18" charset="0"/>
                  </a:rPr>
                  <a:t> (imagine a pulling a box up and down)</a:t>
                </a:r>
              </a:p>
              <a:p>
                <a:pPr marL="742950" lvl="1" indent="-285750">
                  <a:buFontTx/>
                  <a:buChar char="-"/>
                </a:pPr>
                <a:endParaRPr lang="en-SG" dirty="0">
                  <a:cs typeface="Times New Roman" panose="02020603050405020304" pitchFamily="18" charset="0"/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SG" dirty="0">
                    <a:cs typeface="Times New Roman" panose="02020603050405020304" pitchFamily="18" charset="0"/>
                  </a:rPr>
                  <a:t>Able to extract all free energy difference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endParaRPr lang="en-SG" dirty="0">
                  <a:cs typeface="Times New Roman" panose="02020603050405020304" pitchFamily="18" charset="0"/>
                </a:endParaRPr>
              </a:p>
              <a:p>
                <a:endParaRPr lang="en-SG" dirty="0">
                  <a:cs typeface="Times New Roman" panose="02020603050405020304" pitchFamily="18" charset="0"/>
                </a:endParaRPr>
              </a:p>
              <a:p>
                <a:pPr marL="742950" lvl="1" indent="-285750">
                  <a:buFontTx/>
                  <a:buChar char="-"/>
                </a:pPr>
                <a:endParaRPr lang="en-SG" dirty="0">
                  <a:cs typeface="Times New Roman" panose="02020603050405020304" pitchFamily="18" charset="0"/>
                </a:endParaRPr>
              </a:p>
              <a:p>
                <a:pPr marL="285750" indent="-285750">
                  <a:buFontTx/>
                  <a:buChar char="-"/>
                </a:pPr>
                <a:endParaRPr lang="en-SG" dirty="0">
                  <a:cs typeface="Times New Roman" panose="02020603050405020304" pitchFamily="18" charset="0"/>
                </a:endParaRPr>
              </a:p>
              <a:p>
                <a:pPr marL="285750" indent="-285750">
                  <a:buFontTx/>
                  <a:buChar char="-"/>
                </a:pPr>
                <a:endParaRPr lang="en-SG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3AEE26-8A0B-4E59-A4DD-AFDFC5039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50" y="2291207"/>
                <a:ext cx="9767843" cy="5321200"/>
              </a:xfrm>
              <a:prstGeom prst="rect">
                <a:avLst/>
              </a:prstGeom>
              <a:blipFill>
                <a:blip r:embed="rId2"/>
                <a:stretch>
                  <a:fillRect l="-562" t="-68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9A8994-168F-43AC-932B-6E6213544C6D}"/>
                  </a:ext>
                </a:extLst>
              </p:cNvPr>
              <p:cNvSpPr txBox="1"/>
              <p:nvPr/>
            </p:nvSpPr>
            <p:spPr>
              <a:xfrm>
                <a:off x="2663935" y="1489020"/>
                <a:ext cx="7338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cs typeface="Times New Roman" panose="02020603050405020304" pitchFamily="18" charset="0"/>
                  </a:rPr>
                  <a:t>Suppose we have a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SG" dirty="0">
                    <a:cs typeface="Times New Roman" panose="02020603050405020304" pitchFamily="18" charset="0"/>
                  </a:rPr>
                  <a:t>, couple it with reservoir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SG" dirty="0">
                    <a:cs typeface="Times New Roman" panose="02020603050405020304" pitchFamily="18" charset="0"/>
                  </a:rPr>
                  <a:t> and a battery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SG" b="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9A8994-168F-43AC-932B-6E6213544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935" y="1489020"/>
                <a:ext cx="7338060" cy="369332"/>
              </a:xfrm>
              <a:prstGeom prst="rect">
                <a:avLst/>
              </a:prstGeom>
              <a:blipFill>
                <a:blip r:embed="rId3"/>
                <a:stretch>
                  <a:fillRect l="-748"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5F56DB-475D-488A-A614-654FCE1EE69B}"/>
              </a:ext>
            </a:extLst>
          </p:cNvPr>
          <p:cNvCxnSpPr>
            <a:cxnSpLocks/>
          </p:cNvCxnSpPr>
          <p:nvPr/>
        </p:nvCxnSpPr>
        <p:spPr>
          <a:xfrm>
            <a:off x="9390119" y="2643330"/>
            <a:ext cx="4281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8176EB-985B-4951-993D-FBFF5BAAF23E}"/>
                  </a:ext>
                </a:extLst>
              </p:cNvPr>
              <p:cNvSpPr txBox="1"/>
              <p:nvPr/>
            </p:nvSpPr>
            <p:spPr>
              <a:xfrm>
                <a:off x="9011059" y="2417262"/>
                <a:ext cx="4587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8176EB-985B-4951-993D-FBFF5BAAF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059" y="2417262"/>
                <a:ext cx="45873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8DD425-E541-4B69-AF9A-8FB5B67D4DFB}"/>
              </a:ext>
            </a:extLst>
          </p:cNvPr>
          <p:cNvCxnSpPr>
            <a:cxnSpLocks/>
          </p:cNvCxnSpPr>
          <p:nvPr/>
        </p:nvCxnSpPr>
        <p:spPr>
          <a:xfrm>
            <a:off x="9390119" y="2968283"/>
            <a:ext cx="4281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F6884B-D31E-485B-8917-D34158DD6D72}"/>
                  </a:ext>
                </a:extLst>
              </p:cNvPr>
              <p:cNvSpPr txBox="1"/>
              <p:nvPr/>
            </p:nvSpPr>
            <p:spPr>
              <a:xfrm>
                <a:off x="9011059" y="2742215"/>
                <a:ext cx="4587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F6884B-D31E-485B-8917-D34158DD6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059" y="2742215"/>
                <a:ext cx="4587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53F43-6937-4092-A960-A7D3963BC2E2}"/>
              </a:ext>
            </a:extLst>
          </p:cNvPr>
          <p:cNvCxnSpPr>
            <a:cxnSpLocks/>
          </p:cNvCxnSpPr>
          <p:nvPr/>
        </p:nvCxnSpPr>
        <p:spPr>
          <a:xfrm>
            <a:off x="9390119" y="3316220"/>
            <a:ext cx="23945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CA941F-BDA8-4FD2-911D-C81E8A038886}"/>
                  </a:ext>
                </a:extLst>
              </p:cNvPr>
              <p:cNvSpPr txBox="1"/>
              <p:nvPr/>
            </p:nvSpPr>
            <p:spPr>
              <a:xfrm>
                <a:off x="9011059" y="3091601"/>
                <a:ext cx="4587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CA941F-BDA8-4FD2-911D-C81E8A038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059" y="3091601"/>
                <a:ext cx="45873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F0DA4C6-A76D-4EE9-91AA-519AFBFB5D91}"/>
              </a:ext>
            </a:extLst>
          </p:cNvPr>
          <p:cNvSpPr txBox="1"/>
          <p:nvPr/>
        </p:nvSpPr>
        <p:spPr>
          <a:xfrm>
            <a:off x="9818263" y="2440956"/>
            <a:ext cx="1170774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Pre-process</a:t>
            </a:r>
            <a:endParaRPr lang="en-SG" dirty="0"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A70EDF-8AB3-4A2B-9538-E79CDA7C3B03}"/>
              </a:ext>
            </a:extLst>
          </p:cNvPr>
          <p:cNvCxnSpPr>
            <a:cxnSpLocks/>
          </p:cNvCxnSpPr>
          <p:nvPr/>
        </p:nvCxnSpPr>
        <p:spPr>
          <a:xfrm>
            <a:off x="10989040" y="2646482"/>
            <a:ext cx="4281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01EC54-7958-48E8-9D54-4C0B44A46F19}"/>
              </a:ext>
            </a:extLst>
          </p:cNvPr>
          <p:cNvCxnSpPr>
            <a:cxnSpLocks/>
          </p:cNvCxnSpPr>
          <p:nvPr/>
        </p:nvCxnSpPr>
        <p:spPr>
          <a:xfrm>
            <a:off x="10989040" y="2971435"/>
            <a:ext cx="4281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D3F7B76-DB46-45D7-97FE-B47FD01F2E88}"/>
                  </a:ext>
                </a:extLst>
              </p:cNvPr>
              <p:cNvSpPr txBox="1"/>
              <p:nvPr/>
            </p:nvSpPr>
            <p:spPr>
              <a:xfrm>
                <a:off x="11417184" y="2426263"/>
                <a:ext cx="4587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D3F7B76-DB46-45D7-97FE-B47FD01F2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7184" y="2426263"/>
                <a:ext cx="45873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CB3691-28DB-4DA6-A9D5-4BDD422014C0}"/>
                  </a:ext>
                </a:extLst>
              </p:cNvPr>
              <p:cNvSpPr txBox="1"/>
              <p:nvPr/>
            </p:nvSpPr>
            <p:spPr>
              <a:xfrm>
                <a:off x="11417184" y="2764121"/>
                <a:ext cx="4587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CB3691-28DB-4DA6-A9D5-4BDD42201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7184" y="2764121"/>
                <a:ext cx="45873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F240E0-7E4C-415F-9414-37E65C2B6934}"/>
              </a:ext>
            </a:extLst>
          </p:cNvPr>
          <p:cNvCxnSpPr>
            <a:cxnSpLocks/>
          </p:cNvCxnSpPr>
          <p:nvPr/>
        </p:nvCxnSpPr>
        <p:spPr>
          <a:xfrm>
            <a:off x="9573851" y="4981598"/>
            <a:ext cx="4281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4D794E-28D8-4232-9E5E-6A86C4AD3952}"/>
                  </a:ext>
                </a:extLst>
              </p:cNvPr>
              <p:cNvSpPr txBox="1"/>
              <p:nvPr/>
            </p:nvSpPr>
            <p:spPr>
              <a:xfrm>
                <a:off x="9194791" y="4755530"/>
                <a:ext cx="4587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4D794E-28D8-4232-9E5E-6A86C4AD3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791" y="4755530"/>
                <a:ext cx="4587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2A6FCA-24F9-4A4B-8441-F2EAE242A487}"/>
              </a:ext>
            </a:extLst>
          </p:cNvPr>
          <p:cNvCxnSpPr>
            <a:cxnSpLocks/>
          </p:cNvCxnSpPr>
          <p:nvPr/>
        </p:nvCxnSpPr>
        <p:spPr>
          <a:xfrm>
            <a:off x="9573851" y="5306551"/>
            <a:ext cx="4281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D037AC-917A-4326-AD2D-39453C61A18C}"/>
                  </a:ext>
                </a:extLst>
              </p:cNvPr>
              <p:cNvSpPr txBox="1"/>
              <p:nvPr/>
            </p:nvSpPr>
            <p:spPr>
              <a:xfrm>
                <a:off x="9151952" y="5080483"/>
                <a:ext cx="4587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D037AC-917A-4326-AD2D-39453C61A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952" y="5080483"/>
                <a:ext cx="45873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FACC2B-4A73-4992-A516-0FE2BCF6120E}"/>
              </a:ext>
            </a:extLst>
          </p:cNvPr>
          <p:cNvCxnSpPr>
            <a:cxnSpLocks/>
          </p:cNvCxnSpPr>
          <p:nvPr/>
        </p:nvCxnSpPr>
        <p:spPr>
          <a:xfrm>
            <a:off x="9573851" y="5654488"/>
            <a:ext cx="4281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59C0CF-C2DC-4D3C-BF59-24399AE2A1ED}"/>
                  </a:ext>
                </a:extLst>
              </p:cNvPr>
              <p:cNvSpPr txBox="1"/>
              <p:nvPr/>
            </p:nvSpPr>
            <p:spPr>
              <a:xfrm>
                <a:off x="9194791" y="5429869"/>
                <a:ext cx="4587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59C0CF-C2DC-4D3C-BF59-24399AE2A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791" y="5429869"/>
                <a:ext cx="45873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35B7FE-C71E-41E5-9F1C-3395F42D9DFC}"/>
              </a:ext>
            </a:extLst>
          </p:cNvPr>
          <p:cNvCxnSpPr>
            <a:cxnSpLocks/>
          </p:cNvCxnSpPr>
          <p:nvPr/>
        </p:nvCxnSpPr>
        <p:spPr>
          <a:xfrm>
            <a:off x="11172772" y="4984750"/>
            <a:ext cx="4281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25E171-2FBD-4DE7-B92C-0CDC1D5A8734}"/>
              </a:ext>
            </a:extLst>
          </p:cNvPr>
          <p:cNvCxnSpPr>
            <a:cxnSpLocks/>
          </p:cNvCxnSpPr>
          <p:nvPr/>
        </p:nvCxnSpPr>
        <p:spPr>
          <a:xfrm>
            <a:off x="11172772" y="5309703"/>
            <a:ext cx="4281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1CB12B-1777-4F4D-8737-56E8A7376C69}"/>
                  </a:ext>
                </a:extLst>
              </p:cNvPr>
              <p:cNvSpPr txBox="1"/>
              <p:nvPr/>
            </p:nvSpPr>
            <p:spPr>
              <a:xfrm>
                <a:off x="11600916" y="4764531"/>
                <a:ext cx="4587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1CB12B-1777-4F4D-8737-56E8A7376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0916" y="4764531"/>
                <a:ext cx="45873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C17ED5-1130-4C91-A38B-2554BDB82EA6}"/>
                  </a:ext>
                </a:extLst>
              </p:cNvPr>
              <p:cNvSpPr txBox="1"/>
              <p:nvPr/>
            </p:nvSpPr>
            <p:spPr>
              <a:xfrm>
                <a:off x="11600916" y="5102389"/>
                <a:ext cx="4587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C17ED5-1130-4C91-A38B-2554BDB82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0916" y="5102389"/>
                <a:ext cx="458733" cy="369332"/>
              </a:xfrm>
              <a:prstGeom prst="rect">
                <a:avLst/>
              </a:prstGeom>
              <a:blipFill>
                <a:blip r:embed="rId13"/>
                <a:stretch>
                  <a:fillRect r="-1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12D82BC-9F53-41E6-B02F-12A757A28BDB}"/>
              </a:ext>
            </a:extLst>
          </p:cNvPr>
          <p:cNvSpPr/>
          <p:nvPr/>
        </p:nvSpPr>
        <p:spPr>
          <a:xfrm>
            <a:off x="10001995" y="4829039"/>
            <a:ext cx="1170777" cy="9701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4B2FC5-B158-44A5-9FCA-45BE8565D8F4}"/>
              </a:ext>
            </a:extLst>
          </p:cNvPr>
          <p:cNvCxnSpPr>
            <a:cxnSpLocks/>
          </p:cNvCxnSpPr>
          <p:nvPr/>
        </p:nvCxnSpPr>
        <p:spPr>
          <a:xfrm>
            <a:off x="11172772" y="5654488"/>
            <a:ext cx="4281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EB73E16-4B18-4CED-9954-D44C02C5F379}"/>
              </a:ext>
            </a:extLst>
          </p:cNvPr>
          <p:cNvSpPr txBox="1"/>
          <p:nvPr/>
        </p:nvSpPr>
        <p:spPr>
          <a:xfrm>
            <a:off x="10026577" y="4981598"/>
            <a:ext cx="1146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cs typeface="Times New Roman" panose="02020603050405020304" pitchFamily="18" charset="0"/>
              </a:rPr>
              <a:t>Thermalis-ation</a:t>
            </a:r>
            <a:endParaRPr lang="en-SG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E95F1E-CC32-4F1F-82BD-C982145E1E97}"/>
                  </a:ext>
                </a:extLst>
              </p:cNvPr>
              <p:cNvSpPr txBox="1"/>
              <p:nvPr/>
            </p:nvSpPr>
            <p:spPr>
              <a:xfrm>
                <a:off x="11570327" y="5438230"/>
                <a:ext cx="4587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E95F1E-CC32-4F1F-82BD-C982145E1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0327" y="5438230"/>
                <a:ext cx="45873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11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1A5692-8678-C2AA-9B2B-3B964256BCE8}"/>
              </a:ext>
            </a:extLst>
          </p:cNvPr>
          <p:cNvSpPr/>
          <p:nvPr/>
        </p:nvSpPr>
        <p:spPr>
          <a:xfrm>
            <a:off x="0" y="0"/>
            <a:ext cx="12192000" cy="9858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C20934-84A9-47FD-AE28-88D27C282CA5}"/>
              </a:ext>
            </a:extLst>
          </p:cNvPr>
          <p:cNvSpPr txBox="1"/>
          <p:nvPr/>
        </p:nvSpPr>
        <p:spPr>
          <a:xfrm>
            <a:off x="809632" y="334979"/>
            <a:ext cx="290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Information as fuel</a:t>
            </a:r>
            <a:endParaRPr lang="en-SG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72540B-7C69-4C13-BE12-599035A2A8BF}"/>
              </a:ext>
            </a:extLst>
          </p:cNvPr>
          <p:cNvSpPr txBox="1"/>
          <p:nvPr/>
        </p:nvSpPr>
        <p:spPr>
          <a:xfrm>
            <a:off x="1886689" y="1496270"/>
            <a:ext cx="868116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SG" sz="2400" dirty="0"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SG" sz="2400" dirty="0">
                <a:cs typeface="Times New Roman" panose="02020603050405020304" pitchFamily="18" charset="0"/>
              </a:rPr>
              <a:t>Maxwell’s demon (1867), Szilard’s engine (1929) </a:t>
            </a:r>
          </a:p>
          <a:p>
            <a:endParaRPr lang="en-SG" sz="2400" dirty="0">
              <a:cs typeface="Times New Roman" panose="02020603050405020304" pitchFamily="18" charset="0"/>
            </a:endParaRPr>
          </a:p>
          <a:p>
            <a:endParaRPr lang="en-SG" sz="2400" dirty="0">
              <a:cs typeface="Times New Roman" panose="02020603050405020304" pitchFamily="18" charset="0"/>
            </a:endParaRPr>
          </a:p>
          <a:p>
            <a:endParaRPr lang="en-SG" sz="2400" dirty="0">
              <a:cs typeface="Times New Roman" panose="02020603050405020304" pitchFamily="18" charset="0"/>
            </a:endParaRPr>
          </a:p>
          <a:p>
            <a:endParaRPr lang="en-SG" sz="2400" dirty="0">
              <a:cs typeface="Times New Roman" panose="02020603050405020304" pitchFamily="18" charset="0"/>
            </a:endParaRPr>
          </a:p>
          <a:p>
            <a:endParaRPr lang="en-SG" sz="2400" dirty="0">
              <a:cs typeface="Times New Roman" panose="02020603050405020304" pitchFamily="18" charset="0"/>
            </a:endParaRPr>
          </a:p>
          <a:p>
            <a:endParaRPr lang="en-SG" sz="2400" dirty="0">
              <a:cs typeface="Times New Roman" panose="02020603050405020304" pitchFamily="18" charset="0"/>
            </a:endParaRPr>
          </a:p>
          <a:p>
            <a:endParaRPr lang="en-SG" sz="2400" dirty="0">
              <a:cs typeface="Times New Roman" panose="02020603050405020304" pitchFamily="18" charset="0"/>
            </a:endParaRPr>
          </a:p>
          <a:p>
            <a:endParaRPr lang="en-SG" sz="2400" dirty="0">
              <a:cs typeface="Times New Roman" panose="02020603050405020304" pitchFamily="18" charset="0"/>
            </a:endParaRPr>
          </a:p>
          <a:p>
            <a:endParaRPr lang="en-SG" sz="2400" dirty="0"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SG" sz="2400" dirty="0">
                <a:cs typeface="Times New Roman" panose="02020603050405020304" pitchFamily="18" charset="0"/>
              </a:rPr>
              <a:t> particle can be dynamic and change with time</a:t>
            </a:r>
          </a:p>
          <a:p>
            <a:r>
              <a:rPr lang="en-SG" sz="2400" dirty="0"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591B22-774B-4A45-A5E5-A676301920B4}"/>
              </a:ext>
            </a:extLst>
          </p:cNvPr>
          <p:cNvSpPr/>
          <p:nvPr/>
        </p:nvSpPr>
        <p:spPr>
          <a:xfrm>
            <a:off x="3594958" y="2911287"/>
            <a:ext cx="4390661" cy="127970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4AAE01-333A-45EC-80C8-96731B905DAF}"/>
              </a:ext>
            </a:extLst>
          </p:cNvPr>
          <p:cNvCxnSpPr>
            <a:cxnSpLocks/>
            <a:stCxn id="13" idx="0"/>
            <a:endCxn id="13" idx="2"/>
          </p:cNvCxnSpPr>
          <p:nvPr/>
        </p:nvCxnSpPr>
        <p:spPr>
          <a:xfrm>
            <a:off x="5790289" y="2911287"/>
            <a:ext cx="0" cy="127970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020E74E-AD18-40A0-B42B-013F2817D9BD}"/>
              </a:ext>
            </a:extLst>
          </p:cNvPr>
          <p:cNvSpPr/>
          <p:nvPr/>
        </p:nvSpPr>
        <p:spPr>
          <a:xfrm>
            <a:off x="4241027" y="3351538"/>
            <a:ext cx="343702" cy="3437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9DCE51-9120-421C-8E5D-C491AC655E02}"/>
              </a:ext>
            </a:extLst>
          </p:cNvPr>
          <p:cNvSpPr txBox="1"/>
          <p:nvPr/>
        </p:nvSpPr>
        <p:spPr>
          <a:xfrm>
            <a:off x="4714704" y="3123762"/>
            <a:ext cx="347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?</a:t>
            </a:r>
            <a:endParaRPr lang="en-SG" sz="3600" dirty="0"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780F8BE-9714-0C69-6F47-7F6FAACB9712}"/>
              </a:ext>
            </a:extLst>
          </p:cNvPr>
          <p:cNvGrpSpPr/>
          <p:nvPr/>
        </p:nvGrpSpPr>
        <p:grpSpPr>
          <a:xfrm>
            <a:off x="8848170" y="3074360"/>
            <a:ext cx="937529" cy="620880"/>
            <a:chOff x="1302432" y="3439680"/>
            <a:chExt cx="937529" cy="62088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957F3BC-BB31-EC5D-D766-B81142E1FF74}"/>
                </a:ext>
              </a:extLst>
            </p:cNvPr>
            <p:cNvSpPr/>
            <p:nvPr/>
          </p:nvSpPr>
          <p:spPr>
            <a:xfrm>
              <a:off x="1453301" y="3567333"/>
              <a:ext cx="493227" cy="493227"/>
            </a:xfrm>
            <a:prstGeom prst="ellipse">
              <a:avLst/>
            </a:prstGeom>
            <a:solidFill>
              <a:schemeClr val="tx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Moon 5">
              <a:extLst>
                <a:ext uri="{FF2B5EF4-FFF2-40B4-BE49-F238E27FC236}">
                  <a16:creationId xmlns:a16="http://schemas.microsoft.com/office/drawing/2014/main" id="{47713B74-A6E8-AD17-0276-480AA8CD2435}"/>
                </a:ext>
              </a:extLst>
            </p:cNvPr>
            <p:cNvSpPr/>
            <p:nvPr/>
          </p:nvSpPr>
          <p:spPr>
            <a:xfrm rot="16200000">
              <a:off x="1542964" y="3199148"/>
              <a:ext cx="313901" cy="794966"/>
            </a:xfrm>
            <a:prstGeom prst="moon">
              <a:avLst>
                <a:gd name="adj" fmla="val 37505"/>
              </a:avLst>
            </a:prstGeom>
            <a:solidFill>
              <a:schemeClr val="tx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2DA27A2E-030F-7602-F796-361A0CE9E319}"/>
                </a:ext>
              </a:extLst>
            </p:cNvPr>
            <p:cNvCxnSpPr>
              <a:cxnSpLocks/>
              <a:stCxn id="5" idx="5"/>
            </p:cNvCxnSpPr>
            <p:nvPr/>
          </p:nvCxnSpPr>
          <p:spPr>
            <a:xfrm rot="16200000" flipH="1">
              <a:off x="2053954" y="3808671"/>
              <a:ext cx="12700" cy="359315"/>
            </a:xfrm>
            <a:prstGeom prst="curvedConnector4">
              <a:avLst>
                <a:gd name="adj1" fmla="val -1800000"/>
                <a:gd name="adj2" fmla="val 60051"/>
              </a:avLst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F2A934-D3DB-625F-29CE-87108A5EACA0}"/>
              </a:ext>
            </a:extLst>
          </p:cNvPr>
          <p:cNvGrpSpPr/>
          <p:nvPr/>
        </p:nvGrpSpPr>
        <p:grpSpPr>
          <a:xfrm>
            <a:off x="2976270" y="3976831"/>
            <a:ext cx="2813660" cy="1084242"/>
            <a:chOff x="3623457" y="3719273"/>
            <a:chExt cx="2813660" cy="108424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BE286F6-4D88-7596-0B62-8FFEC06F79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15541" y="3737319"/>
              <a:ext cx="2621576" cy="6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093E42F-B6DC-ED7F-8D98-93F39C8AF3F2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3815541" y="3719273"/>
              <a:ext cx="0" cy="6499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1DA1EE77-905B-33A3-549C-AE82354FD04C}"/>
                </a:ext>
              </a:extLst>
            </p:cNvPr>
            <p:cNvSpPr/>
            <p:nvPr/>
          </p:nvSpPr>
          <p:spPr>
            <a:xfrm>
              <a:off x="3623457" y="4369175"/>
              <a:ext cx="384168" cy="434340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82D720C-19A2-AD18-D380-406F269AD13D}"/>
              </a:ext>
            </a:extLst>
          </p:cNvPr>
          <p:cNvSpPr txBox="1"/>
          <p:nvPr/>
        </p:nvSpPr>
        <p:spPr>
          <a:xfrm>
            <a:off x="4317165" y="2341769"/>
            <a:ext cx="795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“</a:t>
            </a:r>
            <a:r>
              <a:rPr lang="en-US" sz="3200" dirty="0">
                <a:solidFill>
                  <a:srgbClr val="FF0000"/>
                </a:solidFill>
              </a:rPr>
              <a:t>0</a:t>
            </a:r>
            <a:r>
              <a:rPr lang="en-US" sz="3200" dirty="0"/>
              <a:t>”</a:t>
            </a:r>
            <a:endParaRPr lang="en-SG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4566F9-189D-8F02-FA19-6E29032C49CE}"/>
              </a:ext>
            </a:extLst>
          </p:cNvPr>
          <p:cNvSpPr txBox="1"/>
          <p:nvPr/>
        </p:nvSpPr>
        <p:spPr>
          <a:xfrm>
            <a:off x="6468337" y="2317258"/>
            <a:ext cx="795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“</a:t>
            </a:r>
            <a:r>
              <a:rPr lang="en-US" sz="3200" dirty="0">
                <a:solidFill>
                  <a:srgbClr val="00B050"/>
                </a:solidFill>
              </a:rPr>
              <a:t>1</a:t>
            </a:r>
            <a:r>
              <a:rPr lang="en-US" sz="3200" dirty="0"/>
              <a:t>”</a:t>
            </a:r>
            <a:endParaRPr lang="en-SG" sz="32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ADE365-2346-8E61-527F-11097592352E}"/>
              </a:ext>
            </a:extLst>
          </p:cNvPr>
          <p:cNvSpPr/>
          <p:nvPr/>
        </p:nvSpPr>
        <p:spPr>
          <a:xfrm>
            <a:off x="6189464" y="3514570"/>
            <a:ext cx="343702" cy="3437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2E3EDA-C74A-9539-C119-DDE316A6746C}"/>
              </a:ext>
            </a:extLst>
          </p:cNvPr>
          <p:cNvSpPr txBox="1"/>
          <p:nvPr/>
        </p:nvSpPr>
        <p:spPr>
          <a:xfrm>
            <a:off x="6518871" y="3181854"/>
            <a:ext cx="347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?</a:t>
            </a:r>
            <a:endParaRPr lang="en-SG" sz="3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01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BE676BF6-E55F-703D-FC00-CE091A7E1033}"/>
              </a:ext>
            </a:extLst>
          </p:cNvPr>
          <p:cNvSpPr txBox="1"/>
          <p:nvPr/>
        </p:nvSpPr>
        <p:spPr>
          <a:xfrm>
            <a:off x="1090379" y="2564951"/>
            <a:ext cx="2738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Dynamic of latent states</a:t>
            </a:r>
            <a:endParaRPr lang="en-SG" sz="2000" dirty="0"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C213DA-083A-6E44-411E-67B357BA8150}"/>
              </a:ext>
            </a:extLst>
          </p:cNvPr>
          <p:cNvSpPr txBox="1"/>
          <p:nvPr/>
        </p:nvSpPr>
        <p:spPr>
          <a:xfrm>
            <a:off x="6564063" y="2294008"/>
            <a:ext cx="453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Meta-dynamic of belief states</a:t>
            </a:r>
            <a:endParaRPr lang="en-SG" sz="2000" dirty="0">
              <a:cs typeface="Times New Roman" panose="02020603050405020304" pitchFamily="18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80DE633-40C2-EEDC-17CA-93F8048CDDFE}"/>
              </a:ext>
            </a:extLst>
          </p:cNvPr>
          <p:cNvGrpSpPr/>
          <p:nvPr/>
        </p:nvGrpSpPr>
        <p:grpSpPr>
          <a:xfrm>
            <a:off x="407018" y="3125970"/>
            <a:ext cx="3970003" cy="1503992"/>
            <a:chOff x="2842286" y="1606571"/>
            <a:chExt cx="7196567" cy="26860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71412870-518D-A8ED-443D-10E8270C0F43}"/>
                    </a:ext>
                  </a:extLst>
                </p:cNvPr>
                <p:cNvSpPr/>
                <p:nvPr/>
              </p:nvSpPr>
              <p:spPr>
                <a:xfrm>
                  <a:off x="5565509" y="2632104"/>
                  <a:ext cx="581114" cy="58111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SG" sz="2000" dirty="0"/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36214ABB-33F2-4BB1-9ADF-6705B361BC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5509" y="2632104"/>
                  <a:ext cx="581114" cy="58111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BA3A9434-D9D3-4BC5-F1B6-F87CA62DE251}"/>
                    </a:ext>
                  </a:extLst>
                </p:cNvPr>
                <p:cNvSpPr/>
                <p:nvPr/>
              </p:nvSpPr>
              <p:spPr>
                <a:xfrm>
                  <a:off x="6819865" y="2638455"/>
                  <a:ext cx="581113" cy="58111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SG" sz="2000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3BCD57C2-6D40-432E-9A38-C675DF7E93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9865" y="2638455"/>
                  <a:ext cx="581113" cy="58111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nector: Curved 46">
              <a:extLst>
                <a:ext uri="{FF2B5EF4-FFF2-40B4-BE49-F238E27FC236}">
                  <a16:creationId xmlns:a16="http://schemas.microsoft.com/office/drawing/2014/main" id="{AF1B7D02-29CC-5526-5407-4CF641478482}"/>
                </a:ext>
              </a:extLst>
            </p:cNvPr>
            <p:cNvCxnSpPr>
              <a:stCxn id="44" idx="0"/>
              <a:endCxn id="45" idx="0"/>
            </p:cNvCxnSpPr>
            <p:nvPr/>
          </p:nvCxnSpPr>
          <p:spPr>
            <a:xfrm rot="16200000" flipH="1">
              <a:off x="6480068" y="2008101"/>
              <a:ext cx="6352" cy="1254357"/>
            </a:xfrm>
            <a:prstGeom prst="curvedConnector3">
              <a:avLst>
                <a:gd name="adj1" fmla="val -5852535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Curved 47">
              <a:extLst>
                <a:ext uri="{FF2B5EF4-FFF2-40B4-BE49-F238E27FC236}">
                  <a16:creationId xmlns:a16="http://schemas.microsoft.com/office/drawing/2014/main" id="{045A7F2F-B7E4-417B-B5FD-0F71DC98518B}"/>
                </a:ext>
              </a:extLst>
            </p:cNvPr>
            <p:cNvCxnSpPr>
              <a:cxnSpLocks/>
              <a:stCxn id="45" idx="4"/>
              <a:endCxn id="44" idx="4"/>
            </p:cNvCxnSpPr>
            <p:nvPr/>
          </p:nvCxnSpPr>
          <p:spPr>
            <a:xfrm rot="5400000" flipH="1">
              <a:off x="6480068" y="2589215"/>
              <a:ext cx="6352" cy="1254357"/>
            </a:xfrm>
            <a:prstGeom prst="curvedConnector3">
              <a:avLst>
                <a:gd name="adj1" fmla="val -5852535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Curved 48">
              <a:extLst>
                <a:ext uri="{FF2B5EF4-FFF2-40B4-BE49-F238E27FC236}">
                  <a16:creationId xmlns:a16="http://schemas.microsoft.com/office/drawing/2014/main" id="{30E6E979-16DF-2A09-4DC3-058C6FBA119A}"/>
                </a:ext>
              </a:extLst>
            </p:cNvPr>
            <p:cNvCxnSpPr>
              <a:cxnSpLocks/>
              <a:stCxn id="44" idx="3"/>
              <a:endCxn id="44" idx="1"/>
            </p:cNvCxnSpPr>
            <p:nvPr/>
          </p:nvCxnSpPr>
          <p:spPr>
            <a:xfrm rot="5400000" flipH="1">
              <a:off x="5445156" y="2922661"/>
              <a:ext cx="410910" cy="12700"/>
            </a:xfrm>
            <a:prstGeom prst="curvedConnector5">
              <a:avLst>
                <a:gd name="adj1" fmla="val -55633"/>
                <a:gd name="adj2" fmla="val 5705606"/>
                <a:gd name="adj3" fmla="val 155633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Curved 49">
              <a:extLst>
                <a:ext uri="{FF2B5EF4-FFF2-40B4-BE49-F238E27FC236}">
                  <a16:creationId xmlns:a16="http://schemas.microsoft.com/office/drawing/2014/main" id="{30331E80-1716-7E0A-F2ED-11CAEEB31341}"/>
                </a:ext>
              </a:extLst>
            </p:cNvPr>
            <p:cNvCxnSpPr>
              <a:cxnSpLocks/>
              <a:stCxn id="45" idx="7"/>
              <a:endCxn id="45" idx="5"/>
            </p:cNvCxnSpPr>
            <p:nvPr/>
          </p:nvCxnSpPr>
          <p:spPr>
            <a:xfrm rot="16200000" flipH="1">
              <a:off x="7110421" y="2929104"/>
              <a:ext cx="410910" cy="12700"/>
            </a:xfrm>
            <a:prstGeom prst="curvedConnector5">
              <a:avLst>
                <a:gd name="adj1" fmla="val -62826"/>
                <a:gd name="adj2" fmla="val 5599028"/>
                <a:gd name="adj3" fmla="val 162826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7C70558-483B-D7F3-DCD6-FC126D703834}"/>
                    </a:ext>
                  </a:extLst>
                </p:cNvPr>
                <p:cNvSpPr txBox="1"/>
                <p:nvPr/>
              </p:nvSpPr>
              <p:spPr>
                <a:xfrm>
                  <a:off x="5946275" y="1606571"/>
                  <a:ext cx="955703" cy="6229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7C70558-483B-D7F3-DCD6-FC126D7038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6275" y="1606571"/>
                  <a:ext cx="955703" cy="622972"/>
                </a:xfrm>
                <a:prstGeom prst="rect">
                  <a:avLst/>
                </a:prstGeom>
                <a:blipFill>
                  <a:blip r:embed="rId7"/>
                  <a:stretch>
                    <a:fillRect r="-34884" b="-3509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DFA5DB7-2B53-DB4D-290A-B3A88A1B6001}"/>
                    </a:ext>
                  </a:extLst>
                </p:cNvPr>
                <p:cNvSpPr txBox="1"/>
                <p:nvPr/>
              </p:nvSpPr>
              <p:spPr>
                <a:xfrm>
                  <a:off x="5946275" y="3669695"/>
                  <a:ext cx="955703" cy="6229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SG" sz="16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DFA5DB7-2B53-DB4D-290A-B3A88A1B60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6275" y="3669695"/>
                  <a:ext cx="955703" cy="622972"/>
                </a:xfrm>
                <a:prstGeom prst="rect">
                  <a:avLst/>
                </a:prstGeom>
                <a:blipFill>
                  <a:blip r:embed="rId8"/>
                  <a:stretch>
                    <a:fillRect r="-34884" b="-3448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74F9A4D-0F78-A6A2-4808-7AB7C4D2C8EA}"/>
                    </a:ext>
                  </a:extLst>
                </p:cNvPr>
                <p:cNvSpPr txBox="1"/>
                <p:nvPr/>
              </p:nvSpPr>
              <p:spPr>
                <a:xfrm>
                  <a:off x="2842286" y="2598614"/>
                  <a:ext cx="2199581" cy="6229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:1−</m:t>
                        </m:r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SG" sz="16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74F9A4D-0F78-A6A2-4808-7AB7C4D2C8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2286" y="2598614"/>
                  <a:ext cx="2199581" cy="622972"/>
                </a:xfrm>
                <a:prstGeom prst="rect">
                  <a:avLst/>
                </a:prstGeom>
                <a:blipFill>
                  <a:blip r:embed="rId9"/>
                  <a:stretch>
                    <a:fillRect b="-3509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01F2068-F984-15FF-259C-C867782C6B39}"/>
                    </a:ext>
                  </a:extLst>
                </p:cNvPr>
                <p:cNvSpPr txBox="1"/>
                <p:nvPr/>
              </p:nvSpPr>
              <p:spPr>
                <a:xfrm>
                  <a:off x="8051603" y="2598614"/>
                  <a:ext cx="1987250" cy="6229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:1−</m:t>
                        </m:r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01F2068-F984-15FF-259C-C867782C6B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1603" y="2598614"/>
                  <a:ext cx="1987250" cy="622972"/>
                </a:xfrm>
                <a:prstGeom prst="rect">
                  <a:avLst/>
                </a:prstGeom>
                <a:blipFill>
                  <a:blip r:embed="rId10"/>
                  <a:stretch>
                    <a:fillRect b="-3509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44051732-F350-D1D4-E763-DAD3CF284C72}"/>
              </a:ext>
            </a:extLst>
          </p:cNvPr>
          <p:cNvSpPr/>
          <p:nvPr/>
        </p:nvSpPr>
        <p:spPr>
          <a:xfrm>
            <a:off x="4537774" y="3751031"/>
            <a:ext cx="779215" cy="275677"/>
          </a:xfrm>
          <a:prstGeom prst="rightArrow">
            <a:avLst>
              <a:gd name="adj1" fmla="val 50000"/>
              <a:gd name="adj2" fmla="val 759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9F57EAFB-466E-5A39-FFC2-66EFE4EE6D46}"/>
              </a:ext>
            </a:extLst>
          </p:cNvPr>
          <p:cNvCxnSpPr>
            <a:cxnSpLocks/>
            <a:stCxn id="71" idx="7"/>
            <a:endCxn id="72" idx="1"/>
          </p:cNvCxnSpPr>
          <p:nvPr/>
        </p:nvCxnSpPr>
        <p:spPr>
          <a:xfrm rot="16200000" flipH="1">
            <a:off x="8268348" y="3287479"/>
            <a:ext cx="8275" cy="958859"/>
          </a:xfrm>
          <a:prstGeom prst="curvedConnector3">
            <a:avLst>
              <a:gd name="adj1" fmla="val -333168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119E4C87-ED7B-7A6E-9AEA-F36D06071FBA}"/>
              </a:ext>
            </a:extLst>
          </p:cNvPr>
          <p:cNvCxnSpPr>
            <a:cxnSpLocks/>
            <a:stCxn id="72" idx="3"/>
            <a:endCxn id="71" idx="5"/>
          </p:cNvCxnSpPr>
          <p:nvPr/>
        </p:nvCxnSpPr>
        <p:spPr>
          <a:xfrm rot="5400000" flipH="1">
            <a:off x="8268349" y="4175091"/>
            <a:ext cx="8275" cy="958859"/>
          </a:xfrm>
          <a:prstGeom prst="curvedConnector3">
            <a:avLst>
              <a:gd name="adj1" fmla="val -312514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FE89C2AE-2CA3-A2CD-6B2F-E58FDBAFCEA1}"/>
              </a:ext>
            </a:extLst>
          </p:cNvPr>
          <p:cNvCxnSpPr>
            <a:cxnSpLocks/>
            <a:stCxn id="71" idx="3"/>
            <a:endCxn id="71" idx="1"/>
          </p:cNvCxnSpPr>
          <p:nvPr/>
        </p:nvCxnSpPr>
        <p:spPr>
          <a:xfrm rot="5400000" flipH="1">
            <a:off x="6461640" y="4206577"/>
            <a:ext cx="887611" cy="12700"/>
          </a:xfrm>
          <a:prstGeom prst="curvedConnector5">
            <a:avLst>
              <a:gd name="adj1" fmla="val -13712"/>
              <a:gd name="adj2" fmla="val 5817819"/>
              <a:gd name="adj3" fmla="val 11381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2E312D85-0C28-C9F0-5AF7-9E4802A72126}"/>
              </a:ext>
            </a:extLst>
          </p:cNvPr>
          <p:cNvCxnSpPr>
            <a:cxnSpLocks/>
            <a:stCxn id="72" idx="7"/>
            <a:endCxn id="72" idx="5"/>
          </p:cNvCxnSpPr>
          <p:nvPr/>
        </p:nvCxnSpPr>
        <p:spPr>
          <a:xfrm rot="16200000" flipH="1">
            <a:off x="9195721" y="4214851"/>
            <a:ext cx="887611" cy="12700"/>
          </a:xfrm>
          <a:prstGeom prst="curvedConnector5">
            <a:avLst>
              <a:gd name="adj1" fmla="val -23444"/>
              <a:gd name="adj2" fmla="val 5914299"/>
              <a:gd name="adj3" fmla="val 11959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1EAF942D-1383-9B7F-2D78-0FAA9D1C72E5}"/>
              </a:ext>
            </a:extLst>
          </p:cNvPr>
          <p:cNvSpPr/>
          <p:nvPr/>
        </p:nvSpPr>
        <p:spPr>
          <a:xfrm>
            <a:off x="6721616" y="3578941"/>
            <a:ext cx="1255271" cy="12552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F05248E-6FCC-5A9A-9186-DF1D22188988}"/>
              </a:ext>
            </a:extLst>
          </p:cNvPr>
          <p:cNvSpPr/>
          <p:nvPr/>
        </p:nvSpPr>
        <p:spPr>
          <a:xfrm>
            <a:off x="8568086" y="3587216"/>
            <a:ext cx="1255271" cy="12552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062581C-E02E-97BD-F59C-CAF83DA06F99}"/>
              </a:ext>
            </a:extLst>
          </p:cNvPr>
          <p:cNvSpPr/>
          <p:nvPr/>
        </p:nvSpPr>
        <p:spPr>
          <a:xfrm>
            <a:off x="6847714" y="4252246"/>
            <a:ext cx="320573" cy="325376"/>
          </a:xfrm>
          <a:prstGeom prst="ellipse">
            <a:avLst/>
          </a:prstGeom>
          <a:solidFill>
            <a:srgbClr val="FF0000">
              <a:alpha val="5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12BC998-88FF-76BE-6746-033EBC9C6781}"/>
              </a:ext>
            </a:extLst>
          </p:cNvPr>
          <p:cNvSpPr/>
          <p:nvPr/>
        </p:nvSpPr>
        <p:spPr>
          <a:xfrm>
            <a:off x="7539683" y="4255802"/>
            <a:ext cx="320572" cy="325376"/>
          </a:xfrm>
          <a:prstGeom prst="ellipse">
            <a:avLst/>
          </a:prstGeom>
          <a:solidFill>
            <a:srgbClr val="00B0F0">
              <a:alpha val="5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dirty="0"/>
          </a:p>
        </p:txBody>
      </p: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8D076B1A-7722-3BB0-22C5-A324EB69B0B3}"/>
              </a:ext>
            </a:extLst>
          </p:cNvPr>
          <p:cNvCxnSpPr>
            <a:cxnSpLocks/>
            <a:stCxn id="75" idx="7"/>
            <a:endCxn id="76" idx="1"/>
          </p:cNvCxnSpPr>
          <p:nvPr/>
        </p:nvCxnSpPr>
        <p:spPr>
          <a:xfrm rot="16200000" flipH="1">
            <a:off x="7352207" y="4069029"/>
            <a:ext cx="3556" cy="465290"/>
          </a:xfrm>
          <a:prstGeom prst="curvedConnector3">
            <a:avLst>
              <a:gd name="adj1" fmla="val -262570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2555A2E7-9614-9B0F-4037-25116F19342A}"/>
              </a:ext>
            </a:extLst>
          </p:cNvPr>
          <p:cNvCxnSpPr>
            <a:cxnSpLocks/>
            <a:stCxn id="76" idx="3"/>
            <a:endCxn id="75" idx="5"/>
          </p:cNvCxnSpPr>
          <p:nvPr/>
        </p:nvCxnSpPr>
        <p:spPr>
          <a:xfrm rot="5400000" flipH="1">
            <a:off x="7352207" y="4299105"/>
            <a:ext cx="3556" cy="465290"/>
          </a:xfrm>
          <a:prstGeom prst="curvedConnector3">
            <a:avLst>
              <a:gd name="adj1" fmla="val -241141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1EC15611-E281-76A2-6AB0-7AB9581B7A73}"/>
              </a:ext>
            </a:extLst>
          </p:cNvPr>
          <p:cNvSpPr/>
          <p:nvPr/>
        </p:nvSpPr>
        <p:spPr>
          <a:xfrm>
            <a:off x="8689832" y="4279193"/>
            <a:ext cx="320573" cy="325376"/>
          </a:xfrm>
          <a:prstGeom prst="ellipse">
            <a:avLst/>
          </a:prstGeom>
          <a:solidFill>
            <a:srgbClr val="00B0F0">
              <a:alpha val="5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AAB0BFE-0DAF-0FDF-F914-AA3165862A7C}"/>
              </a:ext>
            </a:extLst>
          </p:cNvPr>
          <p:cNvSpPr/>
          <p:nvPr/>
        </p:nvSpPr>
        <p:spPr>
          <a:xfrm>
            <a:off x="9381801" y="4282749"/>
            <a:ext cx="320572" cy="325376"/>
          </a:xfrm>
          <a:prstGeom prst="ellipse">
            <a:avLst/>
          </a:prstGeom>
          <a:solidFill>
            <a:srgbClr val="FF0000">
              <a:alpha val="5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dirty="0"/>
          </a:p>
        </p:txBody>
      </p: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48FB1181-4A58-2054-E447-213EA882DF91}"/>
              </a:ext>
            </a:extLst>
          </p:cNvPr>
          <p:cNvCxnSpPr>
            <a:cxnSpLocks/>
            <a:stCxn id="90" idx="7"/>
            <a:endCxn id="91" idx="1"/>
          </p:cNvCxnSpPr>
          <p:nvPr/>
        </p:nvCxnSpPr>
        <p:spPr>
          <a:xfrm rot="16200000" flipH="1">
            <a:off x="9194325" y="4095976"/>
            <a:ext cx="3556" cy="465290"/>
          </a:xfrm>
          <a:prstGeom prst="curvedConnector3">
            <a:avLst>
              <a:gd name="adj1" fmla="val -262570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0CE01252-FB11-E7F9-8D32-BF30F9C84EEA}"/>
              </a:ext>
            </a:extLst>
          </p:cNvPr>
          <p:cNvCxnSpPr>
            <a:cxnSpLocks/>
            <a:stCxn id="91" idx="3"/>
            <a:endCxn id="90" idx="5"/>
          </p:cNvCxnSpPr>
          <p:nvPr/>
        </p:nvCxnSpPr>
        <p:spPr>
          <a:xfrm rot="5400000" flipH="1">
            <a:off x="9194325" y="4326052"/>
            <a:ext cx="3556" cy="465290"/>
          </a:xfrm>
          <a:prstGeom prst="curvedConnector3">
            <a:avLst>
              <a:gd name="adj1" fmla="val -241141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26878AC-9B2E-E08D-0533-F51FA631AB1E}"/>
                  </a:ext>
                </a:extLst>
              </p:cNvPr>
              <p:cNvSpPr txBox="1"/>
              <p:nvPr/>
            </p:nvSpPr>
            <p:spPr>
              <a:xfrm>
                <a:off x="7126832" y="3676799"/>
                <a:ext cx="3787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𝛈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26878AC-9B2E-E08D-0533-F51FA631A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32" y="3676799"/>
                <a:ext cx="378709" cy="461665"/>
              </a:xfrm>
              <a:prstGeom prst="rect">
                <a:avLst/>
              </a:prstGeom>
              <a:blipFill>
                <a:blip r:embed="rId11"/>
                <a:stretch>
                  <a:fillRect l="-4839" r="-4839" b="-1052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CEF615B-E9F9-BEE5-5F42-50D85DD728CF}"/>
                  </a:ext>
                </a:extLst>
              </p:cNvPr>
              <p:cNvSpPr txBox="1"/>
              <p:nvPr/>
            </p:nvSpPr>
            <p:spPr>
              <a:xfrm>
                <a:off x="9030163" y="3676799"/>
                <a:ext cx="5007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𝛈</m:t>
                    </m:r>
                  </m:oMath>
                </a14:m>
                <a:r>
                  <a:rPr lang="en-SG" sz="2400" b="1" dirty="0"/>
                  <a:t>’</a:t>
                </a: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CEF615B-E9F9-BEE5-5F42-50D85DD72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163" y="3676799"/>
                <a:ext cx="500799" cy="461665"/>
              </a:xfrm>
              <a:prstGeom prst="rect">
                <a:avLst/>
              </a:prstGeom>
              <a:blipFill>
                <a:blip r:embed="rId12"/>
                <a:stretch>
                  <a:fillRect l="-3659" t="-10526" r="-975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8F2BC11-6272-5B28-8E6A-1CA37DBB507D}"/>
                  </a:ext>
                </a:extLst>
              </p:cNvPr>
              <p:cNvSpPr txBox="1"/>
              <p:nvPr/>
            </p:nvSpPr>
            <p:spPr>
              <a:xfrm>
                <a:off x="7976887" y="2973254"/>
                <a:ext cx="7129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8F2BC11-6272-5B28-8E6A-1CA37DBB5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887" y="2973254"/>
                <a:ext cx="712945" cy="461665"/>
              </a:xfrm>
              <a:prstGeom prst="rect">
                <a:avLst/>
              </a:prstGeom>
              <a:blipFill>
                <a:blip r:embed="rId1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D8EA09C-3159-CC78-64F7-3EEB5918A186}"/>
                  </a:ext>
                </a:extLst>
              </p:cNvPr>
              <p:cNvSpPr txBox="1"/>
              <p:nvPr/>
            </p:nvSpPr>
            <p:spPr>
              <a:xfrm>
                <a:off x="10280599" y="4021910"/>
                <a:ext cx="7129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D8EA09C-3159-CC78-64F7-3EEB5918A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599" y="4021910"/>
                <a:ext cx="712945" cy="461665"/>
              </a:xfrm>
              <a:prstGeom prst="rect">
                <a:avLst/>
              </a:prstGeom>
              <a:blipFill>
                <a:blip r:embed="rId1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2FC52E5-4B31-42A9-EE8E-DDBCEA21259F}"/>
                  </a:ext>
                </a:extLst>
              </p:cNvPr>
              <p:cNvSpPr txBox="1"/>
              <p:nvPr/>
            </p:nvSpPr>
            <p:spPr>
              <a:xfrm>
                <a:off x="7916012" y="4988389"/>
                <a:ext cx="7129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2FC52E5-4B31-42A9-EE8E-DDBCEA212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012" y="4988389"/>
                <a:ext cx="712945" cy="461665"/>
              </a:xfrm>
              <a:prstGeom prst="rect">
                <a:avLst/>
              </a:prstGeom>
              <a:blipFill>
                <a:blip r:embed="rId1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17343B2-4DA3-E3A6-2D30-D5FEAC503BE9}"/>
                  </a:ext>
                </a:extLst>
              </p:cNvPr>
              <p:cNvSpPr txBox="1"/>
              <p:nvPr/>
            </p:nvSpPr>
            <p:spPr>
              <a:xfrm>
                <a:off x="5528785" y="3897947"/>
                <a:ext cx="7129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17343B2-4DA3-E3A6-2D30-D5FEAC503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785" y="3897947"/>
                <a:ext cx="712945" cy="461665"/>
              </a:xfrm>
              <a:prstGeom prst="rect">
                <a:avLst/>
              </a:prstGeom>
              <a:blipFill>
                <a:blip r:embed="rId1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F65E4D0-A9CC-12F3-0B34-C59DA4AD3BAA}"/>
              </a:ext>
            </a:extLst>
          </p:cNvPr>
          <p:cNvSpPr/>
          <p:nvPr/>
        </p:nvSpPr>
        <p:spPr>
          <a:xfrm>
            <a:off x="0" y="0"/>
            <a:ext cx="12192000" cy="9858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81D41-CB68-28BF-5DDF-FA3A8995854B}"/>
              </a:ext>
            </a:extLst>
          </p:cNvPr>
          <p:cNvSpPr txBox="1"/>
          <p:nvPr/>
        </p:nvSpPr>
        <p:spPr>
          <a:xfrm>
            <a:off x="809632" y="334979"/>
            <a:ext cx="3445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Results</a:t>
            </a:r>
            <a:endParaRPr lang="en-SG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636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32FE2D-2B7B-42EA-AC03-9419647FD9E1}"/>
              </a:ext>
            </a:extLst>
          </p:cNvPr>
          <p:cNvSpPr txBox="1"/>
          <p:nvPr/>
        </p:nvSpPr>
        <p:spPr>
          <a:xfrm>
            <a:off x="1519777" y="1648270"/>
            <a:ext cx="517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0070C0"/>
                </a:solidFill>
                <a:cs typeface="Times New Roman" panose="02020603050405020304" pitchFamily="18" charset="0"/>
              </a:rPr>
              <a:t>Memory-assisted Quantum approach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96DA9F-876B-4188-91DD-069D7A1D55ED}"/>
              </a:ext>
            </a:extLst>
          </p:cNvPr>
          <p:cNvSpPr/>
          <p:nvPr/>
        </p:nvSpPr>
        <p:spPr>
          <a:xfrm>
            <a:off x="6927052" y="1372540"/>
            <a:ext cx="920339" cy="9203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01528B-8C7E-43B7-8163-58519C78A95D}"/>
              </a:ext>
            </a:extLst>
          </p:cNvPr>
          <p:cNvSpPr/>
          <p:nvPr/>
        </p:nvSpPr>
        <p:spPr>
          <a:xfrm>
            <a:off x="8228620" y="1372539"/>
            <a:ext cx="920339" cy="9203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028D21-0958-4740-A57A-6D8CEC5AFE6C}"/>
              </a:ext>
            </a:extLst>
          </p:cNvPr>
          <p:cNvCxnSpPr>
            <a:stCxn id="4" idx="6"/>
            <a:endCxn id="11" idx="2"/>
          </p:cNvCxnSpPr>
          <p:nvPr/>
        </p:nvCxnSpPr>
        <p:spPr>
          <a:xfrm flipV="1">
            <a:off x="7847391" y="1832709"/>
            <a:ext cx="3812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0C55B0-0ADD-408E-8862-9C83033D550A}"/>
              </a:ext>
            </a:extLst>
          </p:cNvPr>
          <p:cNvCxnSpPr>
            <a:cxnSpLocks/>
            <a:stCxn id="11" idx="6"/>
            <a:endCxn id="21" idx="2"/>
          </p:cNvCxnSpPr>
          <p:nvPr/>
        </p:nvCxnSpPr>
        <p:spPr>
          <a:xfrm>
            <a:off x="9148959" y="1832709"/>
            <a:ext cx="3812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7D465FD-A877-4213-8D5F-EC1B5765ED79}"/>
              </a:ext>
            </a:extLst>
          </p:cNvPr>
          <p:cNvSpPr/>
          <p:nvPr/>
        </p:nvSpPr>
        <p:spPr>
          <a:xfrm>
            <a:off x="9530188" y="1372539"/>
            <a:ext cx="920339" cy="9203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6C5064A-82FC-4EB8-BC81-16E5026A08AB}"/>
              </a:ext>
            </a:extLst>
          </p:cNvPr>
          <p:cNvSpPr/>
          <p:nvPr/>
        </p:nvSpPr>
        <p:spPr>
          <a:xfrm>
            <a:off x="6924988" y="2661640"/>
            <a:ext cx="920339" cy="9203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6F818E5-67A1-449A-8594-3B7F586F2630}"/>
              </a:ext>
            </a:extLst>
          </p:cNvPr>
          <p:cNvSpPr/>
          <p:nvPr/>
        </p:nvSpPr>
        <p:spPr>
          <a:xfrm>
            <a:off x="8226556" y="2661639"/>
            <a:ext cx="920339" cy="9203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A8369D-6793-4A5D-96A9-41676A278A22}"/>
              </a:ext>
            </a:extLst>
          </p:cNvPr>
          <p:cNvCxnSpPr>
            <a:stCxn id="34" idx="6"/>
            <a:endCxn id="36" idx="2"/>
          </p:cNvCxnSpPr>
          <p:nvPr/>
        </p:nvCxnSpPr>
        <p:spPr>
          <a:xfrm flipV="1">
            <a:off x="7845327" y="3121809"/>
            <a:ext cx="3812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30D7BEC-FAA9-4063-A8FC-B07B1A0E952E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>
          <a:xfrm>
            <a:off x="9146895" y="3121809"/>
            <a:ext cx="3812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7A5F02F1-BF0D-4A13-81AA-CBA83712422B}"/>
              </a:ext>
            </a:extLst>
          </p:cNvPr>
          <p:cNvSpPr/>
          <p:nvPr/>
        </p:nvSpPr>
        <p:spPr>
          <a:xfrm>
            <a:off x="9528124" y="2661639"/>
            <a:ext cx="920339" cy="9203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91CF55-3DB7-4447-96EB-F2BD24599093}"/>
              </a:ext>
            </a:extLst>
          </p:cNvPr>
          <p:cNvCxnSpPr>
            <a:stCxn id="34" idx="4"/>
            <a:endCxn id="34" idx="0"/>
          </p:cNvCxnSpPr>
          <p:nvPr/>
        </p:nvCxnSpPr>
        <p:spPr>
          <a:xfrm flipV="1">
            <a:off x="7385158" y="2661640"/>
            <a:ext cx="0" cy="92033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D91649-C30D-4622-AE9A-C5E1D5F9E090}"/>
              </a:ext>
            </a:extLst>
          </p:cNvPr>
          <p:cNvCxnSpPr>
            <a:cxnSpLocks/>
          </p:cNvCxnSpPr>
          <p:nvPr/>
        </p:nvCxnSpPr>
        <p:spPr>
          <a:xfrm>
            <a:off x="7385157" y="2891722"/>
            <a:ext cx="130156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27CA9F5-ADAF-4396-6A0D-FD7D02CA5495}"/>
              </a:ext>
            </a:extLst>
          </p:cNvPr>
          <p:cNvSpPr/>
          <p:nvPr/>
        </p:nvSpPr>
        <p:spPr>
          <a:xfrm>
            <a:off x="6927051" y="4075052"/>
            <a:ext cx="920339" cy="9203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872513-E7B4-49BF-C5C3-9958B991E605}"/>
              </a:ext>
            </a:extLst>
          </p:cNvPr>
          <p:cNvSpPr/>
          <p:nvPr/>
        </p:nvSpPr>
        <p:spPr>
          <a:xfrm>
            <a:off x="8228619" y="4075051"/>
            <a:ext cx="920339" cy="9203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76AA8A-3684-39C1-9364-878730960657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7847390" y="4535221"/>
            <a:ext cx="3812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687A1A-683F-EF2E-A66D-E242F964A297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9148958" y="4535221"/>
            <a:ext cx="3812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20DC506-EFF6-BE72-F282-E7A57465A079}"/>
              </a:ext>
            </a:extLst>
          </p:cNvPr>
          <p:cNvSpPr/>
          <p:nvPr/>
        </p:nvSpPr>
        <p:spPr>
          <a:xfrm>
            <a:off x="9530187" y="4075051"/>
            <a:ext cx="920339" cy="9203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F56506E-4373-5C93-B559-68FD5E8FAEBD}"/>
              </a:ext>
            </a:extLst>
          </p:cNvPr>
          <p:cNvSpPr/>
          <p:nvPr/>
        </p:nvSpPr>
        <p:spPr>
          <a:xfrm>
            <a:off x="7586109" y="1559045"/>
            <a:ext cx="89225" cy="892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4EAC81E-4022-9C88-CD35-294BB289C94B}"/>
                  </a:ext>
                </a:extLst>
              </p:cNvPr>
              <p:cNvSpPr txBox="1"/>
              <p:nvPr/>
            </p:nvSpPr>
            <p:spPr>
              <a:xfrm>
                <a:off x="7632882" y="1242608"/>
                <a:ext cx="3882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SG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SG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4EAC81E-4022-9C88-CD35-294BB289C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882" y="1242608"/>
                <a:ext cx="388248" cy="307777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7B07C50-EDEF-C182-EAE7-ED2FE95FE5B3}"/>
              </a:ext>
            </a:extLst>
          </p:cNvPr>
          <p:cNvCxnSpPr>
            <a:cxnSpLocks/>
          </p:cNvCxnSpPr>
          <p:nvPr/>
        </p:nvCxnSpPr>
        <p:spPr>
          <a:xfrm flipV="1">
            <a:off x="7385158" y="1385283"/>
            <a:ext cx="0" cy="92033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C8D50A0-55B8-083F-E749-B773D44E0F77}"/>
              </a:ext>
            </a:extLst>
          </p:cNvPr>
          <p:cNvCxnSpPr>
            <a:cxnSpLocks/>
          </p:cNvCxnSpPr>
          <p:nvPr/>
        </p:nvCxnSpPr>
        <p:spPr>
          <a:xfrm flipV="1">
            <a:off x="8688787" y="1372538"/>
            <a:ext cx="0" cy="92033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92251D4F-3148-E975-2036-35BA5CF42756}"/>
              </a:ext>
            </a:extLst>
          </p:cNvPr>
          <p:cNvSpPr/>
          <p:nvPr/>
        </p:nvSpPr>
        <p:spPr>
          <a:xfrm>
            <a:off x="8640741" y="1443486"/>
            <a:ext cx="89225" cy="892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CEBCD3A-2F9B-25EF-618D-F1094F59B9FA}"/>
              </a:ext>
            </a:extLst>
          </p:cNvPr>
          <p:cNvSpPr/>
          <p:nvPr/>
        </p:nvSpPr>
        <p:spPr>
          <a:xfrm>
            <a:off x="9945743" y="1800839"/>
            <a:ext cx="89225" cy="892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3A64373-30DC-7680-F445-AE87BF217464}"/>
                  </a:ext>
                </a:extLst>
              </p:cNvPr>
              <p:cNvSpPr txBox="1"/>
              <p:nvPr/>
            </p:nvSpPr>
            <p:spPr>
              <a:xfrm>
                <a:off x="9990355" y="1660953"/>
                <a:ext cx="287867" cy="39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3A64373-30DC-7680-F445-AE87BF217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355" y="1660953"/>
                <a:ext cx="287867" cy="394082"/>
              </a:xfrm>
              <a:prstGeom prst="rect">
                <a:avLst/>
              </a:prstGeom>
              <a:blipFill>
                <a:blip r:embed="rId4"/>
                <a:stretch>
                  <a:fillRect r="-36170" b="-923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87B00811-224B-863B-1BB1-C69087BD054F}"/>
              </a:ext>
            </a:extLst>
          </p:cNvPr>
          <p:cNvSpPr/>
          <p:nvPr/>
        </p:nvSpPr>
        <p:spPr>
          <a:xfrm>
            <a:off x="7584046" y="2847110"/>
            <a:ext cx="89225" cy="892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C208934-BEFD-C624-5D98-D152D80CA756}"/>
              </a:ext>
            </a:extLst>
          </p:cNvPr>
          <p:cNvSpPr/>
          <p:nvPr/>
        </p:nvSpPr>
        <p:spPr>
          <a:xfrm>
            <a:off x="8638677" y="2847110"/>
            <a:ext cx="89225" cy="892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B0BB796-923D-8CDC-D4CE-68759F10F69B}"/>
              </a:ext>
            </a:extLst>
          </p:cNvPr>
          <p:cNvCxnSpPr>
            <a:cxnSpLocks/>
          </p:cNvCxnSpPr>
          <p:nvPr/>
        </p:nvCxnSpPr>
        <p:spPr>
          <a:xfrm flipV="1">
            <a:off x="8683289" y="2677615"/>
            <a:ext cx="0" cy="92033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1B35AE8-F20E-777E-0E98-F0B2E28E74F3}"/>
              </a:ext>
            </a:extLst>
          </p:cNvPr>
          <p:cNvSpPr/>
          <p:nvPr/>
        </p:nvSpPr>
        <p:spPr>
          <a:xfrm>
            <a:off x="9943680" y="3077194"/>
            <a:ext cx="89225" cy="892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F436B16-D8F1-7F0B-A884-436BC3C09683}"/>
                  </a:ext>
                </a:extLst>
              </p:cNvPr>
              <p:cNvSpPr txBox="1"/>
              <p:nvPr/>
            </p:nvSpPr>
            <p:spPr>
              <a:xfrm>
                <a:off x="9981420" y="3003155"/>
                <a:ext cx="287867" cy="39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F436B16-D8F1-7F0B-A884-436BC3C09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1420" y="3003155"/>
                <a:ext cx="287867" cy="394082"/>
              </a:xfrm>
              <a:prstGeom prst="rect">
                <a:avLst/>
              </a:prstGeom>
              <a:blipFill>
                <a:blip r:embed="rId5"/>
                <a:stretch>
                  <a:fillRect r="-35417" b="-109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0FE4B33-203D-3C3B-4553-8B87E5877B9C}"/>
                  </a:ext>
                </a:extLst>
              </p:cNvPr>
              <p:cNvSpPr txBox="1"/>
              <p:nvPr/>
            </p:nvSpPr>
            <p:spPr>
              <a:xfrm>
                <a:off x="7601702" y="2518525"/>
                <a:ext cx="3882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SG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SG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0FE4B33-203D-3C3B-4553-8B87E5877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702" y="2518525"/>
                <a:ext cx="388248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A3AA5FD-3E5F-9060-DAF1-A85C42E9CB7A}"/>
                  </a:ext>
                </a:extLst>
              </p:cNvPr>
              <p:cNvSpPr txBox="1"/>
              <p:nvPr/>
            </p:nvSpPr>
            <p:spPr>
              <a:xfrm>
                <a:off x="7657810" y="4006600"/>
                <a:ext cx="3882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SG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SG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A3AA5FD-3E5F-9060-DAF1-A85C42E9C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810" y="4006600"/>
                <a:ext cx="388248" cy="307777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5DEE0D19-4C07-0D2E-DC08-0767362F267F}"/>
              </a:ext>
            </a:extLst>
          </p:cNvPr>
          <p:cNvSpPr/>
          <p:nvPr/>
        </p:nvSpPr>
        <p:spPr>
          <a:xfrm>
            <a:off x="7577223" y="4375564"/>
            <a:ext cx="89225" cy="892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D60FE4A-FCCB-A968-1FC5-F5CF2380382A}"/>
              </a:ext>
            </a:extLst>
          </p:cNvPr>
          <p:cNvSpPr/>
          <p:nvPr/>
        </p:nvSpPr>
        <p:spPr>
          <a:xfrm>
            <a:off x="8649319" y="4306362"/>
            <a:ext cx="89225" cy="892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322D734-E8FC-9EF8-5CC6-AA57796C12A4}"/>
              </a:ext>
            </a:extLst>
          </p:cNvPr>
          <p:cNvCxnSpPr>
            <a:cxnSpLocks/>
          </p:cNvCxnSpPr>
          <p:nvPr/>
        </p:nvCxnSpPr>
        <p:spPr>
          <a:xfrm flipV="1">
            <a:off x="7385158" y="4075051"/>
            <a:ext cx="0" cy="92033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94073BF-78BD-A019-A902-5B55AA82F6F4}"/>
              </a:ext>
            </a:extLst>
          </p:cNvPr>
          <p:cNvCxnSpPr>
            <a:cxnSpLocks/>
          </p:cNvCxnSpPr>
          <p:nvPr/>
        </p:nvCxnSpPr>
        <p:spPr>
          <a:xfrm flipV="1">
            <a:off x="8699080" y="4075051"/>
            <a:ext cx="0" cy="92033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4FC8C71-9B6A-9EED-37B4-9930C14F3549}"/>
              </a:ext>
            </a:extLst>
          </p:cNvPr>
          <p:cNvSpPr/>
          <p:nvPr/>
        </p:nvSpPr>
        <p:spPr>
          <a:xfrm>
            <a:off x="9945743" y="4490607"/>
            <a:ext cx="89225" cy="892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61E3E29-BD2D-CB31-C8C3-E766417CF90C}"/>
                  </a:ext>
                </a:extLst>
              </p:cNvPr>
              <p:cNvSpPr txBox="1"/>
              <p:nvPr/>
            </p:nvSpPr>
            <p:spPr>
              <a:xfrm>
                <a:off x="9990354" y="4404070"/>
                <a:ext cx="287867" cy="39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61E3E29-BD2D-CB31-C8C3-E766417CF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354" y="4404070"/>
                <a:ext cx="287867" cy="394082"/>
              </a:xfrm>
              <a:prstGeom prst="rect">
                <a:avLst/>
              </a:prstGeom>
              <a:blipFill>
                <a:blip r:embed="rId8"/>
                <a:stretch>
                  <a:fillRect r="-36170" b="-923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D574267-E06D-BF95-EF0B-DEB6BE1C6C9A}"/>
                  </a:ext>
                </a:extLst>
              </p:cNvPr>
              <p:cNvSpPr txBox="1"/>
              <p:nvPr/>
            </p:nvSpPr>
            <p:spPr>
              <a:xfrm>
                <a:off x="1691217" y="5541861"/>
                <a:ext cx="8809565" cy="760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Average work extracted,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SG" dirty="0"/>
                  <a:t>, is found for each approach, the difference between approaches are then plotted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D574267-E06D-BF95-EF0B-DEB6BE1C6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217" y="5541861"/>
                <a:ext cx="8809565" cy="760465"/>
              </a:xfrm>
              <a:prstGeom prst="rect">
                <a:avLst/>
              </a:prstGeom>
              <a:blipFill>
                <a:blip r:embed="rId9"/>
                <a:stretch>
                  <a:fillRect l="-553" t="-50400" b="-464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71D50B4-604E-FCAA-F625-B88185F973D2}"/>
              </a:ext>
            </a:extLst>
          </p:cNvPr>
          <p:cNvSpPr/>
          <p:nvPr/>
        </p:nvSpPr>
        <p:spPr>
          <a:xfrm>
            <a:off x="0" y="0"/>
            <a:ext cx="12192000" cy="9858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4099D-F42C-20D6-F7CB-7A86BC2B1512}"/>
              </a:ext>
            </a:extLst>
          </p:cNvPr>
          <p:cNvSpPr txBox="1"/>
          <p:nvPr/>
        </p:nvSpPr>
        <p:spPr>
          <a:xfrm>
            <a:off x="809632" y="334979"/>
            <a:ext cx="3445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Benchmarking</a:t>
            </a:r>
            <a:r>
              <a:rPr lang="en-US" sz="2400" b="1" baseline="30000" dirty="0">
                <a:solidFill>
                  <a:schemeClr val="bg1"/>
                </a:solidFill>
                <a:cs typeface="Times New Roman" panose="02020603050405020304" pitchFamily="18" charset="0"/>
              </a:rPr>
              <a:t> 1</a:t>
            </a:r>
            <a:endParaRPr lang="en-SG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750D5F-CC4F-3737-25E0-22113DC73748}"/>
              </a:ext>
            </a:extLst>
          </p:cNvPr>
          <p:cNvSpPr txBox="1"/>
          <p:nvPr/>
        </p:nvSpPr>
        <p:spPr>
          <a:xfrm>
            <a:off x="7034052" y="6438029"/>
            <a:ext cx="48432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0" i="0" dirty="0">
                <a:effectLst/>
              </a:rPr>
              <a:t>1. Paul </a:t>
            </a:r>
            <a:r>
              <a:rPr lang="en-SG" sz="1000" b="0" i="0" dirty="0" err="1">
                <a:effectLst/>
              </a:rPr>
              <a:t>Skrzypczyk</a:t>
            </a:r>
            <a:r>
              <a:rPr lang="en-SG" sz="1000" b="0" i="0" dirty="0">
                <a:effectLst/>
              </a:rPr>
              <a:t>, Anthony J, and </a:t>
            </a:r>
            <a:r>
              <a:rPr lang="en-SG" sz="1000" b="0" i="0" dirty="0" err="1">
                <a:effectLst/>
              </a:rPr>
              <a:t>Sandu</a:t>
            </a:r>
            <a:r>
              <a:rPr lang="en-SG" sz="1000" b="0" i="0" dirty="0">
                <a:effectLst/>
              </a:rPr>
              <a:t> Popescu. Nature communications, 5, 2014</a:t>
            </a:r>
            <a:endParaRPr lang="en-SG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8495FE-8D61-EF98-71EB-29E645995858}"/>
              </a:ext>
            </a:extLst>
          </p:cNvPr>
          <p:cNvSpPr txBox="1"/>
          <p:nvPr/>
        </p:nvSpPr>
        <p:spPr>
          <a:xfrm>
            <a:off x="1519123" y="4115765"/>
            <a:ext cx="53684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0" dirty="0">
                <a:solidFill>
                  <a:srgbClr val="00B050"/>
                </a:solidFill>
                <a:cs typeface="Times New Roman" panose="02020603050405020304" pitchFamily="18" charset="0"/>
              </a:rPr>
              <a:t>Memoryless Quantum approach</a:t>
            </a:r>
          </a:p>
          <a:p>
            <a:pPr marL="742950" lvl="1" indent="-285750">
              <a:buFontTx/>
              <a:buChar char="-"/>
            </a:pPr>
            <a:r>
              <a:rPr lang="en-US" b="0" dirty="0">
                <a:cs typeface="Times New Roman" panose="02020603050405020304" pitchFamily="18" charset="0"/>
              </a:rPr>
              <a:t>Ignores all previous </a:t>
            </a:r>
            <a:r>
              <a:rPr lang="en-US" dirty="0">
                <a:cs typeface="Times New Roman" panose="02020603050405020304" pitchFamily="18" charset="0"/>
              </a:rPr>
              <a:t>measurement results, operate on the state of ignorance</a:t>
            </a:r>
            <a:endParaRPr lang="en-US" b="0" dirty="0"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E21830-B5D4-BC88-4C19-F3BA3F6A8CC1}"/>
              </a:ext>
            </a:extLst>
          </p:cNvPr>
          <p:cNvSpPr txBox="1"/>
          <p:nvPr/>
        </p:nvSpPr>
        <p:spPr>
          <a:xfrm>
            <a:off x="1521935" y="2470334"/>
            <a:ext cx="49394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b="0" dirty="0">
                <a:cs typeface="Times New Roman" panose="02020603050405020304" pitchFamily="18" charset="0"/>
              </a:rPr>
              <a:t>Memory-assisted Classical approach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cs typeface="Times New Roman" panose="02020603050405020304" pitchFamily="18" charset="0"/>
              </a:rPr>
              <a:t>Only operates in a fixed pair of orthogonal basis</a:t>
            </a:r>
          </a:p>
        </p:txBody>
      </p:sp>
    </p:spTree>
    <p:extLst>
      <p:ext uri="{BB962C8B-B14F-4D97-AF65-F5344CB8AC3E}">
        <p14:creationId xmlns:p14="http://schemas.microsoft.com/office/powerpoint/2010/main" val="114342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40" grpId="0" animBg="1"/>
      <p:bldP spid="5" grpId="0" animBg="1"/>
      <p:bldP spid="8" grpId="0" animBg="1"/>
      <p:bldP spid="14" grpId="0" animBg="1"/>
      <p:bldP spid="32" grpId="0" animBg="1"/>
      <p:bldP spid="33" grpId="0" animBg="1"/>
      <p:bldP spid="45" grpId="0" animBg="1"/>
      <p:bldP spid="46" grpId="0"/>
      <p:bldP spid="47" grpId="0"/>
      <p:bldP spid="48" grpId="0"/>
      <p:bldP spid="49" grpId="0" animBg="1"/>
      <p:bldP spid="50" grpId="0" animBg="1"/>
      <p:bldP spid="53" grpId="0" animBg="1"/>
      <p:bldP spid="54" grpId="0"/>
      <p:bldP spid="61" grpId="0"/>
      <p:bldP spid="15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D52DCF-F4A1-4819-8EBE-CC85EBD20830}"/>
                  </a:ext>
                </a:extLst>
              </p:cNvPr>
              <p:cNvSpPr txBox="1"/>
              <p:nvPr/>
            </p:nvSpPr>
            <p:spPr>
              <a:xfrm>
                <a:off x="6987659" y="5763246"/>
                <a:ext cx="3694572" cy="374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SG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SG" sz="1600">
                          <a:latin typeface="Cambria Math" panose="02040503050406030204" pitchFamily="18" charset="0"/>
                        </a:rPr>
                        <m:t>Fidelity</m:t>
                      </m:r>
                      <m:d>
                        <m:dPr>
                          <m:ctrlPr>
                            <a:rPr lang="en-SG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SG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SG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a:rPr lang="en-SG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SG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SG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D52DCF-F4A1-4819-8EBE-CC85EBD20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659" y="5763246"/>
                <a:ext cx="3694572" cy="374974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B7350114-F410-4F43-8FF2-50C638662354}"/>
              </a:ext>
            </a:extLst>
          </p:cNvPr>
          <p:cNvGrpSpPr/>
          <p:nvPr/>
        </p:nvGrpSpPr>
        <p:grpSpPr>
          <a:xfrm>
            <a:off x="1365954" y="5211182"/>
            <a:ext cx="4384603" cy="1597488"/>
            <a:chOff x="2955016" y="1626926"/>
            <a:chExt cx="7028230" cy="25978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36214ABB-33F2-4BB1-9ADF-6705B361BC45}"/>
                    </a:ext>
                  </a:extLst>
                </p:cNvPr>
                <p:cNvSpPr/>
                <p:nvPr/>
              </p:nvSpPr>
              <p:spPr>
                <a:xfrm>
                  <a:off x="5565509" y="2632104"/>
                  <a:ext cx="581114" cy="58111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SG" sz="2000" dirty="0"/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36214ABB-33F2-4BB1-9ADF-6705B361BC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5509" y="2632104"/>
                  <a:ext cx="581114" cy="58111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3BCD57C2-6D40-432E-9A38-C675DF7E93F2}"/>
                    </a:ext>
                  </a:extLst>
                </p:cNvPr>
                <p:cNvSpPr/>
                <p:nvPr/>
              </p:nvSpPr>
              <p:spPr>
                <a:xfrm>
                  <a:off x="6819865" y="2638455"/>
                  <a:ext cx="581113" cy="58111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SG" sz="2000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3BCD57C2-6D40-432E-9A38-C675DF7E93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9865" y="2638455"/>
                  <a:ext cx="581113" cy="58111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9E46B023-70F9-4B4D-BED7-85CC3A9FE9A2}"/>
                </a:ext>
              </a:extLst>
            </p:cNvPr>
            <p:cNvCxnSpPr>
              <a:stCxn id="19" idx="0"/>
              <a:endCxn id="20" idx="0"/>
            </p:cNvCxnSpPr>
            <p:nvPr/>
          </p:nvCxnSpPr>
          <p:spPr>
            <a:xfrm rot="16200000" flipH="1">
              <a:off x="6480068" y="2008101"/>
              <a:ext cx="6352" cy="1254357"/>
            </a:xfrm>
            <a:prstGeom prst="curvedConnector3">
              <a:avLst>
                <a:gd name="adj1" fmla="val -5852535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520FF8CD-4552-4330-9AA3-38C470691F61}"/>
                </a:ext>
              </a:extLst>
            </p:cNvPr>
            <p:cNvCxnSpPr>
              <a:cxnSpLocks/>
              <a:stCxn id="20" idx="4"/>
              <a:endCxn id="19" idx="4"/>
            </p:cNvCxnSpPr>
            <p:nvPr/>
          </p:nvCxnSpPr>
          <p:spPr>
            <a:xfrm rot="5400000" flipH="1">
              <a:off x="6480068" y="2589215"/>
              <a:ext cx="6352" cy="1254357"/>
            </a:xfrm>
            <a:prstGeom prst="curvedConnector3">
              <a:avLst>
                <a:gd name="adj1" fmla="val -5852535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3266186B-EE27-470B-8192-3D677FF75D93}"/>
                </a:ext>
              </a:extLst>
            </p:cNvPr>
            <p:cNvCxnSpPr>
              <a:cxnSpLocks/>
              <a:stCxn id="19" idx="3"/>
              <a:endCxn id="19" idx="1"/>
            </p:cNvCxnSpPr>
            <p:nvPr/>
          </p:nvCxnSpPr>
          <p:spPr>
            <a:xfrm rot="5400000" flipH="1">
              <a:off x="5445156" y="2922661"/>
              <a:ext cx="410910" cy="12700"/>
            </a:xfrm>
            <a:prstGeom prst="curvedConnector5">
              <a:avLst>
                <a:gd name="adj1" fmla="val -55633"/>
                <a:gd name="adj2" fmla="val 5705606"/>
                <a:gd name="adj3" fmla="val 155633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8363C3AA-8B6D-4DCC-9017-10B8CC2A2A7E}"/>
                </a:ext>
              </a:extLst>
            </p:cNvPr>
            <p:cNvCxnSpPr>
              <a:cxnSpLocks/>
              <a:stCxn id="20" idx="7"/>
              <a:endCxn id="20" idx="5"/>
            </p:cNvCxnSpPr>
            <p:nvPr/>
          </p:nvCxnSpPr>
          <p:spPr>
            <a:xfrm rot="16200000" flipH="1">
              <a:off x="7110421" y="2929104"/>
              <a:ext cx="410910" cy="12700"/>
            </a:xfrm>
            <a:prstGeom prst="curvedConnector5">
              <a:avLst>
                <a:gd name="adj1" fmla="val -62826"/>
                <a:gd name="adj2" fmla="val 5599028"/>
                <a:gd name="adj3" fmla="val 162826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48C695D-CD37-42FE-B085-4FDA96CF049A}"/>
                    </a:ext>
                  </a:extLst>
                </p:cNvPr>
                <p:cNvSpPr txBox="1"/>
                <p:nvPr/>
              </p:nvSpPr>
              <p:spPr>
                <a:xfrm>
                  <a:off x="6005390" y="1626926"/>
                  <a:ext cx="955703" cy="5415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48C695D-CD37-42FE-B085-4FDA96CF04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390" y="1626926"/>
                  <a:ext cx="955703" cy="541546"/>
                </a:xfrm>
                <a:prstGeom prst="rect">
                  <a:avLst/>
                </a:prstGeom>
                <a:blipFill>
                  <a:blip r:embed="rId7"/>
                  <a:stretch>
                    <a:fillRect r="-19388" b="-9259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66AE696-5588-46D8-B9CA-7CA39AF622AF}"/>
                    </a:ext>
                  </a:extLst>
                </p:cNvPr>
                <p:cNvSpPr txBox="1"/>
                <p:nvPr/>
              </p:nvSpPr>
              <p:spPr>
                <a:xfrm>
                  <a:off x="6005392" y="3683199"/>
                  <a:ext cx="955703" cy="5415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SG" sz="16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66AE696-5588-46D8-B9CA-7CA39AF62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392" y="3683199"/>
                  <a:ext cx="955703" cy="541546"/>
                </a:xfrm>
                <a:prstGeom prst="rect">
                  <a:avLst/>
                </a:prstGeom>
                <a:blipFill>
                  <a:blip r:embed="rId8"/>
                  <a:stretch>
                    <a:fillRect r="-19388" b="-909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A288D4F-65E2-4162-83B6-55B4675DA3B0}"/>
                    </a:ext>
                  </a:extLst>
                </p:cNvPr>
                <p:cNvSpPr txBox="1"/>
                <p:nvPr/>
              </p:nvSpPr>
              <p:spPr>
                <a:xfrm>
                  <a:off x="2955016" y="2632932"/>
                  <a:ext cx="2199581" cy="5415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:1−</m:t>
                        </m:r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SG" sz="16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A288D4F-65E2-4162-83B6-55B4675DA3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016" y="2632932"/>
                  <a:ext cx="2199581" cy="541546"/>
                </a:xfrm>
                <a:prstGeom prst="rect">
                  <a:avLst/>
                </a:prstGeom>
                <a:blipFill>
                  <a:blip r:embed="rId9"/>
                  <a:stretch>
                    <a:fillRect b="-3509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F169932-1425-4897-9E53-0DC13EBED670}"/>
                    </a:ext>
                  </a:extLst>
                </p:cNvPr>
                <p:cNvSpPr txBox="1"/>
                <p:nvPr/>
              </p:nvSpPr>
              <p:spPr>
                <a:xfrm>
                  <a:off x="8074222" y="2651834"/>
                  <a:ext cx="1909024" cy="5672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:1−</m:t>
                        </m:r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F169932-1425-4897-9E53-0DC13EBED6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222" y="2651834"/>
                  <a:ext cx="1909024" cy="567236"/>
                </a:xfrm>
                <a:prstGeom prst="rect">
                  <a:avLst/>
                </a:prstGeom>
                <a:blipFill>
                  <a:blip r:embed="rId10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6F8FB2E-4E17-2153-65B0-AAB252F04CDE}"/>
              </a:ext>
            </a:extLst>
          </p:cNvPr>
          <p:cNvSpPr txBox="1"/>
          <p:nvPr/>
        </p:nvSpPr>
        <p:spPr>
          <a:xfrm>
            <a:off x="1918433" y="768030"/>
            <a:ext cx="270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Quantum Enhancement</a:t>
            </a:r>
            <a:endParaRPr lang="en-SG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E436BE-DE5F-7BDA-2143-D537DF8FED54}"/>
              </a:ext>
            </a:extLst>
          </p:cNvPr>
          <p:cNvSpPr txBox="1"/>
          <p:nvPr/>
        </p:nvSpPr>
        <p:spPr>
          <a:xfrm>
            <a:off x="7607734" y="774060"/>
            <a:ext cx="270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Memory-activated work</a:t>
            </a:r>
            <a:endParaRPr lang="en-SG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F8F2323-1710-0490-8359-225C9506D6C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" t="3943" r="50873" b="344"/>
          <a:stretch/>
        </p:blipFill>
        <p:spPr>
          <a:xfrm>
            <a:off x="6581897" y="1376403"/>
            <a:ext cx="4506096" cy="3556599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376234B-B370-D0E4-3CE1-F3BA390F46D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7" t="5754" r="-66" b="144"/>
          <a:stretch/>
        </p:blipFill>
        <p:spPr>
          <a:xfrm>
            <a:off x="1279501" y="1408997"/>
            <a:ext cx="4471056" cy="34695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1407A0-3A3D-C9F3-9BA3-363D5E4E9F91}"/>
              </a:ext>
            </a:extLst>
          </p:cNvPr>
          <p:cNvSpPr/>
          <p:nvPr/>
        </p:nvSpPr>
        <p:spPr>
          <a:xfrm>
            <a:off x="6469504" y="1137362"/>
            <a:ext cx="381000" cy="543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7201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F6E997-D046-499A-AC36-E41B030200C9}"/>
              </a:ext>
            </a:extLst>
          </p:cNvPr>
          <p:cNvSpPr txBox="1"/>
          <p:nvPr/>
        </p:nvSpPr>
        <p:spPr>
          <a:xfrm>
            <a:off x="5177221" y="1954716"/>
            <a:ext cx="18375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0070C0"/>
                </a:solidFill>
                <a:cs typeface="Times New Roman" panose="02020603050405020304" pitchFamily="18" charset="0"/>
              </a:rPr>
              <a:t>Memory-assisted Quantum</a:t>
            </a:r>
          </a:p>
          <a:p>
            <a:endParaRPr lang="en-SG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r>
              <a:rPr lang="en-SG" dirty="0">
                <a:cs typeface="Times New Roman" panose="02020603050405020304" pitchFamily="18" charset="0"/>
              </a:rPr>
              <a:t>Memory-assisted Classical</a:t>
            </a:r>
          </a:p>
          <a:p>
            <a:endParaRPr lang="en-SG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r>
              <a:rPr lang="en-SG" b="1" dirty="0">
                <a:solidFill>
                  <a:srgbClr val="00B050"/>
                </a:solidFill>
                <a:cs typeface="Times New Roman" panose="02020603050405020304" pitchFamily="18" charset="0"/>
              </a:rPr>
              <a:t>Memoryless Quantum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DE96D-2D5E-4107-86B1-E7C4AA90A56E}"/>
              </a:ext>
            </a:extLst>
          </p:cNvPr>
          <p:cNvSpPr txBox="1"/>
          <p:nvPr/>
        </p:nvSpPr>
        <p:spPr>
          <a:xfrm>
            <a:off x="851958" y="4804792"/>
            <a:ext cx="104880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Phase transition </a:t>
            </a:r>
            <a:r>
              <a:rPr lang="en-US" sz="2000" dirty="0">
                <a:cs typeface="Times New Roman" panose="02020603050405020304" pitchFamily="18" charset="0"/>
              </a:rPr>
              <a:t>between regions where memory can be exploited to enhance work extraction</a:t>
            </a:r>
          </a:p>
          <a:p>
            <a:pPr marL="285750" indent="-285750">
              <a:buFontTx/>
              <a:buChar char="-"/>
            </a:pPr>
            <a:endParaRPr lang="en-US" sz="2000" dirty="0"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SG" sz="2000" dirty="0">
                <a:cs typeface="Times New Roman" panose="02020603050405020304" pitchFamily="18" charset="0"/>
              </a:rPr>
              <a:t>Information obtained from past output is insufficient</a:t>
            </a:r>
          </a:p>
          <a:p>
            <a:pPr marL="742950" lvl="1" indent="-285750">
              <a:buFontTx/>
              <a:buChar char="-"/>
            </a:pPr>
            <a:endParaRPr lang="en-SG" sz="2000" dirty="0"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SG" sz="2000" dirty="0">
                <a:cs typeface="Times New Roman" panose="02020603050405020304" pitchFamily="18" charset="0"/>
              </a:rPr>
              <a:t>Non-linear dynamic of update function</a:t>
            </a:r>
            <a:endParaRPr lang="en-US" sz="2000" dirty="0"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F40CD9-53D8-1B74-8285-BE2FBDADDFDF}"/>
              </a:ext>
            </a:extLst>
          </p:cNvPr>
          <p:cNvSpPr/>
          <p:nvPr/>
        </p:nvSpPr>
        <p:spPr>
          <a:xfrm>
            <a:off x="0" y="0"/>
            <a:ext cx="12192000" cy="9858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A1003-DC80-DA06-7E04-8A4B9D789CBB}"/>
              </a:ext>
            </a:extLst>
          </p:cNvPr>
          <p:cNvSpPr txBox="1"/>
          <p:nvPr/>
        </p:nvSpPr>
        <p:spPr>
          <a:xfrm>
            <a:off x="809632" y="334979"/>
            <a:ext cx="3445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Results</a:t>
            </a:r>
            <a:endParaRPr lang="en-SG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0C30EB-08D8-B7A8-A6C6-7AB91808183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6" y="1527555"/>
            <a:ext cx="4880233" cy="3277237"/>
          </a:xfrm>
          <a:prstGeom prst="rect">
            <a:avLst/>
          </a:prstGeom>
        </p:spPr>
      </p:pic>
      <p:pic>
        <p:nvPicPr>
          <p:cNvPr id="14" name="Picture 13" descr="A picture containing diagram&#10;&#10;Description automatically generated">
            <a:extLst>
              <a:ext uri="{FF2B5EF4-FFF2-40B4-BE49-F238E27FC236}">
                <a16:creationId xmlns:a16="http://schemas.microsoft.com/office/drawing/2014/main" id="{D7D5D1FA-35E3-CF1D-06FD-CC4CDDE6480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791" y="1527555"/>
            <a:ext cx="4973363" cy="324230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6834A92-013D-F6B9-1E96-7092D0F91702}"/>
              </a:ext>
            </a:extLst>
          </p:cNvPr>
          <p:cNvSpPr/>
          <p:nvPr/>
        </p:nvSpPr>
        <p:spPr>
          <a:xfrm>
            <a:off x="2037030" y="1625600"/>
            <a:ext cx="1656784" cy="270625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0E8AC2-5D3A-6B61-8EB0-6C5B7FCB9CF5}"/>
              </a:ext>
            </a:extLst>
          </p:cNvPr>
          <p:cNvSpPr/>
          <p:nvPr/>
        </p:nvSpPr>
        <p:spPr>
          <a:xfrm>
            <a:off x="3693814" y="1625599"/>
            <a:ext cx="1256877" cy="270625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6951F5-1561-0318-D4A8-5A59DCEF083C}"/>
              </a:ext>
            </a:extLst>
          </p:cNvPr>
          <p:cNvSpPr/>
          <p:nvPr/>
        </p:nvSpPr>
        <p:spPr>
          <a:xfrm>
            <a:off x="780153" y="1625599"/>
            <a:ext cx="1256877" cy="270625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944273-F3CF-B782-8AA8-3AEF14A760CB}"/>
              </a:ext>
            </a:extLst>
          </p:cNvPr>
          <p:cNvSpPr/>
          <p:nvPr/>
        </p:nvSpPr>
        <p:spPr>
          <a:xfrm>
            <a:off x="9393793" y="1625600"/>
            <a:ext cx="2521115" cy="274119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608838-7F6C-4EFC-FD6F-0011F139521A}"/>
              </a:ext>
            </a:extLst>
          </p:cNvPr>
          <p:cNvSpPr/>
          <p:nvPr/>
        </p:nvSpPr>
        <p:spPr>
          <a:xfrm>
            <a:off x="7688541" y="1625599"/>
            <a:ext cx="1705252" cy="274119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134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97D47D-548A-8CF5-CCB4-FE5BE11A96A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071" y="2146391"/>
            <a:ext cx="4880233" cy="32772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97F90F-0F5E-66E7-F8A5-C2EADAC01FC9}"/>
              </a:ext>
            </a:extLst>
          </p:cNvPr>
          <p:cNvSpPr/>
          <p:nvPr/>
        </p:nvSpPr>
        <p:spPr>
          <a:xfrm>
            <a:off x="9158255" y="2244436"/>
            <a:ext cx="1656784" cy="270625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976761-3D31-7489-C694-F3715BCA21DE}"/>
              </a:ext>
            </a:extLst>
          </p:cNvPr>
          <p:cNvSpPr/>
          <p:nvPr/>
        </p:nvSpPr>
        <p:spPr>
          <a:xfrm>
            <a:off x="10815039" y="2244435"/>
            <a:ext cx="1256877" cy="270625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1D8792-20F0-453B-51EC-1CF7C7B1339C}"/>
              </a:ext>
            </a:extLst>
          </p:cNvPr>
          <p:cNvSpPr/>
          <p:nvPr/>
        </p:nvSpPr>
        <p:spPr>
          <a:xfrm>
            <a:off x="7901378" y="2244435"/>
            <a:ext cx="1256877" cy="270625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DCFF553-43F3-03B3-AB7B-7C41361975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9770"/>
          <a:stretch/>
        </p:blipFill>
        <p:spPr>
          <a:xfrm>
            <a:off x="254788" y="1169182"/>
            <a:ext cx="3401105" cy="48096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6F64C9-CCE1-B7DB-A96A-D542C1BF00FF}"/>
                  </a:ext>
                </a:extLst>
              </p:cNvPr>
              <p:cNvSpPr txBox="1"/>
              <p:nvPr/>
            </p:nvSpPr>
            <p:spPr>
              <a:xfrm>
                <a:off x="0" y="5978847"/>
                <a:ext cx="3910680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, 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6F64C9-CCE1-B7DB-A96A-D542C1BF0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78847"/>
                <a:ext cx="3910680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1ABE0C74-217F-8AB5-7493-F4FB48837754}"/>
              </a:ext>
            </a:extLst>
          </p:cNvPr>
          <p:cNvSpPr/>
          <p:nvPr/>
        </p:nvSpPr>
        <p:spPr>
          <a:xfrm>
            <a:off x="2134132" y="2246131"/>
            <a:ext cx="224518" cy="224518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D87CE5-222B-9005-24EC-5574336F36C4}"/>
              </a:ext>
            </a:extLst>
          </p:cNvPr>
          <p:cNvSpPr/>
          <p:nvPr/>
        </p:nvSpPr>
        <p:spPr>
          <a:xfrm>
            <a:off x="3019821" y="4000230"/>
            <a:ext cx="224518" cy="224518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CAC29D-40B7-A585-AED2-8F22EE6A006C}"/>
              </a:ext>
            </a:extLst>
          </p:cNvPr>
          <p:cNvSpPr/>
          <p:nvPr/>
        </p:nvSpPr>
        <p:spPr>
          <a:xfrm>
            <a:off x="1232986" y="5133291"/>
            <a:ext cx="224518" cy="224518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22EC63-0B4E-8073-3EB5-D1EF2F041227}"/>
              </a:ext>
            </a:extLst>
          </p:cNvPr>
          <p:cNvSpPr/>
          <p:nvPr/>
        </p:nvSpPr>
        <p:spPr>
          <a:xfrm>
            <a:off x="1232986" y="4000230"/>
            <a:ext cx="224518" cy="224518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C8B4B1-A66F-41D7-6B45-B841D2960303}"/>
              </a:ext>
            </a:extLst>
          </p:cNvPr>
          <p:cNvSpPr/>
          <p:nvPr/>
        </p:nvSpPr>
        <p:spPr>
          <a:xfrm>
            <a:off x="2993949" y="5133291"/>
            <a:ext cx="224518" cy="224518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FB3EED-26B4-B29E-66AB-3E328154E6C8}"/>
              </a:ext>
            </a:extLst>
          </p:cNvPr>
          <p:cNvSpPr/>
          <p:nvPr/>
        </p:nvSpPr>
        <p:spPr>
          <a:xfrm>
            <a:off x="2134132" y="4558005"/>
            <a:ext cx="224518" cy="224518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FF982F-4CA5-0404-1D68-A6EF71D24F29}"/>
              </a:ext>
            </a:extLst>
          </p:cNvPr>
          <p:cNvSpPr/>
          <p:nvPr/>
        </p:nvSpPr>
        <p:spPr>
          <a:xfrm>
            <a:off x="0" y="0"/>
            <a:ext cx="12192000" cy="9858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76B2C2-2C4A-4BB1-1514-6937729B27A0}"/>
              </a:ext>
            </a:extLst>
          </p:cNvPr>
          <p:cNvSpPr txBox="1"/>
          <p:nvPr/>
        </p:nvSpPr>
        <p:spPr>
          <a:xfrm>
            <a:off x="809632" y="334979"/>
            <a:ext cx="3445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Metadynamic</a:t>
            </a:r>
            <a:r>
              <a:rPr lang="en-US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 (Quantum)</a:t>
            </a:r>
            <a:endParaRPr lang="en-SG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B05DC4-2ED8-D4F3-4D43-C840CF8A0C0C}"/>
              </a:ext>
            </a:extLst>
          </p:cNvPr>
          <p:cNvSpPr txBox="1"/>
          <p:nvPr/>
        </p:nvSpPr>
        <p:spPr>
          <a:xfrm>
            <a:off x="4158967" y="1672000"/>
            <a:ext cx="2815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“Memory-apathetic” </a:t>
            </a:r>
            <a:endParaRPr lang="en-SG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945AE6-2CA0-0779-3C98-F3D0B051C043}"/>
              </a:ext>
            </a:extLst>
          </p:cNvPr>
          <p:cNvSpPr txBox="1"/>
          <p:nvPr/>
        </p:nvSpPr>
        <p:spPr>
          <a:xfrm>
            <a:off x="3806558" y="3605221"/>
            <a:ext cx="3520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“Memory-advantageous” </a:t>
            </a:r>
            <a:endParaRPr lang="en-SG" sz="2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8766BFB-30A5-D0D6-71E2-AC0D7E426D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600" y="2224674"/>
            <a:ext cx="1175926" cy="690368"/>
          </a:xfrm>
          <a:prstGeom prst="rect">
            <a:avLst/>
          </a:prstGeom>
        </p:spPr>
      </p:pic>
      <p:pic>
        <p:nvPicPr>
          <p:cNvPr id="27" name="Picture 26" descr="Diagram&#10;&#10;Description automatically generated">
            <a:extLst>
              <a:ext uri="{FF2B5EF4-FFF2-40B4-BE49-F238E27FC236}">
                <a16:creationId xmlns:a16="http://schemas.microsoft.com/office/drawing/2014/main" id="{CB16960A-A366-7B81-5699-6DA69B23C8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122" y="4171713"/>
            <a:ext cx="2675046" cy="11555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40093A6-615F-CD2B-2EDD-B1E07512F546}"/>
              </a:ext>
            </a:extLst>
          </p:cNvPr>
          <p:cNvSpPr/>
          <p:nvPr/>
        </p:nvSpPr>
        <p:spPr>
          <a:xfrm>
            <a:off x="4255129" y="4171713"/>
            <a:ext cx="2719830" cy="118141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720072-D929-20DF-5E72-DE2E2BE00C67}"/>
              </a:ext>
            </a:extLst>
          </p:cNvPr>
          <p:cNvSpPr/>
          <p:nvPr/>
        </p:nvSpPr>
        <p:spPr>
          <a:xfrm>
            <a:off x="930209" y="3821956"/>
            <a:ext cx="2632364" cy="169544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608A01-9D43-684F-0258-37F3419DD98F}"/>
              </a:ext>
            </a:extLst>
          </p:cNvPr>
          <p:cNvSpPr/>
          <p:nvPr/>
        </p:nvSpPr>
        <p:spPr>
          <a:xfrm>
            <a:off x="4935018" y="2146391"/>
            <a:ext cx="1401128" cy="89641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93B7A4-9819-D618-BAB7-4E486AE12633}"/>
              </a:ext>
            </a:extLst>
          </p:cNvPr>
          <p:cNvSpPr/>
          <p:nvPr/>
        </p:nvSpPr>
        <p:spPr>
          <a:xfrm>
            <a:off x="930493" y="1504927"/>
            <a:ext cx="2632079" cy="169544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CA24BF-2C17-1549-4220-330464FC600A}"/>
              </a:ext>
            </a:extLst>
          </p:cNvPr>
          <p:cNvSpPr/>
          <p:nvPr/>
        </p:nvSpPr>
        <p:spPr>
          <a:xfrm>
            <a:off x="503434" y="1169182"/>
            <a:ext cx="513708" cy="278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6964B0-F9CA-E5B2-6ACF-3010D09F3DB2}"/>
              </a:ext>
            </a:extLst>
          </p:cNvPr>
          <p:cNvSpPr/>
          <p:nvPr/>
        </p:nvSpPr>
        <p:spPr>
          <a:xfrm>
            <a:off x="552778" y="3499544"/>
            <a:ext cx="513708" cy="278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E748D9-AF8B-4972-1ADA-2AB75C04CA26}"/>
              </a:ext>
            </a:extLst>
          </p:cNvPr>
          <p:cNvSpPr/>
          <p:nvPr/>
        </p:nvSpPr>
        <p:spPr>
          <a:xfrm>
            <a:off x="2149774" y="3448136"/>
            <a:ext cx="173589" cy="157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E18129-45A7-5B21-3C1B-4C00B2AF0D9A}"/>
                  </a:ext>
                </a:extLst>
              </p:cNvPr>
              <p:cNvSpPr txBox="1"/>
              <p:nvPr/>
            </p:nvSpPr>
            <p:spPr>
              <a:xfrm flipH="1">
                <a:off x="2067503" y="3338118"/>
                <a:ext cx="35777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E18129-45A7-5B21-3C1B-4C00B2AF0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067503" y="3338118"/>
                <a:ext cx="35777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DC4FF435-1451-B6E5-0A25-77434C19554C}"/>
              </a:ext>
            </a:extLst>
          </p:cNvPr>
          <p:cNvSpPr/>
          <p:nvPr/>
        </p:nvSpPr>
        <p:spPr>
          <a:xfrm>
            <a:off x="2161429" y="5758743"/>
            <a:ext cx="173589" cy="157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49287DF-ACB6-5A75-BAA1-DD026B6AAAD2}"/>
                  </a:ext>
                </a:extLst>
              </p:cNvPr>
              <p:cNvSpPr txBox="1"/>
              <p:nvPr/>
            </p:nvSpPr>
            <p:spPr>
              <a:xfrm flipH="1">
                <a:off x="2079158" y="5648725"/>
                <a:ext cx="35777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49287DF-ACB6-5A75-BAA1-DD026B6AA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079158" y="5648725"/>
                <a:ext cx="35777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006CF7E0-BEF0-F440-5F7A-14E72CDB1ABE}"/>
              </a:ext>
            </a:extLst>
          </p:cNvPr>
          <p:cNvSpPr/>
          <p:nvPr/>
        </p:nvSpPr>
        <p:spPr>
          <a:xfrm rot="16200000">
            <a:off x="135485" y="4608828"/>
            <a:ext cx="479482" cy="204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D9236A1-8EB1-E2F0-0481-13553B9D7575}"/>
                  </a:ext>
                </a:extLst>
              </p:cNvPr>
              <p:cNvSpPr txBox="1"/>
              <p:nvPr/>
            </p:nvSpPr>
            <p:spPr>
              <a:xfrm rot="16200000" flipH="1">
                <a:off x="229789" y="4570035"/>
                <a:ext cx="35777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D9236A1-8EB1-E2F0-0481-13553B9D7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H="1">
                <a:off x="229789" y="4570035"/>
                <a:ext cx="357776" cy="307777"/>
              </a:xfrm>
              <a:prstGeom prst="rect">
                <a:avLst/>
              </a:prstGeom>
              <a:blipFill>
                <a:blip r:embed="rId9"/>
                <a:stretch>
                  <a:fillRect t="-2586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E5DD5815-5427-9FA7-B9F4-2580758011C4}"/>
              </a:ext>
            </a:extLst>
          </p:cNvPr>
          <p:cNvSpPr/>
          <p:nvPr/>
        </p:nvSpPr>
        <p:spPr>
          <a:xfrm rot="16200000">
            <a:off x="115834" y="2294816"/>
            <a:ext cx="479482" cy="204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39B64-8578-E463-1817-3C11DB9252D9}"/>
                  </a:ext>
                </a:extLst>
              </p:cNvPr>
              <p:cNvSpPr txBox="1"/>
              <p:nvPr/>
            </p:nvSpPr>
            <p:spPr>
              <a:xfrm rot="16200000" flipH="1">
                <a:off x="210138" y="2256023"/>
                <a:ext cx="35777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39B64-8578-E463-1817-3C11DB925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H="1">
                <a:off x="210138" y="2256023"/>
                <a:ext cx="357776" cy="307777"/>
              </a:xfrm>
              <a:prstGeom prst="rect">
                <a:avLst/>
              </a:prstGeom>
              <a:blipFill>
                <a:blip r:embed="rId9"/>
                <a:stretch>
                  <a:fillRect t="-237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 descr="Text, letter&#10;&#10;Description automatically generated">
            <a:extLst>
              <a:ext uri="{FF2B5EF4-FFF2-40B4-BE49-F238E27FC236}">
                <a16:creationId xmlns:a16="http://schemas.microsoft.com/office/drawing/2014/main" id="{3EFAE02E-DADE-6D3A-B75E-0E5B0E0AB47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4" t="67876"/>
          <a:stretch/>
        </p:blipFill>
        <p:spPr>
          <a:xfrm>
            <a:off x="169232" y="1019976"/>
            <a:ext cx="3961084" cy="48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2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496567-E9B4-4DD0-9969-095D511B6A5B}"/>
              </a:ext>
            </a:extLst>
          </p:cNvPr>
          <p:cNvSpPr txBox="1"/>
          <p:nvPr/>
        </p:nvSpPr>
        <p:spPr>
          <a:xfrm>
            <a:off x="2260996" y="2326387"/>
            <a:ext cx="76700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cs typeface="Times New Roman" panose="02020603050405020304" pitchFamily="18" charset="0"/>
              </a:rPr>
              <a:t>Systematic way to construct a predictive quantum engine</a:t>
            </a:r>
          </a:p>
          <a:p>
            <a:pPr marL="342900" indent="-342900">
              <a:buAutoNum type="arabicPeriod"/>
            </a:pPr>
            <a:endParaRPr lang="en-US" sz="2000" dirty="0"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2000" dirty="0"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cs typeface="Times New Roman" panose="02020603050405020304" pitchFamily="18" charset="0"/>
              </a:rPr>
              <a:t>Developed framework for prediction of quantum patterns</a:t>
            </a:r>
          </a:p>
          <a:p>
            <a:pPr marL="342900" indent="-342900">
              <a:buAutoNum type="arabicPeriod"/>
            </a:pPr>
            <a:endParaRPr lang="en-US" sz="2000" dirty="0"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2000" dirty="0"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cs typeface="Times New Roman" panose="02020603050405020304" pitchFamily="18" charset="0"/>
              </a:rPr>
              <a:t>Discovery of phase transition on parameter space where memory can enhance work extraction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34E9C3-B38A-06A9-4023-87D731B8B81A}"/>
              </a:ext>
            </a:extLst>
          </p:cNvPr>
          <p:cNvSpPr/>
          <p:nvPr/>
        </p:nvSpPr>
        <p:spPr>
          <a:xfrm>
            <a:off x="0" y="0"/>
            <a:ext cx="12192000" cy="9858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BBFBDA-4CA6-CBA7-6CAB-2289FC2B29C6}"/>
              </a:ext>
            </a:extLst>
          </p:cNvPr>
          <p:cNvSpPr txBox="1"/>
          <p:nvPr/>
        </p:nvSpPr>
        <p:spPr>
          <a:xfrm>
            <a:off x="809632" y="334979"/>
            <a:ext cx="3445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Summary of results</a:t>
            </a:r>
            <a:endParaRPr lang="en-SG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21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1A39A1-6AC6-41BE-A3A9-F991E62CA986}"/>
              </a:ext>
            </a:extLst>
          </p:cNvPr>
          <p:cNvSpPr txBox="1"/>
          <p:nvPr/>
        </p:nvSpPr>
        <p:spPr>
          <a:xfrm>
            <a:off x="1958708" y="2238628"/>
            <a:ext cx="875374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G" sz="2000" dirty="0">
                <a:cs typeface="Times New Roman" panose="02020603050405020304" pitchFamily="18" charset="0"/>
              </a:rPr>
              <a:t>Extension into quantum stochastic processes</a:t>
            </a:r>
          </a:p>
          <a:p>
            <a:endParaRPr lang="en-SG" sz="2000" dirty="0"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SG" sz="2000" dirty="0"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SG" sz="2000" dirty="0"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SG" sz="2000" dirty="0">
                <a:cs typeface="Times New Roman" panose="02020603050405020304" pitchFamily="18" charset="0"/>
              </a:rPr>
              <a:t>Using the work extracted as reward function for quantum machine learning</a:t>
            </a:r>
          </a:p>
          <a:p>
            <a:pPr marL="285750" indent="-285750">
              <a:buFontTx/>
              <a:buChar char="-"/>
            </a:pPr>
            <a:endParaRPr lang="en-SG" sz="2000" dirty="0"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SG" sz="2000" dirty="0">
                <a:cs typeface="Times New Roman" panose="02020603050405020304" pitchFamily="18" charset="0"/>
              </a:rPr>
              <a:t>Knowledge of past may not always be useful</a:t>
            </a:r>
          </a:p>
          <a:p>
            <a:endParaRPr lang="en-SG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55E298-5923-C284-A058-D167BEC43683}"/>
              </a:ext>
            </a:extLst>
          </p:cNvPr>
          <p:cNvSpPr/>
          <p:nvPr/>
        </p:nvSpPr>
        <p:spPr>
          <a:xfrm>
            <a:off x="0" y="0"/>
            <a:ext cx="12192000" cy="9858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178C46-F076-9E06-628E-F3FB819E01DA}"/>
              </a:ext>
            </a:extLst>
          </p:cNvPr>
          <p:cNvSpPr txBox="1"/>
          <p:nvPr/>
        </p:nvSpPr>
        <p:spPr>
          <a:xfrm>
            <a:off x="809632" y="334979"/>
            <a:ext cx="3445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Future directions</a:t>
            </a:r>
            <a:endParaRPr lang="en-SG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272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86BC6E-D552-FB5B-AE7D-D0B2C8FD6353}"/>
              </a:ext>
            </a:extLst>
          </p:cNvPr>
          <p:cNvSpPr txBox="1"/>
          <p:nvPr/>
        </p:nvSpPr>
        <p:spPr>
          <a:xfrm>
            <a:off x="3452117" y="2804845"/>
            <a:ext cx="4602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Thank you!</a:t>
            </a:r>
            <a:endParaRPr lang="en-SG" sz="7200" dirty="0"/>
          </a:p>
        </p:txBody>
      </p:sp>
    </p:spTree>
    <p:extLst>
      <p:ext uri="{BB962C8B-B14F-4D97-AF65-F5344CB8AC3E}">
        <p14:creationId xmlns:p14="http://schemas.microsoft.com/office/powerpoint/2010/main" val="286409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0FC6C73-C387-8165-89F4-0283E5BA8177}"/>
              </a:ext>
            </a:extLst>
          </p:cNvPr>
          <p:cNvSpPr/>
          <p:nvPr/>
        </p:nvSpPr>
        <p:spPr>
          <a:xfrm>
            <a:off x="4509365" y="1269276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94ED06-FE13-F6B4-468E-DA29D111A8E5}"/>
                  </a:ext>
                </a:extLst>
              </p:cNvPr>
              <p:cNvSpPr txBox="1"/>
              <p:nvPr/>
            </p:nvSpPr>
            <p:spPr>
              <a:xfrm>
                <a:off x="4595053" y="1315786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94ED06-FE13-F6B4-468E-DA29D111A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053" y="1315786"/>
                <a:ext cx="38331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E8021EF5-E699-CDBD-861A-09BE6EEF776D}"/>
              </a:ext>
            </a:extLst>
          </p:cNvPr>
          <p:cNvSpPr/>
          <p:nvPr/>
        </p:nvSpPr>
        <p:spPr>
          <a:xfrm>
            <a:off x="5064051" y="1269276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A32873-76A0-9063-4892-C848E5C9F2AC}"/>
                  </a:ext>
                </a:extLst>
              </p:cNvPr>
              <p:cNvSpPr txBox="1"/>
              <p:nvPr/>
            </p:nvSpPr>
            <p:spPr>
              <a:xfrm>
                <a:off x="5149739" y="1315786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A32873-76A0-9063-4892-C848E5C9F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739" y="1315786"/>
                <a:ext cx="38331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16A077E-0D55-8C5F-CB93-EB0D4AA7F1DE}"/>
              </a:ext>
            </a:extLst>
          </p:cNvPr>
          <p:cNvSpPr/>
          <p:nvPr/>
        </p:nvSpPr>
        <p:spPr>
          <a:xfrm>
            <a:off x="5618736" y="1269276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3B2525F-9C2F-D4AB-BDBB-6ACCC327A9C6}"/>
                  </a:ext>
                </a:extLst>
              </p:cNvPr>
              <p:cNvSpPr txBox="1"/>
              <p:nvPr/>
            </p:nvSpPr>
            <p:spPr>
              <a:xfrm>
                <a:off x="5704424" y="1315786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3B2525F-9C2F-D4AB-BDBB-6ACCC327A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424" y="1315786"/>
                <a:ext cx="38331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6CA6E708-DA3D-A0EF-D7B2-E364457888FB}"/>
              </a:ext>
            </a:extLst>
          </p:cNvPr>
          <p:cNvSpPr/>
          <p:nvPr/>
        </p:nvSpPr>
        <p:spPr>
          <a:xfrm>
            <a:off x="2845309" y="1269276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7528DCE-657D-33F9-CDBF-E92247845D9D}"/>
                  </a:ext>
                </a:extLst>
              </p:cNvPr>
              <p:cNvSpPr txBox="1"/>
              <p:nvPr/>
            </p:nvSpPr>
            <p:spPr>
              <a:xfrm>
                <a:off x="2930997" y="1315786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7528DCE-657D-33F9-CDBF-E92247845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997" y="1315786"/>
                <a:ext cx="38331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7E979C83-EE15-0E50-6B36-14F0F997D15E}"/>
              </a:ext>
            </a:extLst>
          </p:cNvPr>
          <p:cNvSpPr/>
          <p:nvPr/>
        </p:nvSpPr>
        <p:spPr>
          <a:xfrm>
            <a:off x="3399995" y="1269276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BE2C73A-5200-D852-AA0B-3EE110B90E55}"/>
                  </a:ext>
                </a:extLst>
              </p:cNvPr>
              <p:cNvSpPr txBox="1"/>
              <p:nvPr/>
            </p:nvSpPr>
            <p:spPr>
              <a:xfrm>
                <a:off x="3485683" y="1315786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BE2C73A-5200-D852-AA0B-3EE110B90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683" y="1315786"/>
                <a:ext cx="38331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EA38F673-23F6-3AFD-EA20-947475F2E84E}"/>
              </a:ext>
            </a:extLst>
          </p:cNvPr>
          <p:cNvSpPr/>
          <p:nvPr/>
        </p:nvSpPr>
        <p:spPr>
          <a:xfrm>
            <a:off x="3954680" y="1269276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04BFC3E-6266-4141-E7E1-C69FAA297EDF}"/>
                  </a:ext>
                </a:extLst>
              </p:cNvPr>
              <p:cNvSpPr txBox="1"/>
              <p:nvPr/>
            </p:nvSpPr>
            <p:spPr>
              <a:xfrm>
                <a:off x="4040368" y="1315786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04BFC3E-6266-4141-E7E1-C69FAA297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368" y="1315786"/>
                <a:ext cx="38331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9BD51169-615C-923A-CC56-99A4909B554E}"/>
              </a:ext>
            </a:extLst>
          </p:cNvPr>
          <p:cNvSpPr/>
          <p:nvPr/>
        </p:nvSpPr>
        <p:spPr>
          <a:xfrm>
            <a:off x="2290624" y="1269276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3FCE9F-D39A-818C-C408-F8616500A53C}"/>
                  </a:ext>
                </a:extLst>
              </p:cNvPr>
              <p:cNvSpPr txBox="1"/>
              <p:nvPr/>
            </p:nvSpPr>
            <p:spPr>
              <a:xfrm>
                <a:off x="2376312" y="1315786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3FCE9F-D39A-818C-C408-F8616500A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312" y="1315786"/>
                <a:ext cx="38331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495F3557-9716-03CB-8F45-E5CF7264EA72}"/>
              </a:ext>
            </a:extLst>
          </p:cNvPr>
          <p:cNvSpPr/>
          <p:nvPr/>
        </p:nvSpPr>
        <p:spPr>
          <a:xfrm>
            <a:off x="6728107" y="1269276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F79B85A-7F73-AD8C-0260-846FA106B483}"/>
                  </a:ext>
                </a:extLst>
              </p:cNvPr>
              <p:cNvSpPr txBox="1"/>
              <p:nvPr/>
            </p:nvSpPr>
            <p:spPr>
              <a:xfrm>
                <a:off x="6813795" y="1315786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F79B85A-7F73-AD8C-0260-846FA106B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795" y="1315786"/>
                <a:ext cx="38331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0D5B880D-A591-CE83-ED7C-CD732CD5D8FB}"/>
              </a:ext>
            </a:extLst>
          </p:cNvPr>
          <p:cNvSpPr/>
          <p:nvPr/>
        </p:nvSpPr>
        <p:spPr>
          <a:xfrm>
            <a:off x="7282793" y="1269276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9BD23B1-167E-CAFD-67BE-84118B433F25}"/>
                  </a:ext>
                </a:extLst>
              </p:cNvPr>
              <p:cNvSpPr txBox="1"/>
              <p:nvPr/>
            </p:nvSpPr>
            <p:spPr>
              <a:xfrm>
                <a:off x="7368481" y="1315786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9BD23B1-167E-CAFD-67BE-84118B433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481" y="1315786"/>
                <a:ext cx="38331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59BEE9F3-7C63-B637-9035-F2ABCAFEB5B9}"/>
              </a:ext>
            </a:extLst>
          </p:cNvPr>
          <p:cNvSpPr/>
          <p:nvPr/>
        </p:nvSpPr>
        <p:spPr>
          <a:xfrm>
            <a:off x="7837478" y="1269276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037C9EF-EACC-EF91-3F21-C71D2520873D}"/>
                  </a:ext>
                </a:extLst>
              </p:cNvPr>
              <p:cNvSpPr txBox="1"/>
              <p:nvPr/>
            </p:nvSpPr>
            <p:spPr>
              <a:xfrm>
                <a:off x="7923166" y="1315786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037C9EF-EACC-EF91-3F21-C71D25208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166" y="1315786"/>
                <a:ext cx="38331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6A0069F1-B312-F0C9-CAD8-BF149DA966D6}"/>
              </a:ext>
            </a:extLst>
          </p:cNvPr>
          <p:cNvSpPr/>
          <p:nvPr/>
        </p:nvSpPr>
        <p:spPr>
          <a:xfrm>
            <a:off x="6173422" y="1269276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01FE18A-1C9E-5A84-A203-A30FF8FA06AA}"/>
                  </a:ext>
                </a:extLst>
              </p:cNvPr>
              <p:cNvSpPr txBox="1"/>
              <p:nvPr/>
            </p:nvSpPr>
            <p:spPr>
              <a:xfrm>
                <a:off x="6259110" y="1315786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01FE18A-1C9E-5A84-A203-A30FF8FA0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110" y="1315786"/>
                <a:ext cx="38331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ACBA25A2-C658-040B-E246-B11834858C63}"/>
              </a:ext>
            </a:extLst>
          </p:cNvPr>
          <p:cNvGrpSpPr/>
          <p:nvPr/>
        </p:nvGrpSpPr>
        <p:grpSpPr>
          <a:xfrm>
            <a:off x="9518532" y="1203083"/>
            <a:ext cx="937529" cy="620880"/>
            <a:chOff x="1302432" y="3439680"/>
            <a:chExt cx="937529" cy="62088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DF5DDA9-4D46-2921-FD62-955DF88D89B5}"/>
                </a:ext>
              </a:extLst>
            </p:cNvPr>
            <p:cNvSpPr/>
            <p:nvPr/>
          </p:nvSpPr>
          <p:spPr>
            <a:xfrm>
              <a:off x="1453301" y="3567333"/>
              <a:ext cx="493227" cy="493227"/>
            </a:xfrm>
            <a:prstGeom prst="ellipse">
              <a:avLst/>
            </a:prstGeom>
            <a:solidFill>
              <a:schemeClr val="tx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2" name="Moon 51">
              <a:extLst>
                <a:ext uri="{FF2B5EF4-FFF2-40B4-BE49-F238E27FC236}">
                  <a16:creationId xmlns:a16="http://schemas.microsoft.com/office/drawing/2014/main" id="{23BA3A30-150F-9F50-5F6A-89F29D13B3A4}"/>
                </a:ext>
              </a:extLst>
            </p:cNvPr>
            <p:cNvSpPr/>
            <p:nvPr/>
          </p:nvSpPr>
          <p:spPr>
            <a:xfrm rot="16200000">
              <a:off x="1542964" y="3199148"/>
              <a:ext cx="313901" cy="794966"/>
            </a:xfrm>
            <a:prstGeom prst="moon">
              <a:avLst>
                <a:gd name="adj" fmla="val 37505"/>
              </a:avLst>
            </a:prstGeom>
            <a:solidFill>
              <a:schemeClr val="tx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53" name="Connector: Curved 52">
              <a:extLst>
                <a:ext uri="{FF2B5EF4-FFF2-40B4-BE49-F238E27FC236}">
                  <a16:creationId xmlns:a16="http://schemas.microsoft.com/office/drawing/2014/main" id="{52D690D0-A236-C585-C706-7271FF081184}"/>
                </a:ext>
              </a:extLst>
            </p:cNvPr>
            <p:cNvCxnSpPr>
              <a:cxnSpLocks/>
              <a:stCxn id="51" idx="5"/>
            </p:cNvCxnSpPr>
            <p:nvPr/>
          </p:nvCxnSpPr>
          <p:spPr>
            <a:xfrm rot="16200000" flipH="1">
              <a:off x="2053954" y="3808671"/>
              <a:ext cx="12700" cy="359315"/>
            </a:xfrm>
            <a:prstGeom prst="curvedConnector4">
              <a:avLst>
                <a:gd name="adj1" fmla="val -1800000"/>
                <a:gd name="adj2" fmla="val 60051"/>
              </a:avLst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9621CDF-9F84-5153-60CE-76BA67B7892A}"/>
              </a:ext>
            </a:extLst>
          </p:cNvPr>
          <p:cNvSpPr txBox="1"/>
          <p:nvPr/>
        </p:nvSpPr>
        <p:spPr>
          <a:xfrm>
            <a:off x="10076647" y="952536"/>
            <a:ext cx="53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endParaRPr lang="en-SG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CD6207-01D3-2227-92D4-4C9A137E8B65}"/>
              </a:ext>
            </a:extLst>
          </p:cNvPr>
          <p:cNvSpPr txBox="1"/>
          <p:nvPr/>
        </p:nvSpPr>
        <p:spPr>
          <a:xfrm>
            <a:off x="10179444" y="821650"/>
            <a:ext cx="538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Z</a:t>
            </a:r>
            <a:endParaRPr lang="en-SG" sz="2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BAAD10-9369-E51B-6194-AB8304849A2E}"/>
              </a:ext>
            </a:extLst>
          </p:cNvPr>
          <p:cNvSpPr txBox="1"/>
          <p:nvPr/>
        </p:nvSpPr>
        <p:spPr>
          <a:xfrm>
            <a:off x="10282241" y="676006"/>
            <a:ext cx="538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Z</a:t>
            </a:r>
            <a:endParaRPr lang="en-SG" sz="3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4331527-2DA6-FDD4-3CE7-3DDDE2253FB2}"/>
              </a:ext>
            </a:extLst>
          </p:cNvPr>
          <p:cNvSpPr/>
          <p:nvPr/>
        </p:nvSpPr>
        <p:spPr>
          <a:xfrm>
            <a:off x="4509364" y="2874313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33E0365-6B0E-357B-C826-55F1CDC2F5D9}"/>
                  </a:ext>
                </a:extLst>
              </p:cNvPr>
              <p:cNvSpPr txBox="1"/>
              <p:nvPr/>
            </p:nvSpPr>
            <p:spPr>
              <a:xfrm>
                <a:off x="4595052" y="2920823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33E0365-6B0E-357B-C826-55F1CDC2F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052" y="2920823"/>
                <a:ext cx="383310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9726C96B-4C89-C7F5-5211-E2A36414F99E}"/>
              </a:ext>
            </a:extLst>
          </p:cNvPr>
          <p:cNvSpPr/>
          <p:nvPr/>
        </p:nvSpPr>
        <p:spPr>
          <a:xfrm>
            <a:off x="5064050" y="2874313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8A0A9BA-F10A-3B9C-8B71-2C52C7B418B0}"/>
                  </a:ext>
                </a:extLst>
              </p:cNvPr>
              <p:cNvSpPr txBox="1"/>
              <p:nvPr/>
            </p:nvSpPr>
            <p:spPr>
              <a:xfrm>
                <a:off x="5149738" y="2920823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8A0A9BA-F10A-3B9C-8B71-2C52C7B41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738" y="2920823"/>
                <a:ext cx="383310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>
            <a:extLst>
              <a:ext uri="{FF2B5EF4-FFF2-40B4-BE49-F238E27FC236}">
                <a16:creationId xmlns:a16="http://schemas.microsoft.com/office/drawing/2014/main" id="{BD5256E6-4B21-7BE3-894B-2EFAD3A60B42}"/>
              </a:ext>
            </a:extLst>
          </p:cNvPr>
          <p:cNvSpPr/>
          <p:nvPr/>
        </p:nvSpPr>
        <p:spPr>
          <a:xfrm>
            <a:off x="5618735" y="2874313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32FB0B2-6367-CDFC-239F-0D2664520312}"/>
                  </a:ext>
                </a:extLst>
              </p:cNvPr>
              <p:cNvSpPr txBox="1"/>
              <p:nvPr/>
            </p:nvSpPr>
            <p:spPr>
              <a:xfrm>
                <a:off x="5704423" y="2920823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32FB0B2-6367-CDFC-239F-0D2664520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423" y="2920823"/>
                <a:ext cx="383310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5F87E6D5-3522-5573-FEEC-FC36DEAADD52}"/>
              </a:ext>
            </a:extLst>
          </p:cNvPr>
          <p:cNvSpPr/>
          <p:nvPr/>
        </p:nvSpPr>
        <p:spPr>
          <a:xfrm>
            <a:off x="2845308" y="2874313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55C7BCB-6180-8955-2645-2E7C0E23BCF8}"/>
                  </a:ext>
                </a:extLst>
              </p:cNvPr>
              <p:cNvSpPr txBox="1"/>
              <p:nvPr/>
            </p:nvSpPr>
            <p:spPr>
              <a:xfrm>
                <a:off x="2930996" y="2920823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55C7BCB-6180-8955-2645-2E7C0E23B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996" y="2920823"/>
                <a:ext cx="383310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0375E322-547F-A34D-777F-9623444D363A}"/>
              </a:ext>
            </a:extLst>
          </p:cNvPr>
          <p:cNvSpPr/>
          <p:nvPr/>
        </p:nvSpPr>
        <p:spPr>
          <a:xfrm>
            <a:off x="3399994" y="2874313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B3D09B3-3C87-CFC9-14C7-248E1DBD2D6D}"/>
                  </a:ext>
                </a:extLst>
              </p:cNvPr>
              <p:cNvSpPr txBox="1"/>
              <p:nvPr/>
            </p:nvSpPr>
            <p:spPr>
              <a:xfrm>
                <a:off x="3485682" y="2920823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B3D09B3-3C87-CFC9-14C7-248E1DBD2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682" y="2920823"/>
                <a:ext cx="383310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03B12EE8-93B0-EBAA-5339-E4557BB3A9CC}"/>
              </a:ext>
            </a:extLst>
          </p:cNvPr>
          <p:cNvSpPr/>
          <p:nvPr/>
        </p:nvSpPr>
        <p:spPr>
          <a:xfrm>
            <a:off x="3954679" y="2874313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0AB1062-750B-200E-12DA-E199C8B6F35C}"/>
                  </a:ext>
                </a:extLst>
              </p:cNvPr>
              <p:cNvSpPr txBox="1"/>
              <p:nvPr/>
            </p:nvSpPr>
            <p:spPr>
              <a:xfrm>
                <a:off x="4040367" y="2920823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0AB1062-750B-200E-12DA-E199C8B6F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367" y="2920823"/>
                <a:ext cx="383310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>
            <a:extLst>
              <a:ext uri="{FF2B5EF4-FFF2-40B4-BE49-F238E27FC236}">
                <a16:creationId xmlns:a16="http://schemas.microsoft.com/office/drawing/2014/main" id="{E2FBB2A6-30ED-39D9-1089-38CC94D7FE26}"/>
              </a:ext>
            </a:extLst>
          </p:cNvPr>
          <p:cNvSpPr/>
          <p:nvPr/>
        </p:nvSpPr>
        <p:spPr>
          <a:xfrm>
            <a:off x="2290623" y="2874313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4E0DECA-4CC2-BCF2-C00B-C802EEA2FF62}"/>
                  </a:ext>
                </a:extLst>
              </p:cNvPr>
              <p:cNvSpPr txBox="1"/>
              <p:nvPr/>
            </p:nvSpPr>
            <p:spPr>
              <a:xfrm>
                <a:off x="2376311" y="2920823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4E0DECA-4CC2-BCF2-C00B-C802EEA2F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311" y="2920823"/>
                <a:ext cx="383310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>
            <a:extLst>
              <a:ext uri="{FF2B5EF4-FFF2-40B4-BE49-F238E27FC236}">
                <a16:creationId xmlns:a16="http://schemas.microsoft.com/office/drawing/2014/main" id="{7A4313E2-8740-6F42-204E-D587EB200986}"/>
              </a:ext>
            </a:extLst>
          </p:cNvPr>
          <p:cNvSpPr/>
          <p:nvPr/>
        </p:nvSpPr>
        <p:spPr>
          <a:xfrm>
            <a:off x="6728106" y="2874313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C899963-D0F3-45DB-7B8F-CFE01CF1F637}"/>
                  </a:ext>
                </a:extLst>
              </p:cNvPr>
              <p:cNvSpPr txBox="1"/>
              <p:nvPr/>
            </p:nvSpPr>
            <p:spPr>
              <a:xfrm>
                <a:off x="6813794" y="2920823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C899963-D0F3-45DB-7B8F-CFE01CF1F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794" y="2920823"/>
                <a:ext cx="383310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>
            <a:extLst>
              <a:ext uri="{FF2B5EF4-FFF2-40B4-BE49-F238E27FC236}">
                <a16:creationId xmlns:a16="http://schemas.microsoft.com/office/drawing/2014/main" id="{C9B6DC1E-3657-0819-01C5-6E2FDC3FD9C9}"/>
              </a:ext>
            </a:extLst>
          </p:cNvPr>
          <p:cNvSpPr/>
          <p:nvPr/>
        </p:nvSpPr>
        <p:spPr>
          <a:xfrm>
            <a:off x="7282792" y="2874313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B86E64B-2C58-FF15-7FF5-8796C07B59A5}"/>
                  </a:ext>
                </a:extLst>
              </p:cNvPr>
              <p:cNvSpPr txBox="1"/>
              <p:nvPr/>
            </p:nvSpPr>
            <p:spPr>
              <a:xfrm>
                <a:off x="7368480" y="2920823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B86E64B-2C58-FF15-7FF5-8796C07B5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480" y="2920823"/>
                <a:ext cx="383310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E1A5AAB0-DF6E-63A4-0F2C-B3B0D32C8506}"/>
              </a:ext>
            </a:extLst>
          </p:cNvPr>
          <p:cNvSpPr/>
          <p:nvPr/>
        </p:nvSpPr>
        <p:spPr>
          <a:xfrm>
            <a:off x="7837477" y="2874313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0E38F28-7E48-A72C-D60B-B8153A7E4CEE}"/>
                  </a:ext>
                </a:extLst>
              </p:cNvPr>
              <p:cNvSpPr txBox="1"/>
              <p:nvPr/>
            </p:nvSpPr>
            <p:spPr>
              <a:xfrm>
                <a:off x="7923165" y="2920823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0E38F28-7E48-A72C-D60B-B8153A7E4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165" y="2920823"/>
                <a:ext cx="383310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 76">
            <a:extLst>
              <a:ext uri="{FF2B5EF4-FFF2-40B4-BE49-F238E27FC236}">
                <a16:creationId xmlns:a16="http://schemas.microsoft.com/office/drawing/2014/main" id="{4DC6C6AF-9594-DF05-A083-373911C357BD}"/>
              </a:ext>
            </a:extLst>
          </p:cNvPr>
          <p:cNvSpPr/>
          <p:nvPr/>
        </p:nvSpPr>
        <p:spPr>
          <a:xfrm>
            <a:off x="6173421" y="2874313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F9DE073-F1B7-95EA-DB12-51774DBCBE47}"/>
                  </a:ext>
                </a:extLst>
              </p:cNvPr>
              <p:cNvSpPr txBox="1"/>
              <p:nvPr/>
            </p:nvSpPr>
            <p:spPr>
              <a:xfrm>
                <a:off x="6259109" y="2920823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F9DE073-F1B7-95EA-DB12-51774DBCB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109" y="2920823"/>
                <a:ext cx="383310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8E772790-993B-AE9C-4588-A82D26EED78E}"/>
              </a:ext>
            </a:extLst>
          </p:cNvPr>
          <p:cNvGrpSpPr/>
          <p:nvPr/>
        </p:nvGrpSpPr>
        <p:grpSpPr>
          <a:xfrm>
            <a:off x="9518533" y="2808120"/>
            <a:ext cx="937529" cy="620880"/>
            <a:chOff x="1302432" y="3439680"/>
            <a:chExt cx="937529" cy="62088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070CB9D-8FF4-842A-807A-236AC218F39E}"/>
                </a:ext>
              </a:extLst>
            </p:cNvPr>
            <p:cNvSpPr/>
            <p:nvPr/>
          </p:nvSpPr>
          <p:spPr>
            <a:xfrm>
              <a:off x="1453301" y="3567333"/>
              <a:ext cx="493227" cy="493227"/>
            </a:xfrm>
            <a:prstGeom prst="ellipse">
              <a:avLst/>
            </a:prstGeom>
            <a:solidFill>
              <a:schemeClr val="tx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1" name="Moon 80">
              <a:extLst>
                <a:ext uri="{FF2B5EF4-FFF2-40B4-BE49-F238E27FC236}">
                  <a16:creationId xmlns:a16="http://schemas.microsoft.com/office/drawing/2014/main" id="{A4D3A3F3-C5AA-9692-49BF-4120CBCD17B3}"/>
                </a:ext>
              </a:extLst>
            </p:cNvPr>
            <p:cNvSpPr/>
            <p:nvPr/>
          </p:nvSpPr>
          <p:spPr>
            <a:xfrm rot="16200000">
              <a:off x="1542964" y="3199148"/>
              <a:ext cx="313901" cy="794966"/>
            </a:xfrm>
            <a:prstGeom prst="moon">
              <a:avLst>
                <a:gd name="adj" fmla="val 37505"/>
              </a:avLst>
            </a:prstGeom>
            <a:solidFill>
              <a:schemeClr val="tx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2" name="Connector: Curved 81">
              <a:extLst>
                <a:ext uri="{FF2B5EF4-FFF2-40B4-BE49-F238E27FC236}">
                  <a16:creationId xmlns:a16="http://schemas.microsoft.com/office/drawing/2014/main" id="{3569C9EE-82F2-B670-3EEF-3A4EC1133622}"/>
                </a:ext>
              </a:extLst>
            </p:cNvPr>
            <p:cNvCxnSpPr>
              <a:cxnSpLocks/>
              <a:stCxn id="80" idx="5"/>
            </p:cNvCxnSpPr>
            <p:nvPr/>
          </p:nvCxnSpPr>
          <p:spPr>
            <a:xfrm rot="16200000" flipH="1">
              <a:off x="2053954" y="3808671"/>
              <a:ext cx="12700" cy="359315"/>
            </a:xfrm>
            <a:prstGeom prst="curvedConnector4">
              <a:avLst>
                <a:gd name="adj1" fmla="val -1800000"/>
                <a:gd name="adj2" fmla="val 60051"/>
              </a:avLst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8CB9C842-EC20-21EC-F425-E7B7EC45905F}"/>
              </a:ext>
            </a:extLst>
          </p:cNvPr>
          <p:cNvSpPr/>
          <p:nvPr/>
        </p:nvSpPr>
        <p:spPr>
          <a:xfrm>
            <a:off x="4509364" y="4466649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A5E0F4-5E34-7A43-B77C-293921E96F81}"/>
                  </a:ext>
                </a:extLst>
              </p:cNvPr>
              <p:cNvSpPr txBox="1"/>
              <p:nvPr/>
            </p:nvSpPr>
            <p:spPr>
              <a:xfrm>
                <a:off x="4595052" y="4513159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A5E0F4-5E34-7A43-B77C-293921E96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052" y="4513159"/>
                <a:ext cx="383310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>
            <a:extLst>
              <a:ext uri="{FF2B5EF4-FFF2-40B4-BE49-F238E27FC236}">
                <a16:creationId xmlns:a16="http://schemas.microsoft.com/office/drawing/2014/main" id="{F67A936E-5F12-D471-D9A7-7E7F43270E3D}"/>
              </a:ext>
            </a:extLst>
          </p:cNvPr>
          <p:cNvSpPr/>
          <p:nvPr/>
        </p:nvSpPr>
        <p:spPr>
          <a:xfrm>
            <a:off x="5064050" y="4466649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FD23E94-62F8-05DA-1A13-77377F9EF3D7}"/>
                  </a:ext>
                </a:extLst>
              </p:cNvPr>
              <p:cNvSpPr txBox="1"/>
              <p:nvPr/>
            </p:nvSpPr>
            <p:spPr>
              <a:xfrm>
                <a:off x="5149738" y="4513159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FD23E94-62F8-05DA-1A13-77377F9EF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738" y="4513159"/>
                <a:ext cx="383310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 86">
            <a:extLst>
              <a:ext uri="{FF2B5EF4-FFF2-40B4-BE49-F238E27FC236}">
                <a16:creationId xmlns:a16="http://schemas.microsoft.com/office/drawing/2014/main" id="{CD15231D-DA0E-8F19-E1FF-1E101C16CEC6}"/>
              </a:ext>
            </a:extLst>
          </p:cNvPr>
          <p:cNvSpPr/>
          <p:nvPr/>
        </p:nvSpPr>
        <p:spPr>
          <a:xfrm>
            <a:off x="5618735" y="4466649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B80A74C-2F4A-76B8-76F4-B586CE971319}"/>
                  </a:ext>
                </a:extLst>
              </p:cNvPr>
              <p:cNvSpPr txBox="1"/>
              <p:nvPr/>
            </p:nvSpPr>
            <p:spPr>
              <a:xfrm>
                <a:off x="5704423" y="4513159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B80A74C-2F4A-76B8-76F4-B586CE971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423" y="4513159"/>
                <a:ext cx="383310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ctangle 88">
            <a:extLst>
              <a:ext uri="{FF2B5EF4-FFF2-40B4-BE49-F238E27FC236}">
                <a16:creationId xmlns:a16="http://schemas.microsoft.com/office/drawing/2014/main" id="{F615EFE9-3DBD-6CC6-9A88-123157D43B15}"/>
              </a:ext>
            </a:extLst>
          </p:cNvPr>
          <p:cNvSpPr/>
          <p:nvPr/>
        </p:nvSpPr>
        <p:spPr>
          <a:xfrm>
            <a:off x="2845308" y="4466649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8A0B75C-1248-0F82-CD7E-A7844241D8BA}"/>
                  </a:ext>
                </a:extLst>
              </p:cNvPr>
              <p:cNvSpPr txBox="1"/>
              <p:nvPr/>
            </p:nvSpPr>
            <p:spPr>
              <a:xfrm>
                <a:off x="2930996" y="4513159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8A0B75C-1248-0F82-CD7E-A7844241D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996" y="4513159"/>
                <a:ext cx="383310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ctangle 90">
            <a:extLst>
              <a:ext uri="{FF2B5EF4-FFF2-40B4-BE49-F238E27FC236}">
                <a16:creationId xmlns:a16="http://schemas.microsoft.com/office/drawing/2014/main" id="{16087FBF-2289-4F9B-CB30-742F86D4F9DA}"/>
              </a:ext>
            </a:extLst>
          </p:cNvPr>
          <p:cNvSpPr/>
          <p:nvPr/>
        </p:nvSpPr>
        <p:spPr>
          <a:xfrm>
            <a:off x="3399994" y="4466649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C64D425-5A24-C425-E715-2F7872F15958}"/>
                  </a:ext>
                </a:extLst>
              </p:cNvPr>
              <p:cNvSpPr txBox="1"/>
              <p:nvPr/>
            </p:nvSpPr>
            <p:spPr>
              <a:xfrm>
                <a:off x="3485682" y="4513159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C64D425-5A24-C425-E715-2F7872F15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682" y="4513159"/>
                <a:ext cx="383310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ectangle 92">
            <a:extLst>
              <a:ext uri="{FF2B5EF4-FFF2-40B4-BE49-F238E27FC236}">
                <a16:creationId xmlns:a16="http://schemas.microsoft.com/office/drawing/2014/main" id="{0F4B0A19-B372-E19E-54EE-905F8FF11902}"/>
              </a:ext>
            </a:extLst>
          </p:cNvPr>
          <p:cNvSpPr/>
          <p:nvPr/>
        </p:nvSpPr>
        <p:spPr>
          <a:xfrm>
            <a:off x="3954679" y="4466649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29FB805-7B1E-96DF-3D0B-CEB23A4752F4}"/>
                  </a:ext>
                </a:extLst>
              </p:cNvPr>
              <p:cNvSpPr txBox="1"/>
              <p:nvPr/>
            </p:nvSpPr>
            <p:spPr>
              <a:xfrm>
                <a:off x="4040367" y="4513159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29FB805-7B1E-96DF-3D0B-CEB23A475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367" y="4513159"/>
                <a:ext cx="383310" cy="4616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ectangle 94">
            <a:extLst>
              <a:ext uri="{FF2B5EF4-FFF2-40B4-BE49-F238E27FC236}">
                <a16:creationId xmlns:a16="http://schemas.microsoft.com/office/drawing/2014/main" id="{035DF92D-94AF-F1C0-4791-375644780106}"/>
              </a:ext>
            </a:extLst>
          </p:cNvPr>
          <p:cNvSpPr/>
          <p:nvPr/>
        </p:nvSpPr>
        <p:spPr>
          <a:xfrm>
            <a:off x="2290623" y="4466649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765AEA1-9485-4C3B-E505-90EFAEDF93CB}"/>
                  </a:ext>
                </a:extLst>
              </p:cNvPr>
              <p:cNvSpPr txBox="1"/>
              <p:nvPr/>
            </p:nvSpPr>
            <p:spPr>
              <a:xfrm>
                <a:off x="2376311" y="4513159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765AEA1-9485-4C3B-E505-90EFAEDF9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311" y="4513159"/>
                <a:ext cx="383310" cy="4616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>
            <a:extLst>
              <a:ext uri="{FF2B5EF4-FFF2-40B4-BE49-F238E27FC236}">
                <a16:creationId xmlns:a16="http://schemas.microsoft.com/office/drawing/2014/main" id="{9805FFE7-8B45-3E91-9E5D-CF1F78A02B50}"/>
              </a:ext>
            </a:extLst>
          </p:cNvPr>
          <p:cNvSpPr/>
          <p:nvPr/>
        </p:nvSpPr>
        <p:spPr>
          <a:xfrm>
            <a:off x="6728106" y="4466649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096BAE7-B252-DDAD-A56D-A2E07DBC5650}"/>
                  </a:ext>
                </a:extLst>
              </p:cNvPr>
              <p:cNvSpPr txBox="1"/>
              <p:nvPr/>
            </p:nvSpPr>
            <p:spPr>
              <a:xfrm>
                <a:off x="6813794" y="4513159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096BAE7-B252-DDAD-A56D-A2E07DBC5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794" y="4513159"/>
                <a:ext cx="383310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3547F79A-2523-DA41-706C-2AB41ACC1512}"/>
              </a:ext>
            </a:extLst>
          </p:cNvPr>
          <p:cNvSpPr/>
          <p:nvPr/>
        </p:nvSpPr>
        <p:spPr>
          <a:xfrm>
            <a:off x="7282792" y="4466649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4170118-47EA-219E-9455-B4F789F828D5}"/>
                  </a:ext>
                </a:extLst>
              </p:cNvPr>
              <p:cNvSpPr txBox="1"/>
              <p:nvPr/>
            </p:nvSpPr>
            <p:spPr>
              <a:xfrm>
                <a:off x="7368480" y="4513159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4170118-47EA-219E-9455-B4F789F82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480" y="4513159"/>
                <a:ext cx="383310" cy="46166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>
            <a:extLst>
              <a:ext uri="{FF2B5EF4-FFF2-40B4-BE49-F238E27FC236}">
                <a16:creationId xmlns:a16="http://schemas.microsoft.com/office/drawing/2014/main" id="{E8C3989D-780C-500F-F99C-373B6F7D7A83}"/>
              </a:ext>
            </a:extLst>
          </p:cNvPr>
          <p:cNvSpPr/>
          <p:nvPr/>
        </p:nvSpPr>
        <p:spPr>
          <a:xfrm>
            <a:off x="7837477" y="4466649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5F0A082-0905-4BFA-CECD-CA478C86180C}"/>
                  </a:ext>
                </a:extLst>
              </p:cNvPr>
              <p:cNvSpPr txBox="1"/>
              <p:nvPr/>
            </p:nvSpPr>
            <p:spPr>
              <a:xfrm>
                <a:off x="7923165" y="4513159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5F0A082-0905-4BFA-CECD-CA478C861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165" y="4513159"/>
                <a:ext cx="383310" cy="46166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ectangle 102">
            <a:extLst>
              <a:ext uri="{FF2B5EF4-FFF2-40B4-BE49-F238E27FC236}">
                <a16:creationId xmlns:a16="http://schemas.microsoft.com/office/drawing/2014/main" id="{3BCDC177-4D5D-D6C0-2239-36FC192C3EA2}"/>
              </a:ext>
            </a:extLst>
          </p:cNvPr>
          <p:cNvSpPr/>
          <p:nvPr/>
        </p:nvSpPr>
        <p:spPr>
          <a:xfrm>
            <a:off x="6173421" y="4466649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EBF202A-E490-3B69-0BA8-FB512887B6C1}"/>
                  </a:ext>
                </a:extLst>
              </p:cNvPr>
              <p:cNvSpPr txBox="1"/>
              <p:nvPr/>
            </p:nvSpPr>
            <p:spPr>
              <a:xfrm>
                <a:off x="6259109" y="4513159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EBF202A-E490-3B69-0BA8-FB512887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109" y="4513159"/>
                <a:ext cx="383310" cy="46166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146B76D-4909-C6FC-7D90-0561304AD7DE}"/>
              </a:ext>
            </a:extLst>
          </p:cNvPr>
          <p:cNvGrpSpPr/>
          <p:nvPr/>
        </p:nvGrpSpPr>
        <p:grpSpPr>
          <a:xfrm>
            <a:off x="9518531" y="4400456"/>
            <a:ext cx="937529" cy="620880"/>
            <a:chOff x="1302432" y="3439680"/>
            <a:chExt cx="937529" cy="620880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F39B8CF-A36D-5159-BC28-B5DBCB153B20}"/>
                </a:ext>
              </a:extLst>
            </p:cNvPr>
            <p:cNvSpPr/>
            <p:nvPr/>
          </p:nvSpPr>
          <p:spPr>
            <a:xfrm>
              <a:off x="1453301" y="3567333"/>
              <a:ext cx="493227" cy="493227"/>
            </a:xfrm>
            <a:prstGeom prst="ellipse">
              <a:avLst/>
            </a:prstGeom>
            <a:solidFill>
              <a:schemeClr val="tx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7" name="Moon 106">
              <a:extLst>
                <a:ext uri="{FF2B5EF4-FFF2-40B4-BE49-F238E27FC236}">
                  <a16:creationId xmlns:a16="http://schemas.microsoft.com/office/drawing/2014/main" id="{4813452D-EFF0-BF53-8C84-450F7D6A44C8}"/>
                </a:ext>
              </a:extLst>
            </p:cNvPr>
            <p:cNvSpPr/>
            <p:nvPr/>
          </p:nvSpPr>
          <p:spPr>
            <a:xfrm rot="16200000">
              <a:off x="1542964" y="3199148"/>
              <a:ext cx="313901" cy="794966"/>
            </a:xfrm>
            <a:prstGeom prst="moon">
              <a:avLst>
                <a:gd name="adj" fmla="val 37505"/>
              </a:avLst>
            </a:prstGeom>
            <a:solidFill>
              <a:schemeClr val="tx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8" name="Connector: Curved 107">
              <a:extLst>
                <a:ext uri="{FF2B5EF4-FFF2-40B4-BE49-F238E27FC236}">
                  <a16:creationId xmlns:a16="http://schemas.microsoft.com/office/drawing/2014/main" id="{8D3FF6B6-5EBB-13FE-FDD7-BAA37DCCC379}"/>
                </a:ext>
              </a:extLst>
            </p:cNvPr>
            <p:cNvCxnSpPr>
              <a:cxnSpLocks/>
              <a:stCxn id="106" idx="5"/>
            </p:cNvCxnSpPr>
            <p:nvPr/>
          </p:nvCxnSpPr>
          <p:spPr>
            <a:xfrm rot="16200000" flipH="1">
              <a:off x="2053954" y="3808671"/>
              <a:ext cx="12700" cy="359315"/>
            </a:xfrm>
            <a:prstGeom prst="curvedConnector4">
              <a:avLst>
                <a:gd name="adj1" fmla="val -1800000"/>
                <a:gd name="adj2" fmla="val 60051"/>
              </a:avLst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C5627888-8884-62E8-0961-5B761B8309DA}"/>
              </a:ext>
            </a:extLst>
          </p:cNvPr>
          <p:cNvSpPr txBox="1"/>
          <p:nvPr/>
        </p:nvSpPr>
        <p:spPr>
          <a:xfrm>
            <a:off x="10260654" y="4272221"/>
            <a:ext cx="20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!</a:t>
            </a:r>
            <a:endParaRPr lang="en-SG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01F0D2B-B301-DAA3-DF2D-19DDD3DDFE6A}"/>
              </a:ext>
            </a:extLst>
          </p:cNvPr>
          <p:cNvSpPr txBox="1"/>
          <p:nvPr/>
        </p:nvSpPr>
        <p:spPr>
          <a:xfrm>
            <a:off x="9657911" y="4077027"/>
            <a:ext cx="21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!</a:t>
            </a:r>
            <a:endParaRPr lang="en-SG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C9BC266-5AB1-36F1-451A-DDC22A2A479A}"/>
              </a:ext>
            </a:extLst>
          </p:cNvPr>
          <p:cNvSpPr txBox="1"/>
          <p:nvPr/>
        </p:nvSpPr>
        <p:spPr>
          <a:xfrm>
            <a:off x="9920595" y="4266400"/>
            <a:ext cx="25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!</a:t>
            </a:r>
            <a:endParaRPr lang="en-SG" b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986A896-1379-877C-4396-C480EFFB301F}"/>
              </a:ext>
            </a:extLst>
          </p:cNvPr>
          <p:cNvSpPr txBox="1"/>
          <p:nvPr/>
        </p:nvSpPr>
        <p:spPr>
          <a:xfrm>
            <a:off x="9375966" y="4529692"/>
            <a:ext cx="23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!</a:t>
            </a:r>
            <a:endParaRPr lang="en-SG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FB84FC-B03E-4A7F-6D3F-A783D872D847}"/>
              </a:ext>
            </a:extLst>
          </p:cNvPr>
          <p:cNvSpPr txBox="1"/>
          <p:nvPr/>
        </p:nvSpPr>
        <p:spPr>
          <a:xfrm>
            <a:off x="10260654" y="2711201"/>
            <a:ext cx="21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!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36595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  <p:bldP spid="59" grpId="0" animBg="1"/>
      <p:bldP spid="60" grpId="0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71" grpId="0" animBg="1"/>
      <p:bldP spid="72" grpId="0"/>
      <p:bldP spid="73" grpId="0" animBg="1"/>
      <p:bldP spid="74" grpId="0"/>
      <p:bldP spid="75" grpId="0" animBg="1"/>
      <p:bldP spid="76" grpId="0"/>
      <p:bldP spid="77" grpId="0" animBg="1"/>
      <p:bldP spid="78" grpId="0"/>
      <p:bldP spid="83" grpId="0" animBg="1"/>
      <p:bldP spid="84" grpId="0"/>
      <p:bldP spid="85" grpId="0" animBg="1"/>
      <p:bldP spid="86" grpId="0"/>
      <p:bldP spid="87" grpId="0" animBg="1"/>
      <p:bldP spid="88" grpId="0"/>
      <p:bldP spid="89" grpId="0" animBg="1"/>
      <p:bldP spid="90" grpId="0"/>
      <p:bldP spid="91" grpId="0" animBg="1"/>
      <p:bldP spid="92" grpId="0"/>
      <p:bldP spid="93" grpId="0" animBg="1"/>
      <p:bldP spid="94" grpId="0"/>
      <p:bldP spid="95" grpId="0" animBg="1"/>
      <p:bldP spid="96" grpId="0"/>
      <p:bldP spid="97" grpId="0" animBg="1"/>
      <p:bldP spid="98" grpId="0"/>
      <p:bldP spid="99" grpId="0" animBg="1"/>
      <p:bldP spid="100" grpId="0"/>
      <p:bldP spid="101" grpId="0" animBg="1"/>
      <p:bldP spid="102" grpId="0"/>
      <p:bldP spid="103" grpId="0" animBg="1"/>
      <p:bldP spid="104" grpId="0"/>
      <p:bldP spid="133" grpId="0"/>
      <p:bldP spid="134" grpId="0"/>
      <p:bldP spid="135" grpId="0"/>
      <p:bldP spid="136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9C8B75-02F3-4737-9269-C5FBD2192801}"/>
              </a:ext>
            </a:extLst>
          </p:cNvPr>
          <p:cNvSpPr txBox="1"/>
          <p:nvPr/>
        </p:nvSpPr>
        <p:spPr>
          <a:xfrm>
            <a:off x="2178946" y="2427150"/>
            <a:ext cx="783410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SG" sz="2000" dirty="0">
              <a:cs typeface="Times New Roman" panose="02020603050405020304" pitchFamily="18" charset="0"/>
            </a:endParaRPr>
          </a:p>
          <a:p>
            <a:r>
              <a:rPr lang="en-SG" sz="2000" dirty="0">
                <a:cs typeface="Times New Roman" panose="02020603050405020304" pitchFamily="18" charset="0"/>
              </a:rPr>
              <a:t>Stochastic processes </a:t>
            </a:r>
          </a:p>
          <a:p>
            <a:endParaRPr lang="en-SG" sz="2000" dirty="0"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SG" sz="2000" dirty="0">
                <a:cs typeface="Times New Roman" panose="02020603050405020304" pitchFamily="18" charset="0"/>
              </a:rPr>
              <a:t>Non-trivial temporal correlations</a:t>
            </a:r>
          </a:p>
          <a:p>
            <a:pPr marL="285750" indent="-285750">
              <a:buFontTx/>
              <a:buChar char="-"/>
            </a:pPr>
            <a:endParaRPr lang="en-SG" sz="2000" dirty="0"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SG" sz="2000" dirty="0">
                <a:cs typeface="Times New Roman" panose="02020603050405020304" pitchFamily="18" charset="0"/>
              </a:rPr>
              <a:t>Future behaviour cannot be </a:t>
            </a:r>
            <a:r>
              <a:rPr lang="en-SG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perfectly</a:t>
            </a:r>
            <a:r>
              <a:rPr lang="en-SG" sz="2000" dirty="0">
                <a:cs typeface="Times New Roman" panose="02020603050405020304" pitchFamily="18" charset="0"/>
              </a:rPr>
              <a:t> </a:t>
            </a:r>
            <a:r>
              <a:rPr lang="en-SG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predicted</a:t>
            </a:r>
            <a:r>
              <a:rPr lang="en-SG" sz="2000" dirty="0">
                <a:cs typeface="Times New Roman" panose="02020603050405020304" pitchFamily="18" charset="0"/>
              </a:rPr>
              <a:t>, given the past</a:t>
            </a:r>
          </a:p>
          <a:p>
            <a:pPr marL="742950" lvl="1" indent="-285750">
              <a:buFontTx/>
              <a:buChar char="-"/>
            </a:pPr>
            <a:endParaRPr lang="en-SG" sz="2000" dirty="0"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SG" sz="2000" dirty="0">
                <a:cs typeface="Times New Roman" panose="02020603050405020304" pitchFamily="18" charset="0"/>
              </a:rPr>
              <a:t>Need not be Markovian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002ADE-438D-28D9-0132-B32B1919D570}"/>
              </a:ext>
            </a:extLst>
          </p:cNvPr>
          <p:cNvSpPr/>
          <p:nvPr/>
        </p:nvSpPr>
        <p:spPr>
          <a:xfrm>
            <a:off x="0" y="0"/>
            <a:ext cx="12192000" cy="9858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AE3997-8DBD-B150-48E0-F044EA73F1A7}"/>
              </a:ext>
            </a:extLst>
          </p:cNvPr>
          <p:cNvSpPr txBox="1"/>
          <p:nvPr/>
        </p:nvSpPr>
        <p:spPr>
          <a:xfrm>
            <a:off x="809632" y="334979"/>
            <a:ext cx="3445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Stochastic source as fuel</a:t>
            </a:r>
            <a:endParaRPr lang="en-SG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6D7A0-A4DD-F647-1392-7F3690159581}"/>
              </a:ext>
            </a:extLst>
          </p:cNvPr>
          <p:cNvSpPr/>
          <p:nvPr/>
        </p:nvSpPr>
        <p:spPr>
          <a:xfrm>
            <a:off x="4745669" y="1697803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131E36-D4B8-14C9-AB09-E385AA925D6A}"/>
                  </a:ext>
                </a:extLst>
              </p:cNvPr>
              <p:cNvSpPr txBox="1"/>
              <p:nvPr/>
            </p:nvSpPr>
            <p:spPr>
              <a:xfrm>
                <a:off x="4831357" y="1744313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131E36-D4B8-14C9-AB09-E385AA925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357" y="1744313"/>
                <a:ext cx="383310" cy="461665"/>
              </a:xfrm>
              <a:prstGeom prst="rect">
                <a:avLst/>
              </a:prstGeom>
              <a:blipFill>
                <a:blip r:embed="rId3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5A0B83DA-FC00-BB86-44A1-7E1C7B2D7566}"/>
              </a:ext>
            </a:extLst>
          </p:cNvPr>
          <p:cNvSpPr/>
          <p:nvPr/>
        </p:nvSpPr>
        <p:spPr>
          <a:xfrm>
            <a:off x="5300355" y="1697803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1A6924-56D7-4715-0F6A-9FE9581CD0C9}"/>
                  </a:ext>
                </a:extLst>
              </p:cNvPr>
              <p:cNvSpPr txBox="1"/>
              <p:nvPr/>
            </p:nvSpPr>
            <p:spPr>
              <a:xfrm>
                <a:off x="5386043" y="1744313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1A6924-56D7-4715-0F6A-9FE9581CD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043" y="1744313"/>
                <a:ext cx="383310" cy="461665"/>
              </a:xfrm>
              <a:prstGeom prst="rect">
                <a:avLst/>
              </a:prstGeom>
              <a:blipFill>
                <a:blip r:embed="rId4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9C45560-9AB8-5115-101D-606B5CD70261}"/>
              </a:ext>
            </a:extLst>
          </p:cNvPr>
          <p:cNvSpPr/>
          <p:nvPr/>
        </p:nvSpPr>
        <p:spPr>
          <a:xfrm>
            <a:off x="5855040" y="1697803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8161D7-D1BA-EF4D-F5C3-A59FA008E9EE}"/>
                  </a:ext>
                </a:extLst>
              </p:cNvPr>
              <p:cNvSpPr txBox="1"/>
              <p:nvPr/>
            </p:nvSpPr>
            <p:spPr>
              <a:xfrm>
                <a:off x="5940728" y="1744313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8161D7-D1BA-EF4D-F5C3-A59FA008E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728" y="1744313"/>
                <a:ext cx="383310" cy="461665"/>
              </a:xfrm>
              <a:prstGeom prst="rect">
                <a:avLst/>
              </a:prstGeom>
              <a:blipFill>
                <a:blip r:embed="rId5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54D22BB8-E49A-A45F-42B1-176AFDD429DA}"/>
              </a:ext>
            </a:extLst>
          </p:cNvPr>
          <p:cNvSpPr/>
          <p:nvPr/>
        </p:nvSpPr>
        <p:spPr>
          <a:xfrm>
            <a:off x="3081613" y="1697803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FB12A5-8092-B028-F792-BD27BF5BDD10}"/>
                  </a:ext>
                </a:extLst>
              </p:cNvPr>
              <p:cNvSpPr txBox="1"/>
              <p:nvPr/>
            </p:nvSpPr>
            <p:spPr>
              <a:xfrm>
                <a:off x="3167301" y="1744313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FB12A5-8092-B028-F792-BD27BF5BD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301" y="1744313"/>
                <a:ext cx="383310" cy="461665"/>
              </a:xfrm>
              <a:prstGeom prst="rect">
                <a:avLst/>
              </a:prstGeom>
              <a:blipFill>
                <a:blip r:embed="rId6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5B19E8B4-C682-89A1-FFA3-467EA749CB45}"/>
              </a:ext>
            </a:extLst>
          </p:cNvPr>
          <p:cNvSpPr/>
          <p:nvPr/>
        </p:nvSpPr>
        <p:spPr>
          <a:xfrm>
            <a:off x="3636299" y="1697803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B9AA90-A7BE-7DB4-73F3-412FEA3279FB}"/>
                  </a:ext>
                </a:extLst>
              </p:cNvPr>
              <p:cNvSpPr txBox="1"/>
              <p:nvPr/>
            </p:nvSpPr>
            <p:spPr>
              <a:xfrm>
                <a:off x="3721987" y="1744313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B9AA90-A7BE-7DB4-73F3-412FEA327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987" y="1744313"/>
                <a:ext cx="383310" cy="461665"/>
              </a:xfrm>
              <a:prstGeom prst="rect">
                <a:avLst/>
              </a:prstGeom>
              <a:blipFill>
                <a:blip r:embed="rId7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EF18C5E-FA8E-732A-C006-6083345C4902}"/>
              </a:ext>
            </a:extLst>
          </p:cNvPr>
          <p:cNvSpPr/>
          <p:nvPr/>
        </p:nvSpPr>
        <p:spPr>
          <a:xfrm>
            <a:off x="4190984" y="1697803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9B8E0F-6D80-2D80-DA9C-A2FD096773B8}"/>
                  </a:ext>
                </a:extLst>
              </p:cNvPr>
              <p:cNvSpPr txBox="1"/>
              <p:nvPr/>
            </p:nvSpPr>
            <p:spPr>
              <a:xfrm>
                <a:off x="4276672" y="1744313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9B8E0F-6D80-2D80-DA9C-A2FD09677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672" y="1744313"/>
                <a:ext cx="383310" cy="461665"/>
              </a:xfrm>
              <a:prstGeom prst="rect">
                <a:avLst/>
              </a:prstGeom>
              <a:blipFill>
                <a:blip r:embed="rId7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1BA4E7A2-BF08-F855-5C5A-7CDB291AE64C}"/>
              </a:ext>
            </a:extLst>
          </p:cNvPr>
          <p:cNvSpPr/>
          <p:nvPr/>
        </p:nvSpPr>
        <p:spPr>
          <a:xfrm>
            <a:off x="2526928" y="1697803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4F00BEB-A473-05B2-8427-6F0E77CA7475}"/>
                  </a:ext>
                </a:extLst>
              </p:cNvPr>
              <p:cNvSpPr txBox="1"/>
              <p:nvPr/>
            </p:nvSpPr>
            <p:spPr>
              <a:xfrm>
                <a:off x="2612616" y="1744313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4F00BEB-A473-05B2-8427-6F0E77CA7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616" y="1744313"/>
                <a:ext cx="383310" cy="461665"/>
              </a:xfrm>
              <a:prstGeom prst="rect">
                <a:avLst/>
              </a:prstGeom>
              <a:blipFill>
                <a:blip r:embed="rId8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0E5836A1-AD0C-054E-A6F9-7C8B81B77538}"/>
              </a:ext>
            </a:extLst>
          </p:cNvPr>
          <p:cNvSpPr/>
          <p:nvPr/>
        </p:nvSpPr>
        <p:spPr>
          <a:xfrm>
            <a:off x="6964411" y="1697803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03A6E1-4CC8-E74E-A5CF-CF1FC90F5BA8}"/>
                  </a:ext>
                </a:extLst>
              </p:cNvPr>
              <p:cNvSpPr txBox="1"/>
              <p:nvPr/>
            </p:nvSpPr>
            <p:spPr>
              <a:xfrm>
                <a:off x="7050099" y="1744313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03A6E1-4CC8-E74E-A5CF-CF1FC90F5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099" y="1744313"/>
                <a:ext cx="383310" cy="461665"/>
              </a:xfrm>
              <a:prstGeom prst="rect">
                <a:avLst/>
              </a:prstGeom>
              <a:blipFill>
                <a:blip r:embed="rId9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8438C977-E9A1-1B26-B1BF-9E1CF28FACE1}"/>
              </a:ext>
            </a:extLst>
          </p:cNvPr>
          <p:cNvSpPr/>
          <p:nvPr/>
        </p:nvSpPr>
        <p:spPr>
          <a:xfrm>
            <a:off x="7519097" y="1697803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E1BDE7B-799B-8C71-A92F-18C8013FA7D0}"/>
                  </a:ext>
                </a:extLst>
              </p:cNvPr>
              <p:cNvSpPr txBox="1"/>
              <p:nvPr/>
            </p:nvSpPr>
            <p:spPr>
              <a:xfrm>
                <a:off x="7604785" y="1744313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E1BDE7B-799B-8C71-A92F-18C8013FA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785" y="1744313"/>
                <a:ext cx="383310" cy="461665"/>
              </a:xfrm>
              <a:prstGeom prst="rect">
                <a:avLst/>
              </a:prstGeom>
              <a:blipFill>
                <a:blip r:embed="rId10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97B83118-E7D5-F79C-518A-C189DA9D7A00}"/>
              </a:ext>
            </a:extLst>
          </p:cNvPr>
          <p:cNvSpPr/>
          <p:nvPr/>
        </p:nvSpPr>
        <p:spPr>
          <a:xfrm>
            <a:off x="8073782" y="1697803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6AA9B6B-3248-2A3A-0371-DDCC49E9C231}"/>
                  </a:ext>
                </a:extLst>
              </p:cNvPr>
              <p:cNvSpPr txBox="1"/>
              <p:nvPr/>
            </p:nvSpPr>
            <p:spPr>
              <a:xfrm>
                <a:off x="8159470" y="1744313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6AA9B6B-3248-2A3A-0371-DDCC49E9C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470" y="1744313"/>
                <a:ext cx="383310" cy="461665"/>
              </a:xfrm>
              <a:prstGeom prst="rect">
                <a:avLst/>
              </a:prstGeom>
              <a:blipFill>
                <a:blip r:embed="rId11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90D1C23A-8B19-2F43-C206-6EEA64493AEB}"/>
              </a:ext>
            </a:extLst>
          </p:cNvPr>
          <p:cNvSpPr/>
          <p:nvPr/>
        </p:nvSpPr>
        <p:spPr>
          <a:xfrm>
            <a:off x="6409726" y="1697803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2CF1F0-AD02-8B18-F03B-FDF053299AD6}"/>
                  </a:ext>
                </a:extLst>
              </p:cNvPr>
              <p:cNvSpPr txBox="1"/>
              <p:nvPr/>
            </p:nvSpPr>
            <p:spPr>
              <a:xfrm>
                <a:off x="6495414" y="1744313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2CF1F0-AD02-8B18-F03B-FDF053299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414" y="1744313"/>
                <a:ext cx="383310" cy="461665"/>
              </a:xfrm>
              <a:prstGeom prst="rect">
                <a:avLst/>
              </a:prstGeom>
              <a:blipFill>
                <a:blip r:embed="rId12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3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6B8025-232A-0717-9D82-1D0C9B893F32}"/>
              </a:ext>
            </a:extLst>
          </p:cNvPr>
          <p:cNvSpPr/>
          <p:nvPr/>
        </p:nvSpPr>
        <p:spPr>
          <a:xfrm>
            <a:off x="4269678" y="1989772"/>
            <a:ext cx="488931" cy="392993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F2A3C0-9D9E-46D0-BEE2-FE900DB6A1DA}"/>
              </a:ext>
            </a:extLst>
          </p:cNvPr>
          <p:cNvSpPr txBox="1"/>
          <p:nvPr/>
        </p:nvSpPr>
        <p:spPr>
          <a:xfrm>
            <a:off x="4018642" y="1207636"/>
            <a:ext cx="416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cs typeface="Times New Roman" panose="02020603050405020304" pitchFamily="18" charset="0"/>
              </a:rPr>
              <a:t>Hidden Markov Model (HMM)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221E116-DAD6-41E6-B3FF-62E683AB6EC5}"/>
              </a:ext>
            </a:extLst>
          </p:cNvPr>
          <p:cNvGrpSpPr/>
          <p:nvPr/>
        </p:nvGrpSpPr>
        <p:grpSpPr>
          <a:xfrm>
            <a:off x="1486724" y="2002105"/>
            <a:ext cx="6233445" cy="2330006"/>
            <a:chOff x="3634160" y="1770608"/>
            <a:chExt cx="6233445" cy="2330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96F37C06-F0A1-40D1-B8C6-F628DC4BBDA8}"/>
                    </a:ext>
                  </a:extLst>
                </p:cNvPr>
                <p:cNvSpPr/>
                <p:nvPr/>
              </p:nvSpPr>
              <p:spPr>
                <a:xfrm>
                  <a:off x="5565509" y="2632104"/>
                  <a:ext cx="581114" cy="581114"/>
                </a:xfrm>
                <a:prstGeom prst="ellipse">
                  <a:avLst/>
                </a:prstGeom>
                <a:solidFill>
                  <a:srgbClr val="0070C0">
                    <a:alpha val="50000"/>
                  </a:srgb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SG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SG" sz="2000" dirty="0"/>
                </a:p>
              </p:txBody>
            </p:sp>
          </mc:Choice>
          <mc:Fallback xmlns="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96F37C06-F0A1-40D1-B8C6-F628DC4BBD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5509" y="2632104"/>
                  <a:ext cx="581114" cy="58111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06C3C4F-4F58-4A1E-99E1-983F96FAB2CF}"/>
                    </a:ext>
                  </a:extLst>
                </p:cNvPr>
                <p:cNvSpPr/>
                <p:nvPr/>
              </p:nvSpPr>
              <p:spPr>
                <a:xfrm>
                  <a:off x="7281789" y="2632104"/>
                  <a:ext cx="581114" cy="581114"/>
                </a:xfrm>
                <a:prstGeom prst="ellipse">
                  <a:avLst/>
                </a:prstGeom>
                <a:solidFill>
                  <a:srgbClr val="0070C0">
                    <a:alpha val="50000"/>
                  </a:srgb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SG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SG" sz="2000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06C3C4F-4F58-4A1E-99E1-983F96FAB2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1789" y="2632104"/>
                  <a:ext cx="581114" cy="58111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nector: Curved 5">
              <a:extLst>
                <a:ext uri="{FF2B5EF4-FFF2-40B4-BE49-F238E27FC236}">
                  <a16:creationId xmlns:a16="http://schemas.microsoft.com/office/drawing/2014/main" id="{DE8BEA43-14A3-4A8A-A472-7754D4514AF5}"/>
                </a:ext>
              </a:extLst>
            </p:cNvPr>
            <p:cNvCxnSpPr>
              <a:stCxn id="3" idx="0"/>
              <a:endCxn id="4" idx="0"/>
            </p:cNvCxnSpPr>
            <p:nvPr/>
          </p:nvCxnSpPr>
          <p:spPr>
            <a:xfrm rot="5400000" flipH="1" flipV="1">
              <a:off x="6714206" y="1773964"/>
              <a:ext cx="12700" cy="1716280"/>
            </a:xfrm>
            <a:prstGeom prst="curvedConnector3">
              <a:avLst>
                <a:gd name="adj1" fmla="val 3482244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0AF1C790-0814-4F79-8D85-55A38F937095}"/>
                </a:ext>
              </a:extLst>
            </p:cNvPr>
            <p:cNvCxnSpPr>
              <a:cxnSpLocks/>
              <a:stCxn id="4" idx="4"/>
              <a:endCxn id="3" idx="4"/>
            </p:cNvCxnSpPr>
            <p:nvPr/>
          </p:nvCxnSpPr>
          <p:spPr>
            <a:xfrm rot="5400000">
              <a:off x="6714206" y="2355078"/>
              <a:ext cx="12700" cy="1716280"/>
            </a:xfrm>
            <a:prstGeom prst="curvedConnector3">
              <a:avLst>
                <a:gd name="adj1" fmla="val 3347669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FC9B24C1-A057-4E78-BE68-34CB5F668E9F}"/>
                </a:ext>
              </a:extLst>
            </p:cNvPr>
            <p:cNvCxnSpPr>
              <a:cxnSpLocks/>
              <a:stCxn id="3" idx="3"/>
              <a:endCxn id="3" idx="1"/>
            </p:cNvCxnSpPr>
            <p:nvPr/>
          </p:nvCxnSpPr>
          <p:spPr>
            <a:xfrm rot="5400000" flipH="1">
              <a:off x="5445156" y="2922661"/>
              <a:ext cx="410910" cy="12700"/>
            </a:xfrm>
            <a:prstGeom prst="curvedConnector5">
              <a:avLst>
                <a:gd name="adj1" fmla="val -55633"/>
                <a:gd name="adj2" fmla="val 5705606"/>
                <a:gd name="adj3" fmla="val 155633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59C462FF-2227-4BC5-9C8F-29CA49DB707C}"/>
                </a:ext>
              </a:extLst>
            </p:cNvPr>
            <p:cNvCxnSpPr>
              <a:cxnSpLocks/>
              <a:stCxn id="4" idx="7"/>
              <a:endCxn id="4" idx="5"/>
            </p:cNvCxnSpPr>
            <p:nvPr/>
          </p:nvCxnSpPr>
          <p:spPr>
            <a:xfrm rot="16200000" flipH="1">
              <a:off x="7572346" y="2922661"/>
              <a:ext cx="410910" cy="12700"/>
            </a:xfrm>
            <a:prstGeom prst="curvedConnector5">
              <a:avLst>
                <a:gd name="adj1" fmla="val -55633"/>
                <a:gd name="adj2" fmla="val 5705606"/>
                <a:gd name="adj3" fmla="val 155633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40511FD-FBFC-4099-B2C7-9894A18D5DCC}"/>
                    </a:ext>
                  </a:extLst>
                </p:cNvPr>
                <p:cNvSpPr txBox="1"/>
                <p:nvPr/>
              </p:nvSpPr>
              <p:spPr>
                <a:xfrm>
                  <a:off x="6326085" y="1770608"/>
                  <a:ext cx="955704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40511FD-FBFC-4099-B2C7-9894A18D5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085" y="1770608"/>
                  <a:ext cx="955704" cy="392993"/>
                </a:xfrm>
                <a:prstGeom prst="rect">
                  <a:avLst/>
                </a:prstGeom>
                <a:blipFill>
                  <a:blip r:embed="rId5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68AFB96-A7F9-400D-A7E1-828BB1D0C54F}"/>
                    </a:ext>
                  </a:extLst>
                </p:cNvPr>
                <p:cNvSpPr txBox="1"/>
                <p:nvPr/>
              </p:nvSpPr>
              <p:spPr>
                <a:xfrm>
                  <a:off x="6242704" y="3707621"/>
                  <a:ext cx="955704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68AFB96-A7F9-400D-A7E1-828BB1D0C5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2704" y="3707621"/>
                  <a:ext cx="955704" cy="392993"/>
                </a:xfrm>
                <a:prstGeom prst="rect">
                  <a:avLst/>
                </a:prstGeom>
                <a:blipFill>
                  <a:blip r:embed="rId6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E8F5DA3-E185-4F88-949F-CD7154011CDF}"/>
                    </a:ext>
                  </a:extLst>
                </p:cNvPr>
                <p:cNvSpPr txBox="1"/>
                <p:nvPr/>
              </p:nvSpPr>
              <p:spPr>
                <a:xfrm>
                  <a:off x="3634160" y="2721002"/>
                  <a:ext cx="1363766" cy="380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:1−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E8F5DA3-E185-4F88-949F-CD7154011C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4160" y="2721002"/>
                  <a:ext cx="1363766" cy="380810"/>
                </a:xfrm>
                <a:prstGeom prst="rect">
                  <a:avLst/>
                </a:prstGeom>
                <a:blipFill>
                  <a:blip r:embed="rId7"/>
                  <a:stretch>
                    <a:fillRect b="-6349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63FCE71-57D8-4932-B10E-E6D4FD3E7B18}"/>
                    </a:ext>
                  </a:extLst>
                </p:cNvPr>
                <p:cNvSpPr txBox="1"/>
                <p:nvPr/>
              </p:nvSpPr>
              <p:spPr>
                <a:xfrm>
                  <a:off x="8503839" y="2721002"/>
                  <a:ext cx="1363766" cy="380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:1−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63FCE71-57D8-4932-B10E-E6D4FD3E7B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3839" y="2721002"/>
                  <a:ext cx="1363766" cy="380810"/>
                </a:xfrm>
                <a:prstGeom prst="rect">
                  <a:avLst/>
                </a:prstGeom>
                <a:blipFill>
                  <a:blip r:embed="rId8"/>
                  <a:stretch>
                    <a:fillRect b="-6349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0E70E36-8554-4D3A-9442-C06CF519099C}"/>
              </a:ext>
            </a:extLst>
          </p:cNvPr>
          <p:cNvSpPr/>
          <p:nvPr/>
        </p:nvSpPr>
        <p:spPr>
          <a:xfrm>
            <a:off x="3595581" y="5030628"/>
            <a:ext cx="1777525" cy="1064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998315F-D9A6-49C5-ABD1-AE97BF52C710}"/>
              </a:ext>
            </a:extLst>
          </p:cNvPr>
          <p:cNvSpPr/>
          <p:nvPr/>
        </p:nvSpPr>
        <p:spPr>
          <a:xfrm>
            <a:off x="3964079" y="5414297"/>
            <a:ext cx="305599" cy="305599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16FE712-63E0-4ABC-82D1-D113898AA0AF}"/>
              </a:ext>
            </a:extLst>
          </p:cNvPr>
          <p:cNvSpPr/>
          <p:nvPr/>
        </p:nvSpPr>
        <p:spPr>
          <a:xfrm>
            <a:off x="4758609" y="5414297"/>
            <a:ext cx="305599" cy="305599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8847CEC9-DDB0-4CA2-BDBD-FCC84308939A}"/>
              </a:ext>
            </a:extLst>
          </p:cNvPr>
          <p:cNvCxnSpPr>
            <a:stCxn id="56" idx="0"/>
            <a:endCxn id="57" idx="0"/>
          </p:cNvCxnSpPr>
          <p:nvPr/>
        </p:nvCxnSpPr>
        <p:spPr>
          <a:xfrm rot="5400000" flipH="1" flipV="1">
            <a:off x="4514144" y="5017032"/>
            <a:ext cx="12700" cy="794530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DF3C5116-1012-4CF0-B1BF-37FF17504A5E}"/>
              </a:ext>
            </a:extLst>
          </p:cNvPr>
          <p:cNvCxnSpPr>
            <a:cxnSpLocks/>
            <a:stCxn id="57" idx="4"/>
            <a:endCxn id="56" idx="4"/>
          </p:cNvCxnSpPr>
          <p:nvPr/>
        </p:nvCxnSpPr>
        <p:spPr>
          <a:xfrm rot="5400000">
            <a:off x="4514144" y="5322631"/>
            <a:ext cx="12700" cy="794530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7E055F2E-E973-4050-B7B8-41D917438553}"/>
              </a:ext>
            </a:extLst>
          </p:cNvPr>
          <p:cNvCxnSpPr>
            <a:cxnSpLocks/>
            <a:stCxn id="56" idx="1"/>
            <a:endCxn id="56" idx="3"/>
          </p:cNvCxnSpPr>
          <p:nvPr/>
        </p:nvCxnSpPr>
        <p:spPr>
          <a:xfrm rot="16200000" flipH="1">
            <a:off x="3900787" y="5567096"/>
            <a:ext cx="216091" cy="12700"/>
          </a:xfrm>
          <a:prstGeom prst="curvedConnector5">
            <a:avLst>
              <a:gd name="adj1" fmla="val -105789"/>
              <a:gd name="adj2" fmla="val -2154150"/>
              <a:gd name="adj3" fmla="val 20578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B5DB732D-5623-46CC-BF46-782D06C41EC7}"/>
              </a:ext>
            </a:extLst>
          </p:cNvPr>
          <p:cNvCxnSpPr>
            <a:cxnSpLocks/>
            <a:stCxn id="57" idx="7"/>
            <a:endCxn id="57" idx="5"/>
          </p:cNvCxnSpPr>
          <p:nvPr/>
        </p:nvCxnSpPr>
        <p:spPr>
          <a:xfrm rot="16200000" flipH="1">
            <a:off x="4911408" y="5567096"/>
            <a:ext cx="216091" cy="12700"/>
          </a:xfrm>
          <a:prstGeom prst="curvedConnector5">
            <a:avLst>
              <a:gd name="adj1" fmla="val -105789"/>
              <a:gd name="adj2" fmla="val 1969787"/>
              <a:gd name="adj3" fmla="val 20578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DC12345-C252-447F-956A-0E66E7F42AE2}"/>
                  </a:ext>
                </a:extLst>
              </p:cNvPr>
              <p:cNvSpPr txBox="1"/>
              <p:nvPr/>
            </p:nvSpPr>
            <p:spPr>
              <a:xfrm>
                <a:off x="5267893" y="5339052"/>
                <a:ext cx="310200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</m:sub>
                          </m:s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DC12345-C252-447F-956A-0E66E7F42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893" y="5339052"/>
                <a:ext cx="3102005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434FBA6-2C6D-4BDC-A922-438A51E8CE04}"/>
              </a:ext>
            </a:extLst>
          </p:cNvPr>
          <p:cNvCxnSpPr>
            <a:cxnSpLocks/>
          </p:cNvCxnSpPr>
          <p:nvPr/>
        </p:nvCxnSpPr>
        <p:spPr>
          <a:xfrm flipH="1" flipV="1">
            <a:off x="3198824" y="3934377"/>
            <a:ext cx="1171237" cy="12206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80C83B7-E93D-4320-9C91-37150C2942A7}"/>
              </a:ext>
            </a:extLst>
          </p:cNvPr>
          <p:cNvCxnSpPr>
            <a:cxnSpLocks/>
          </p:cNvCxnSpPr>
          <p:nvPr/>
        </p:nvCxnSpPr>
        <p:spPr>
          <a:xfrm flipV="1">
            <a:off x="4712689" y="3796338"/>
            <a:ext cx="1238717" cy="1350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9CDCF50-70A7-423E-AEB0-66DE5F9329F7}"/>
              </a:ext>
            </a:extLst>
          </p:cNvPr>
          <p:cNvSpPr txBox="1"/>
          <p:nvPr/>
        </p:nvSpPr>
        <p:spPr>
          <a:xfrm>
            <a:off x="4056920" y="6094572"/>
            <a:ext cx="92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704D87-3413-FC9B-0506-E418AB642BB7}"/>
                  </a:ext>
                </a:extLst>
              </p:cNvPr>
              <p:cNvSpPr txBox="1"/>
              <p:nvPr/>
            </p:nvSpPr>
            <p:spPr>
              <a:xfrm>
                <a:off x="8313530" y="3427507"/>
                <a:ext cx="3405810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SG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SG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SG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SG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SG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SG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SG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SG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𝒳</m:t>
                              </m:r>
                            </m:sub>
                          </m:sSub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sSub>
                            <m:sSubPr>
                              <m:ctrlPr>
                                <a:rPr lang="en-SG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SG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SG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SG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SG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SG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SG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SG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𝒳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704D87-3413-FC9B-0506-E418AB642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530" y="3427507"/>
                <a:ext cx="3405810" cy="5068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43F278-9A5F-4A1E-6F70-3FB881BF0790}"/>
              </a:ext>
            </a:extLst>
          </p:cNvPr>
          <p:cNvSpPr/>
          <p:nvPr/>
        </p:nvSpPr>
        <p:spPr>
          <a:xfrm>
            <a:off x="6433266" y="2933653"/>
            <a:ext cx="482083" cy="392993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B1C2BE-1BEC-361D-76E0-056FA131E35A}"/>
              </a:ext>
            </a:extLst>
          </p:cNvPr>
          <p:cNvSpPr/>
          <p:nvPr/>
        </p:nvSpPr>
        <p:spPr>
          <a:xfrm>
            <a:off x="1586478" y="2939234"/>
            <a:ext cx="478746" cy="392993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D7A9510-408D-9E91-1E0E-5800D9C0A86E}"/>
              </a:ext>
            </a:extLst>
          </p:cNvPr>
          <p:cNvSpPr/>
          <p:nvPr/>
        </p:nvSpPr>
        <p:spPr>
          <a:xfrm>
            <a:off x="4167570" y="3957705"/>
            <a:ext cx="488931" cy="392993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D3F342-AFD8-A773-73FB-F361978D2802}"/>
              </a:ext>
            </a:extLst>
          </p:cNvPr>
          <p:cNvSpPr/>
          <p:nvPr/>
        </p:nvSpPr>
        <p:spPr>
          <a:xfrm>
            <a:off x="2129821" y="2953581"/>
            <a:ext cx="580572" cy="392993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A64E78-4DB0-7841-98B0-170307CBBDE7}"/>
              </a:ext>
            </a:extLst>
          </p:cNvPr>
          <p:cNvSpPr/>
          <p:nvPr/>
        </p:nvSpPr>
        <p:spPr>
          <a:xfrm>
            <a:off x="6994101" y="2952499"/>
            <a:ext cx="580572" cy="392993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2C990D6-9794-716A-71A9-95709C267594}"/>
              </a:ext>
            </a:extLst>
          </p:cNvPr>
          <p:cNvSpPr/>
          <p:nvPr/>
        </p:nvSpPr>
        <p:spPr>
          <a:xfrm>
            <a:off x="4697042" y="3939056"/>
            <a:ext cx="220717" cy="392993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B490C7-CD50-ABEE-ACF8-543D37F86139}"/>
              </a:ext>
            </a:extLst>
          </p:cNvPr>
          <p:cNvSpPr/>
          <p:nvPr/>
        </p:nvSpPr>
        <p:spPr>
          <a:xfrm>
            <a:off x="4795616" y="1989771"/>
            <a:ext cx="220717" cy="392993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6FD6ED-6D35-A740-2FAB-057530E952E8}"/>
              </a:ext>
            </a:extLst>
          </p:cNvPr>
          <p:cNvCxnSpPr/>
          <p:nvPr/>
        </p:nvCxnSpPr>
        <p:spPr>
          <a:xfrm>
            <a:off x="5373106" y="5786967"/>
            <a:ext cx="294042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FD755F6-A71B-7BC1-C61D-EDC4AF0DC755}"/>
              </a:ext>
            </a:extLst>
          </p:cNvPr>
          <p:cNvSpPr/>
          <p:nvPr/>
        </p:nvSpPr>
        <p:spPr>
          <a:xfrm>
            <a:off x="0" y="0"/>
            <a:ext cx="12192000" cy="9858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1663A6-29D4-5B79-0129-547DFAD055FD}"/>
              </a:ext>
            </a:extLst>
          </p:cNvPr>
          <p:cNvSpPr txBox="1"/>
          <p:nvPr/>
        </p:nvSpPr>
        <p:spPr>
          <a:xfrm>
            <a:off x="809632" y="334979"/>
            <a:ext cx="3445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More specifically..</a:t>
            </a:r>
            <a:endParaRPr lang="en-SG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3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B2D7102-731C-5657-7862-B6A92C4AA90A}"/>
              </a:ext>
            </a:extLst>
          </p:cNvPr>
          <p:cNvGrpSpPr/>
          <p:nvPr/>
        </p:nvGrpSpPr>
        <p:grpSpPr>
          <a:xfrm>
            <a:off x="4060723" y="1542980"/>
            <a:ext cx="4070553" cy="1593921"/>
            <a:chOff x="2664753" y="1611330"/>
            <a:chExt cx="8169453" cy="26180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21E13E9C-9B62-EC09-210B-24782F368717}"/>
                    </a:ext>
                  </a:extLst>
                </p:cNvPr>
                <p:cNvSpPr/>
                <p:nvPr/>
              </p:nvSpPr>
              <p:spPr>
                <a:xfrm>
                  <a:off x="5565509" y="2632104"/>
                  <a:ext cx="581114" cy="58111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SG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SG" sz="14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21E13E9C-9B62-EC09-210B-24782F3687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5509" y="2632104"/>
                  <a:ext cx="581114" cy="581114"/>
                </a:xfrm>
                <a:prstGeom prst="ellipse">
                  <a:avLst/>
                </a:prstGeom>
                <a:blipFill>
                  <a:blip r:embed="rId3"/>
                  <a:stretch>
                    <a:fillRect l="-1887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275495A-1FE7-2807-B13B-0A821400817D}"/>
                    </a:ext>
                  </a:extLst>
                </p:cNvPr>
                <p:cNvSpPr/>
                <p:nvPr/>
              </p:nvSpPr>
              <p:spPr>
                <a:xfrm>
                  <a:off x="7281789" y="2632104"/>
                  <a:ext cx="581114" cy="58111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SG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SG" sz="14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275495A-1FE7-2807-B13B-0A82140081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1789" y="2632104"/>
                  <a:ext cx="581114" cy="581114"/>
                </a:xfrm>
                <a:prstGeom prst="ellipse">
                  <a:avLst/>
                </a:prstGeom>
                <a:blipFill>
                  <a:blip r:embed="rId4"/>
                  <a:stretch>
                    <a:fillRect l="-1923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649846EA-F0B6-32B3-3F16-FCB7F18DA403}"/>
                </a:ext>
              </a:extLst>
            </p:cNvPr>
            <p:cNvCxnSpPr>
              <a:stCxn id="5" idx="0"/>
              <a:endCxn id="6" idx="0"/>
            </p:cNvCxnSpPr>
            <p:nvPr/>
          </p:nvCxnSpPr>
          <p:spPr>
            <a:xfrm rot="5400000" flipH="1" flipV="1">
              <a:off x="6714206" y="1773964"/>
              <a:ext cx="12700" cy="1716280"/>
            </a:xfrm>
            <a:prstGeom prst="curvedConnector3">
              <a:avLst>
                <a:gd name="adj1" fmla="val 3482244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6AE7D061-A5C2-D041-FD6C-9FBEC7667B84}"/>
                </a:ext>
              </a:extLst>
            </p:cNvPr>
            <p:cNvCxnSpPr>
              <a:cxnSpLocks/>
              <a:stCxn id="6" idx="4"/>
              <a:endCxn id="5" idx="4"/>
            </p:cNvCxnSpPr>
            <p:nvPr/>
          </p:nvCxnSpPr>
          <p:spPr>
            <a:xfrm rot="5400000">
              <a:off x="6714206" y="2355078"/>
              <a:ext cx="12700" cy="1716280"/>
            </a:xfrm>
            <a:prstGeom prst="curvedConnector3">
              <a:avLst>
                <a:gd name="adj1" fmla="val 3347669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5A8381DB-ED66-684C-573B-A622BFFB3DE1}"/>
                </a:ext>
              </a:extLst>
            </p:cNvPr>
            <p:cNvCxnSpPr>
              <a:cxnSpLocks/>
              <a:stCxn id="5" idx="3"/>
              <a:endCxn id="5" idx="1"/>
            </p:cNvCxnSpPr>
            <p:nvPr/>
          </p:nvCxnSpPr>
          <p:spPr>
            <a:xfrm rot="5400000" flipH="1">
              <a:off x="5445156" y="2922661"/>
              <a:ext cx="410910" cy="12700"/>
            </a:xfrm>
            <a:prstGeom prst="curvedConnector5">
              <a:avLst>
                <a:gd name="adj1" fmla="val -55633"/>
                <a:gd name="adj2" fmla="val 5705606"/>
                <a:gd name="adj3" fmla="val 155633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12267DA1-60F9-134B-B83F-68EFC2255948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7572346" y="2922661"/>
              <a:ext cx="410910" cy="12700"/>
            </a:xfrm>
            <a:prstGeom prst="curvedConnector5">
              <a:avLst>
                <a:gd name="adj1" fmla="val -55633"/>
                <a:gd name="adj2" fmla="val 5705606"/>
                <a:gd name="adj3" fmla="val 155633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24">
                  <a:extLst>
                    <a:ext uri="{FF2B5EF4-FFF2-40B4-BE49-F238E27FC236}">
                      <a16:creationId xmlns:a16="http://schemas.microsoft.com/office/drawing/2014/main" id="{50B6A163-9731-86DB-2759-9E699F1EE4CB}"/>
                    </a:ext>
                  </a:extLst>
                </p:cNvPr>
                <p:cNvSpPr txBox="1"/>
                <p:nvPr/>
              </p:nvSpPr>
              <p:spPr>
                <a:xfrm>
                  <a:off x="6146625" y="1611330"/>
                  <a:ext cx="1259117" cy="572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SG" sz="1600" dirty="0"/>
                </a:p>
              </p:txBody>
            </p:sp>
          </mc:Choice>
          <mc:Fallback xmlns="">
            <p:sp>
              <p:nvSpPr>
                <p:cNvPr id="11" name="TextBox 24">
                  <a:extLst>
                    <a:ext uri="{FF2B5EF4-FFF2-40B4-BE49-F238E27FC236}">
                      <a16:creationId xmlns:a16="http://schemas.microsoft.com/office/drawing/2014/main" id="{50B6A163-9731-86DB-2759-9E699F1EE4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6625" y="1611330"/>
                  <a:ext cx="1259117" cy="572941"/>
                </a:xfrm>
                <a:prstGeom prst="rect">
                  <a:avLst/>
                </a:prstGeom>
                <a:blipFill>
                  <a:blip r:embed="rId5"/>
                  <a:stretch>
                    <a:fillRect r="-11650" b="-5263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25">
                  <a:extLst>
                    <a:ext uri="{FF2B5EF4-FFF2-40B4-BE49-F238E27FC236}">
                      <a16:creationId xmlns:a16="http://schemas.microsoft.com/office/drawing/2014/main" id="{70DC67B2-EA71-103E-6C9C-164ACA2DA4B3}"/>
                    </a:ext>
                  </a:extLst>
                </p:cNvPr>
                <p:cNvSpPr txBox="1"/>
                <p:nvPr/>
              </p:nvSpPr>
              <p:spPr>
                <a:xfrm>
                  <a:off x="6146625" y="3656475"/>
                  <a:ext cx="1259117" cy="572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SG" sz="1600" dirty="0"/>
                </a:p>
              </p:txBody>
            </p:sp>
          </mc:Choice>
          <mc:Fallback xmlns="">
            <p:sp>
              <p:nvSpPr>
                <p:cNvPr id="12" name="TextBox 25">
                  <a:extLst>
                    <a:ext uri="{FF2B5EF4-FFF2-40B4-BE49-F238E27FC236}">
                      <a16:creationId xmlns:a16="http://schemas.microsoft.com/office/drawing/2014/main" id="{70DC67B2-EA71-103E-6C9C-164ACA2DA4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6625" y="3656475"/>
                  <a:ext cx="1259117" cy="572941"/>
                </a:xfrm>
                <a:prstGeom prst="rect">
                  <a:avLst/>
                </a:prstGeom>
                <a:blipFill>
                  <a:blip r:embed="rId6"/>
                  <a:stretch>
                    <a:fillRect r="-11650" b="-3448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26">
                  <a:extLst>
                    <a:ext uri="{FF2B5EF4-FFF2-40B4-BE49-F238E27FC236}">
                      <a16:creationId xmlns:a16="http://schemas.microsoft.com/office/drawing/2014/main" id="{3859CCA8-EF29-1CD5-87A2-780BECEC6456}"/>
                    </a:ext>
                  </a:extLst>
                </p:cNvPr>
                <p:cNvSpPr txBox="1"/>
                <p:nvPr/>
              </p:nvSpPr>
              <p:spPr>
                <a:xfrm>
                  <a:off x="2664753" y="2625756"/>
                  <a:ext cx="2268863" cy="572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:1−</m:t>
                        </m:r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SG" sz="1600" dirty="0"/>
                </a:p>
              </p:txBody>
            </p:sp>
          </mc:Choice>
          <mc:Fallback xmlns="">
            <p:sp>
              <p:nvSpPr>
                <p:cNvPr id="13" name="TextBox 26">
                  <a:extLst>
                    <a:ext uri="{FF2B5EF4-FFF2-40B4-BE49-F238E27FC236}">
                      <a16:creationId xmlns:a16="http://schemas.microsoft.com/office/drawing/2014/main" id="{3859CCA8-EF29-1CD5-87A2-780BECEC64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4753" y="2625756"/>
                  <a:ext cx="2268863" cy="572941"/>
                </a:xfrm>
                <a:prstGeom prst="rect">
                  <a:avLst/>
                </a:prstGeom>
                <a:blipFill>
                  <a:blip r:embed="rId7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27">
                  <a:extLst>
                    <a:ext uri="{FF2B5EF4-FFF2-40B4-BE49-F238E27FC236}">
                      <a16:creationId xmlns:a16="http://schemas.microsoft.com/office/drawing/2014/main" id="{C8C48EAB-A94C-A7A0-F2BA-1877533A7C21}"/>
                    </a:ext>
                  </a:extLst>
                </p:cNvPr>
                <p:cNvSpPr txBox="1"/>
                <p:nvPr/>
              </p:nvSpPr>
              <p:spPr>
                <a:xfrm>
                  <a:off x="8565343" y="2633484"/>
                  <a:ext cx="2268863" cy="572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:1−</m:t>
                        </m:r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SG" sz="1600" dirty="0"/>
                </a:p>
              </p:txBody>
            </p:sp>
          </mc:Choice>
          <mc:Fallback xmlns="">
            <p:sp>
              <p:nvSpPr>
                <p:cNvPr id="14" name="TextBox 27">
                  <a:extLst>
                    <a:ext uri="{FF2B5EF4-FFF2-40B4-BE49-F238E27FC236}">
                      <a16:creationId xmlns:a16="http://schemas.microsoft.com/office/drawing/2014/main" id="{C8C48EAB-A94C-A7A0-F2BA-1877533A7C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5343" y="2633484"/>
                  <a:ext cx="2268863" cy="572941"/>
                </a:xfrm>
                <a:prstGeom prst="rect">
                  <a:avLst/>
                </a:prstGeom>
                <a:blipFill>
                  <a:blip r:embed="rId8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232557-BC5C-B66D-B697-A3457E5232C7}"/>
                  </a:ext>
                </a:extLst>
              </p:cNvPr>
              <p:cNvSpPr txBox="1"/>
              <p:nvPr/>
            </p:nvSpPr>
            <p:spPr>
              <a:xfrm>
                <a:off x="2430538" y="3196167"/>
                <a:ext cx="7357533" cy="3495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SG" b="0" dirty="0"/>
                  <a:t>Different pasts which induce the same future statistics are </a:t>
                </a:r>
                <a:r>
                  <a:rPr lang="en-SG" b="1" dirty="0">
                    <a:solidFill>
                      <a:srgbClr val="FF0000"/>
                    </a:solidFill>
                  </a:rPr>
                  <a:t>equivalent</a:t>
                </a:r>
              </a:p>
              <a:p>
                <a:pPr marL="285750" indent="-285750">
                  <a:buFontTx/>
                  <a:buChar char="-"/>
                </a:pPr>
                <a:endParaRPr lang="en-SG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 ~ </m:t>
                      </m:r>
                      <m:acc>
                        <m:accPr>
                          <m:chr m:val="⃖"/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⃖"/>
                                  <m:ctrlPr>
                                    <a:rPr lang="en-SG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⃖"/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⃖"/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⃖"/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d>
                        </m:e>
                      </m:func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b="0" dirty="0"/>
              </a:p>
              <a:p>
                <a:endParaRPr lang="en-SG" b="0" dirty="0"/>
              </a:p>
              <a:p>
                <a:pPr marL="285750" indent="-285750">
                  <a:buFontTx/>
                  <a:buChar char="-"/>
                </a:pPr>
                <a:r>
                  <a:rPr lang="en-SG" dirty="0"/>
                  <a:t>Equivalent pasts can be stored in causal states,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SG" dirty="0"/>
                  <a:t>, in a </a:t>
                </a:r>
                <a14:m>
                  <m:oMath xmlns:m="http://schemas.openxmlformats.org/officeDocument/2006/math">
                    <m:r>
                      <a:rPr lang="en-SG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SG" b="1" dirty="0">
                    <a:solidFill>
                      <a:srgbClr val="FF0000"/>
                    </a:solidFill>
                  </a:rPr>
                  <a:t> – machine</a:t>
                </a:r>
              </a:p>
              <a:p>
                <a:pPr marL="285750" indent="-285750">
                  <a:buFontTx/>
                  <a:buChar char="-"/>
                </a:pPr>
                <a:endParaRPr lang="en-SG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SG" dirty="0"/>
                  <a:t>Requires the least memory yet retain optimal predictivity</a:t>
                </a:r>
              </a:p>
              <a:p>
                <a:pPr lvl="1"/>
                <a:endParaRPr lang="en-SG" dirty="0"/>
              </a:p>
              <a:p>
                <a:pPr marL="285750" indent="-285750">
                  <a:buFontTx/>
                  <a:buChar char="-"/>
                </a:pPr>
                <a:r>
                  <a:rPr lang="en-SG" dirty="0">
                    <a:solidFill>
                      <a:schemeClr val="tx1"/>
                    </a:solidFill>
                  </a:rPr>
                  <a:t>Important property of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SG" dirty="0">
                    <a:solidFill>
                      <a:schemeClr val="tx1"/>
                    </a:solidFill>
                  </a:rPr>
                  <a:t> – machine: </a:t>
                </a:r>
                <a:r>
                  <a:rPr lang="en-SG" b="1" dirty="0" err="1"/>
                  <a:t>unifilarity</a:t>
                </a:r>
                <a:endParaRPr lang="en-SG" b="1" dirty="0"/>
              </a:p>
              <a:p>
                <a:pPr marL="742950" lvl="1" indent="-285750">
                  <a:buFontTx/>
                  <a:buChar char="-"/>
                </a:pPr>
                <a:endParaRPr lang="en-SG" dirty="0"/>
              </a:p>
              <a:p>
                <a:pPr marL="742950" lvl="1" indent="-285750">
                  <a:buFontTx/>
                  <a:buChar char="-"/>
                </a:pPr>
                <a:endParaRPr lang="en-SG" dirty="0"/>
              </a:p>
              <a:p>
                <a:pPr marL="285750" indent="-285750">
                  <a:buFontTx/>
                  <a:buChar char="-"/>
                </a:pPr>
                <a:endParaRPr lang="en-SG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232557-BC5C-B66D-B697-A3457E523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538" y="3196167"/>
                <a:ext cx="7357533" cy="3495059"/>
              </a:xfrm>
              <a:prstGeom prst="rect">
                <a:avLst/>
              </a:prstGeom>
              <a:blipFill>
                <a:blip r:embed="rId9"/>
                <a:stretch>
                  <a:fillRect l="-746" t="-8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400B03B-C7A9-6D6A-02CD-A5BE8AEC0E81}"/>
                  </a:ext>
                </a:extLst>
              </p:cNvPr>
              <p:cNvSpPr txBox="1"/>
              <p:nvPr/>
            </p:nvSpPr>
            <p:spPr>
              <a:xfrm>
                <a:off x="3061304" y="602007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dirty="0"/>
                  <a:t> (</a:t>
                </a:r>
                <a:r>
                  <a:rPr lang="en-SG" dirty="0" err="1"/>
                  <a:t>unifilarity</a:t>
                </a:r>
                <a:r>
                  <a:rPr lang="en-SG" dirty="0"/>
                  <a:t>)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400B03B-C7A9-6D6A-02CD-A5BE8AEC0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304" y="6020079"/>
                <a:ext cx="6096000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23CFF97-127F-BCF4-A4E9-C5983AED6929}"/>
              </a:ext>
            </a:extLst>
          </p:cNvPr>
          <p:cNvSpPr/>
          <p:nvPr/>
        </p:nvSpPr>
        <p:spPr>
          <a:xfrm>
            <a:off x="0" y="0"/>
            <a:ext cx="12192000" cy="9858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4B36F9-2637-AB11-5560-4B6B77253227}"/>
              </a:ext>
            </a:extLst>
          </p:cNvPr>
          <p:cNvSpPr txBox="1"/>
          <p:nvPr/>
        </p:nvSpPr>
        <p:spPr>
          <a:xfrm>
            <a:off x="809632" y="334979"/>
            <a:ext cx="4296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Classical predictive modelling</a:t>
            </a:r>
            <a:endParaRPr lang="en-SG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3D3BF2-83F6-8EE2-9D34-980CDB8D4368}"/>
              </a:ext>
            </a:extLst>
          </p:cNvPr>
          <p:cNvSpPr txBox="1"/>
          <p:nvPr/>
        </p:nvSpPr>
        <p:spPr>
          <a:xfrm>
            <a:off x="6605212" y="6575810"/>
            <a:ext cx="609771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Crutchfield, J. P., &amp; Young, K. (1989). Inferring statistical complexity. 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Physical review letters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63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(2), 105.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394084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EA5CCB-4434-4502-254E-628FA88C4136}"/>
              </a:ext>
            </a:extLst>
          </p:cNvPr>
          <p:cNvSpPr/>
          <p:nvPr/>
        </p:nvSpPr>
        <p:spPr>
          <a:xfrm>
            <a:off x="4491257" y="1832090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020D23-BC6D-DC1F-DB91-380B854982D2}"/>
                  </a:ext>
                </a:extLst>
              </p:cNvPr>
              <p:cNvSpPr txBox="1"/>
              <p:nvPr/>
            </p:nvSpPr>
            <p:spPr>
              <a:xfrm>
                <a:off x="4576945" y="1878600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020D23-BC6D-DC1F-DB91-380B85498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945" y="1878600"/>
                <a:ext cx="38331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505C17E-76C8-8D3B-840D-E93EE732FBB2}"/>
              </a:ext>
            </a:extLst>
          </p:cNvPr>
          <p:cNvSpPr/>
          <p:nvPr/>
        </p:nvSpPr>
        <p:spPr>
          <a:xfrm>
            <a:off x="5045943" y="1832090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0874E0-10AA-B5F2-E292-C30214920F7F}"/>
                  </a:ext>
                </a:extLst>
              </p:cNvPr>
              <p:cNvSpPr txBox="1"/>
              <p:nvPr/>
            </p:nvSpPr>
            <p:spPr>
              <a:xfrm>
                <a:off x="5131631" y="1878600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0874E0-10AA-B5F2-E292-C30214920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631" y="1878600"/>
                <a:ext cx="38331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140CCEC6-320D-A93B-A0B9-96080887FF27}"/>
              </a:ext>
            </a:extLst>
          </p:cNvPr>
          <p:cNvSpPr/>
          <p:nvPr/>
        </p:nvSpPr>
        <p:spPr>
          <a:xfrm>
            <a:off x="5600628" y="1832090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B6C28C-24B7-8A64-D5EB-C23896654507}"/>
                  </a:ext>
                </a:extLst>
              </p:cNvPr>
              <p:cNvSpPr txBox="1"/>
              <p:nvPr/>
            </p:nvSpPr>
            <p:spPr>
              <a:xfrm>
                <a:off x="5686316" y="1878600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B6C28C-24B7-8A64-D5EB-C23896654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316" y="1878600"/>
                <a:ext cx="38331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1835CDC7-2BA5-B63F-91BC-A59F9FD8ABCD}"/>
              </a:ext>
            </a:extLst>
          </p:cNvPr>
          <p:cNvSpPr/>
          <p:nvPr/>
        </p:nvSpPr>
        <p:spPr>
          <a:xfrm>
            <a:off x="2827201" y="1832090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149F71-0AB0-5B5F-094D-DC9DA89200F3}"/>
                  </a:ext>
                </a:extLst>
              </p:cNvPr>
              <p:cNvSpPr txBox="1"/>
              <p:nvPr/>
            </p:nvSpPr>
            <p:spPr>
              <a:xfrm>
                <a:off x="2912889" y="1878600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149F71-0AB0-5B5F-094D-DC9DA8920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889" y="1878600"/>
                <a:ext cx="38331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10D5A91-A257-4FD1-F063-FABECF4C8BE7}"/>
              </a:ext>
            </a:extLst>
          </p:cNvPr>
          <p:cNvSpPr/>
          <p:nvPr/>
        </p:nvSpPr>
        <p:spPr>
          <a:xfrm>
            <a:off x="3381887" y="1832090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D40CF9-6944-D407-2E5E-9E07E5D6D061}"/>
                  </a:ext>
                </a:extLst>
              </p:cNvPr>
              <p:cNvSpPr txBox="1"/>
              <p:nvPr/>
            </p:nvSpPr>
            <p:spPr>
              <a:xfrm>
                <a:off x="3467575" y="1878600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D40CF9-6944-D407-2E5E-9E07E5D6D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575" y="1878600"/>
                <a:ext cx="38331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8E98DDAF-F37E-15CF-0455-31017299C13B}"/>
              </a:ext>
            </a:extLst>
          </p:cNvPr>
          <p:cNvSpPr/>
          <p:nvPr/>
        </p:nvSpPr>
        <p:spPr>
          <a:xfrm>
            <a:off x="3936572" y="1832090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0DAB2F-3178-2DCB-A86F-20D15E997FA4}"/>
                  </a:ext>
                </a:extLst>
              </p:cNvPr>
              <p:cNvSpPr txBox="1"/>
              <p:nvPr/>
            </p:nvSpPr>
            <p:spPr>
              <a:xfrm>
                <a:off x="4022260" y="1878600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0DAB2F-3178-2DCB-A86F-20D15E997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260" y="1878600"/>
                <a:ext cx="38331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956D016-F2F2-7078-B124-13F0F281B5B7}"/>
              </a:ext>
            </a:extLst>
          </p:cNvPr>
          <p:cNvSpPr/>
          <p:nvPr/>
        </p:nvSpPr>
        <p:spPr>
          <a:xfrm>
            <a:off x="2272516" y="1832090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4F49B2-A210-8A8B-C535-454A6198BE94}"/>
                  </a:ext>
                </a:extLst>
              </p:cNvPr>
              <p:cNvSpPr txBox="1"/>
              <p:nvPr/>
            </p:nvSpPr>
            <p:spPr>
              <a:xfrm>
                <a:off x="2358204" y="1878600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4F49B2-A210-8A8B-C535-454A6198B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204" y="1878600"/>
                <a:ext cx="38331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40D78711-12CC-2943-3608-5299BF2DC2F6}"/>
              </a:ext>
            </a:extLst>
          </p:cNvPr>
          <p:cNvSpPr/>
          <p:nvPr/>
        </p:nvSpPr>
        <p:spPr>
          <a:xfrm>
            <a:off x="6709999" y="1832090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2E00404-4F47-9A02-2E82-A1D530EC9D24}"/>
                  </a:ext>
                </a:extLst>
              </p:cNvPr>
              <p:cNvSpPr txBox="1"/>
              <p:nvPr/>
            </p:nvSpPr>
            <p:spPr>
              <a:xfrm>
                <a:off x="6795687" y="1878600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2E00404-4F47-9A02-2E82-A1D530EC9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687" y="1878600"/>
                <a:ext cx="38331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DFC89D46-7A61-0811-6C18-95331621D325}"/>
              </a:ext>
            </a:extLst>
          </p:cNvPr>
          <p:cNvSpPr/>
          <p:nvPr/>
        </p:nvSpPr>
        <p:spPr>
          <a:xfrm>
            <a:off x="7264685" y="1832090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8A811B-1DD3-7945-755E-B783482CA2BF}"/>
                  </a:ext>
                </a:extLst>
              </p:cNvPr>
              <p:cNvSpPr txBox="1"/>
              <p:nvPr/>
            </p:nvSpPr>
            <p:spPr>
              <a:xfrm>
                <a:off x="7350373" y="1878600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8A811B-1DD3-7945-755E-B783482CA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373" y="1878600"/>
                <a:ext cx="38331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8AEE32DD-02D8-31D4-F6ED-F13FE738FB66}"/>
              </a:ext>
            </a:extLst>
          </p:cNvPr>
          <p:cNvSpPr/>
          <p:nvPr/>
        </p:nvSpPr>
        <p:spPr>
          <a:xfrm>
            <a:off x="7819370" y="1832090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9ED2B7-3E7E-F8AA-3E21-3D9ECC28CF0A}"/>
                  </a:ext>
                </a:extLst>
              </p:cNvPr>
              <p:cNvSpPr txBox="1"/>
              <p:nvPr/>
            </p:nvSpPr>
            <p:spPr>
              <a:xfrm>
                <a:off x="7905058" y="1878600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9ED2B7-3E7E-F8AA-3E21-3D9ECC28C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058" y="1878600"/>
                <a:ext cx="38331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FBEA9234-D361-C19D-0693-C93655AF4C70}"/>
              </a:ext>
            </a:extLst>
          </p:cNvPr>
          <p:cNvSpPr/>
          <p:nvPr/>
        </p:nvSpPr>
        <p:spPr>
          <a:xfrm>
            <a:off x="6155314" y="1832090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5B7BCA-EED8-60BA-AE08-01BD0A816E0D}"/>
                  </a:ext>
                </a:extLst>
              </p:cNvPr>
              <p:cNvSpPr txBox="1"/>
              <p:nvPr/>
            </p:nvSpPr>
            <p:spPr>
              <a:xfrm>
                <a:off x="6241002" y="1878600"/>
                <a:ext cx="383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5B7BCA-EED8-60BA-AE08-01BD0A816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002" y="1878600"/>
                <a:ext cx="38331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A093F16A-3C3D-9FB0-2600-8B0D52A0E948}"/>
              </a:ext>
            </a:extLst>
          </p:cNvPr>
          <p:cNvGrpSpPr/>
          <p:nvPr/>
        </p:nvGrpSpPr>
        <p:grpSpPr>
          <a:xfrm>
            <a:off x="9500424" y="1765897"/>
            <a:ext cx="937529" cy="620880"/>
            <a:chOff x="1302432" y="3439680"/>
            <a:chExt cx="937529" cy="62088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EC340DC-0A4B-FDEE-77D1-8E23AC6A8DC8}"/>
                </a:ext>
              </a:extLst>
            </p:cNvPr>
            <p:cNvSpPr/>
            <p:nvPr/>
          </p:nvSpPr>
          <p:spPr>
            <a:xfrm>
              <a:off x="1453301" y="3567333"/>
              <a:ext cx="493227" cy="493227"/>
            </a:xfrm>
            <a:prstGeom prst="ellipse">
              <a:avLst/>
            </a:prstGeom>
            <a:solidFill>
              <a:schemeClr val="tx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Moon 25">
              <a:extLst>
                <a:ext uri="{FF2B5EF4-FFF2-40B4-BE49-F238E27FC236}">
                  <a16:creationId xmlns:a16="http://schemas.microsoft.com/office/drawing/2014/main" id="{2FE7423C-D94E-60FA-F91E-B53959FC88D6}"/>
                </a:ext>
              </a:extLst>
            </p:cNvPr>
            <p:cNvSpPr/>
            <p:nvPr/>
          </p:nvSpPr>
          <p:spPr>
            <a:xfrm rot="16200000">
              <a:off x="1542964" y="3199148"/>
              <a:ext cx="313901" cy="794966"/>
            </a:xfrm>
            <a:prstGeom prst="moon">
              <a:avLst>
                <a:gd name="adj" fmla="val 37505"/>
              </a:avLst>
            </a:prstGeom>
            <a:solidFill>
              <a:schemeClr val="tx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3C841BD9-8458-4F35-DC3A-79384178E455}"/>
                </a:ext>
              </a:extLst>
            </p:cNvPr>
            <p:cNvCxnSpPr>
              <a:cxnSpLocks/>
              <a:stCxn id="25" idx="5"/>
            </p:cNvCxnSpPr>
            <p:nvPr/>
          </p:nvCxnSpPr>
          <p:spPr>
            <a:xfrm rot="16200000" flipH="1">
              <a:off x="2053954" y="3808671"/>
              <a:ext cx="12700" cy="359315"/>
            </a:xfrm>
            <a:prstGeom prst="curvedConnector4">
              <a:avLst>
                <a:gd name="adj1" fmla="val -1800000"/>
                <a:gd name="adj2" fmla="val 60051"/>
              </a:avLst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4FEB953-0FE3-C597-79CC-02B6ACF843CE}"/>
              </a:ext>
            </a:extLst>
          </p:cNvPr>
          <p:cNvSpPr txBox="1"/>
          <p:nvPr/>
        </p:nvSpPr>
        <p:spPr>
          <a:xfrm>
            <a:off x="10242547" y="1637662"/>
            <a:ext cx="20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!</a:t>
            </a:r>
            <a:endParaRPr lang="en-SG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E21A52-C1AB-CE82-7ABC-8667BB50C5C1}"/>
              </a:ext>
            </a:extLst>
          </p:cNvPr>
          <p:cNvSpPr txBox="1"/>
          <p:nvPr/>
        </p:nvSpPr>
        <p:spPr>
          <a:xfrm>
            <a:off x="9639804" y="1442468"/>
            <a:ext cx="21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!</a:t>
            </a:r>
            <a:endParaRPr lang="en-SG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455434-9F0F-3150-D388-C400B8E4FD37}"/>
              </a:ext>
            </a:extLst>
          </p:cNvPr>
          <p:cNvSpPr txBox="1"/>
          <p:nvPr/>
        </p:nvSpPr>
        <p:spPr>
          <a:xfrm>
            <a:off x="9902488" y="1631841"/>
            <a:ext cx="25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!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190C0D-7D9F-8994-CCA1-07560F2D4F15}"/>
              </a:ext>
            </a:extLst>
          </p:cNvPr>
          <p:cNvSpPr txBox="1"/>
          <p:nvPr/>
        </p:nvSpPr>
        <p:spPr>
          <a:xfrm>
            <a:off x="9357859" y="1895133"/>
            <a:ext cx="23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!</a:t>
            </a:r>
            <a:endParaRPr lang="en-SG" b="1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18A21026-3D6C-95DD-426E-988527951091}"/>
              </a:ext>
            </a:extLst>
          </p:cNvPr>
          <p:cNvSpPr/>
          <p:nvPr/>
        </p:nvSpPr>
        <p:spPr>
          <a:xfrm>
            <a:off x="5131631" y="2779414"/>
            <a:ext cx="264234" cy="86007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0EEB5A-FB01-E7D9-EC1E-22111DCB96CE}"/>
              </a:ext>
            </a:extLst>
          </p:cNvPr>
          <p:cNvSpPr/>
          <p:nvPr/>
        </p:nvSpPr>
        <p:spPr>
          <a:xfrm>
            <a:off x="5045941" y="4032130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54BF9DC-5B7B-8509-45D5-1C70221EFAA8}"/>
                  </a:ext>
                </a:extLst>
              </p:cNvPr>
              <p:cNvSpPr txBox="1"/>
              <p:nvPr/>
            </p:nvSpPr>
            <p:spPr>
              <a:xfrm>
                <a:off x="5079189" y="4078640"/>
                <a:ext cx="383310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54BF9DC-5B7B-8509-45D5-1C70221EF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189" y="4078640"/>
                <a:ext cx="383310" cy="412934"/>
              </a:xfrm>
              <a:prstGeom prst="rect">
                <a:avLst/>
              </a:prstGeom>
              <a:blipFill>
                <a:blip r:embed="rId14"/>
                <a:stretch>
                  <a:fillRect r="-603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F53C4038-2FE7-94E0-CFE9-FCC569A548E7}"/>
              </a:ext>
            </a:extLst>
          </p:cNvPr>
          <p:cNvSpPr/>
          <p:nvPr/>
        </p:nvSpPr>
        <p:spPr>
          <a:xfrm>
            <a:off x="4493951" y="4032130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4794706-7BDF-A2CF-49A9-23F54C0D87FD}"/>
                  </a:ext>
                </a:extLst>
              </p:cNvPr>
              <p:cNvSpPr txBox="1"/>
              <p:nvPr/>
            </p:nvSpPr>
            <p:spPr>
              <a:xfrm>
                <a:off x="4527199" y="4078640"/>
                <a:ext cx="383310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4794706-7BDF-A2CF-49A9-23F54C0D8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199" y="4078640"/>
                <a:ext cx="383310" cy="412934"/>
              </a:xfrm>
              <a:prstGeom prst="rect">
                <a:avLst/>
              </a:prstGeom>
              <a:blipFill>
                <a:blip r:embed="rId15"/>
                <a:stretch>
                  <a:fillRect r="-603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243364DF-6580-467A-2B08-28F600B7DAD0}"/>
              </a:ext>
            </a:extLst>
          </p:cNvPr>
          <p:cNvSpPr/>
          <p:nvPr/>
        </p:nvSpPr>
        <p:spPr>
          <a:xfrm>
            <a:off x="5600627" y="4032130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DBCCDB1-FCA6-7B55-750D-034BD2569EFF}"/>
                  </a:ext>
                </a:extLst>
              </p:cNvPr>
              <p:cNvSpPr txBox="1"/>
              <p:nvPr/>
            </p:nvSpPr>
            <p:spPr>
              <a:xfrm>
                <a:off x="5633875" y="4078640"/>
                <a:ext cx="383310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DBCCDB1-FCA6-7B55-750D-034BD2569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875" y="4078640"/>
                <a:ext cx="383310" cy="412934"/>
              </a:xfrm>
              <a:prstGeom prst="rect">
                <a:avLst/>
              </a:prstGeom>
              <a:blipFill>
                <a:blip r:embed="rId16"/>
                <a:stretch>
                  <a:fillRect r="-603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EE3ECA87-0B9F-D0EE-72D7-1DD71A5B9439}"/>
              </a:ext>
            </a:extLst>
          </p:cNvPr>
          <p:cNvSpPr/>
          <p:nvPr/>
        </p:nvSpPr>
        <p:spPr>
          <a:xfrm>
            <a:off x="6152618" y="4032130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3DDC8D0-431B-4542-3AAE-38308211D504}"/>
                  </a:ext>
                </a:extLst>
              </p:cNvPr>
              <p:cNvSpPr txBox="1"/>
              <p:nvPr/>
            </p:nvSpPr>
            <p:spPr>
              <a:xfrm>
                <a:off x="6185866" y="4078640"/>
                <a:ext cx="383310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3DDC8D0-431B-4542-3AAE-38308211D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866" y="4078640"/>
                <a:ext cx="383310" cy="412934"/>
              </a:xfrm>
              <a:prstGeom prst="rect">
                <a:avLst/>
              </a:prstGeom>
              <a:blipFill>
                <a:blip r:embed="rId17"/>
                <a:stretch>
                  <a:fillRect r="-603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556DE4A4-239E-2BF6-FBB5-7F570DBA3FF1}"/>
              </a:ext>
            </a:extLst>
          </p:cNvPr>
          <p:cNvSpPr/>
          <p:nvPr/>
        </p:nvSpPr>
        <p:spPr>
          <a:xfrm>
            <a:off x="6704608" y="4032130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D67D138-83BB-6DD2-8F0B-643231E151AD}"/>
                  </a:ext>
                </a:extLst>
              </p:cNvPr>
              <p:cNvSpPr txBox="1"/>
              <p:nvPr/>
            </p:nvSpPr>
            <p:spPr>
              <a:xfrm>
                <a:off x="6737856" y="4078640"/>
                <a:ext cx="383310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D67D138-83BB-6DD2-8F0B-643231E15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856" y="4078640"/>
                <a:ext cx="383310" cy="412934"/>
              </a:xfrm>
              <a:prstGeom prst="rect">
                <a:avLst/>
              </a:prstGeom>
              <a:blipFill>
                <a:blip r:embed="rId18"/>
                <a:stretch>
                  <a:fillRect r="-603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EBC10D77-2FFA-BF1A-FAD1-40A95C100CB8}"/>
              </a:ext>
            </a:extLst>
          </p:cNvPr>
          <p:cNvSpPr/>
          <p:nvPr/>
        </p:nvSpPr>
        <p:spPr>
          <a:xfrm>
            <a:off x="2828545" y="4032130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6D48FB1-DC61-F52D-32EB-C3388D48489A}"/>
                  </a:ext>
                </a:extLst>
              </p:cNvPr>
              <p:cNvSpPr txBox="1"/>
              <p:nvPr/>
            </p:nvSpPr>
            <p:spPr>
              <a:xfrm>
                <a:off x="2861793" y="4078640"/>
                <a:ext cx="383310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6D48FB1-DC61-F52D-32EB-C3388D484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793" y="4078640"/>
                <a:ext cx="383310" cy="412934"/>
              </a:xfrm>
              <a:prstGeom prst="rect">
                <a:avLst/>
              </a:prstGeom>
              <a:blipFill>
                <a:blip r:embed="rId19"/>
                <a:stretch>
                  <a:fillRect r="-603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C60DB238-A920-CF0D-31EE-D6D5163285D0}"/>
              </a:ext>
            </a:extLst>
          </p:cNvPr>
          <p:cNvSpPr/>
          <p:nvPr/>
        </p:nvSpPr>
        <p:spPr>
          <a:xfrm>
            <a:off x="2271164" y="4032130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BDC0ED0-CB7A-F47D-C6F8-F69891794001}"/>
                  </a:ext>
                </a:extLst>
              </p:cNvPr>
              <p:cNvSpPr txBox="1"/>
              <p:nvPr/>
            </p:nvSpPr>
            <p:spPr>
              <a:xfrm>
                <a:off x="2304412" y="4078640"/>
                <a:ext cx="383310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BDC0ED0-CB7A-F47D-C6F8-F69891794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412" y="4078640"/>
                <a:ext cx="383310" cy="412934"/>
              </a:xfrm>
              <a:prstGeom prst="rect">
                <a:avLst/>
              </a:prstGeom>
              <a:blipFill>
                <a:blip r:embed="rId20"/>
                <a:stretch>
                  <a:fillRect r="-603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>
            <a:extLst>
              <a:ext uri="{FF2B5EF4-FFF2-40B4-BE49-F238E27FC236}">
                <a16:creationId xmlns:a16="http://schemas.microsoft.com/office/drawing/2014/main" id="{C10A431A-104B-1BDF-50A5-6977E031C807}"/>
              </a:ext>
            </a:extLst>
          </p:cNvPr>
          <p:cNvSpPr/>
          <p:nvPr/>
        </p:nvSpPr>
        <p:spPr>
          <a:xfrm>
            <a:off x="3939268" y="4032130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4CEF0C1-0DA4-59B3-9DC5-A50C61DCA155}"/>
                  </a:ext>
                </a:extLst>
              </p:cNvPr>
              <p:cNvSpPr txBox="1"/>
              <p:nvPr/>
            </p:nvSpPr>
            <p:spPr>
              <a:xfrm>
                <a:off x="3972516" y="4078640"/>
                <a:ext cx="383310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4CEF0C1-0DA4-59B3-9DC5-A50C61DCA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16" y="4078640"/>
                <a:ext cx="383310" cy="412934"/>
              </a:xfrm>
              <a:prstGeom prst="rect">
                <a:avLst/>
              </a:prstGeom>
              <a:blipFill>
                <a:blip r:embed="rId21"/>
                <a:stretch>
                  <a:fillRect r="-603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>
            <a:extLst>
              <a:ext uri="{FF2B5EF4-FFF2-40B4-BE49-F238E27FC236}">
                <a16:creationId xmlns:a16="http://schemas.microsoft.com/office/drawing/2014/main" id="{93C793F7-9B9B-C035-2A86-016B14B366A2}"/>
              </a:ext>
            </a:extLst>
          </p:cNvPr>
          <p:cNvSpPr/>
          <p:nvPr/>
        </p:nvSpPr>
        <p:spPr>
          <a:xfrm>
            <a:off x="3381887" y="4032130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FDB4F29-C023-60C9-CFA5-731DE84568F1}"/>
                  </a:ext>
                </a:extLst>
              </p:cNvPr>
              <p:cNvSpPr txBox="1"/>
              <p:nvPr/>
            </p:nvSpPr>
            <p:spPr>
              <a:xfrm>
                <a:off x="3415135" y="4078640"/>
                <a:ext cx="383310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FDB4F29-C023-60C9-CFA5-731DE8456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135" y="4078640"/>
                <a:ext cx="383310" cy="412934"/>
              </a:xfrm>
              <a:prstGeom prst="rect">
                <a:avLst/>
              </a:prstGeom>
              <a:blipFill>
                <a:blip r:embed="rId22"/>
                <a:stretch>
                  <a:fillRect r="-603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>
            <a:extLst>
              <a:ext uri="{FF2B5EF4-FFF2-40B4-BE49-F238E27FC236}">
                <a16:creationId xmlns:a16="http://schemas.microsoft.com/office/drawing/2014/main" id="{8D0B3A91-C7B4-6792-3C06-DF9ED24F7B7C}"/>
              </a:ext>
            </a:extLst>
          </p:cNvPr>
          <p:cNvSpPr/>
          <p:nvPr/>
        </p:nvSpPr>
        <p:spPr>
          <a:xfrm>
            <a:off x="7259295" y="4032129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097BE38-04C0-C1C9-CDBB-71150DFD7BF6}"/>
                  </a:ext>
                </a:extLst>
              </p:cNvPr>
              <p:cNvSpPr txBox="1"/>
              <p:nvPr/>
            </p:nvSpPr>
            <p:spPr>
              <a:xfrm>
                <a:off x="7287150" y="4078640"/>
                <a:ext cx="383310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097BE38-04C0-C1C9-CDBB-71150DFD7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150" y="4078640"/>
                <a:ext cx="383310" cy="412934"/>
              </a:xfrm>
              <a:prstGeom prst="rect">
                <a:avLst/>
              </a:prstGeom>
              <a:blipFill>
                <a:blip r:embed="rId23"/>
                <a:stretch>
                  <a:fillRect r="-603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E273E12D-87C7-C86E-1C1B-12A85DA246A0}"/>
              </a:ext>
            </a:extLst>
          </p:cNvPr>
          <p:cNvSpPr/>
          <p:nvPr/>
        </p:nvSpPr>
        <p:spPr>
          <a:xfrm>
            <a:off x="7816676" y="4032129"/>
            <a:ext cx="554687" cy="554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99BE1FF-7A63-1B3C-3382-D1AC3A4DE4C9}"/>
                  </a:ext>
                </a:extLst>
              </p:cNvPr>
              <p:cNvSpPr txBox="1"/>
              <p:nvPr/>
            </p:nvSpPr>
            <p:spPr>
              <a:xfrm>
                <a:off x="7852618" y="4078640"/>
                <a:ext cx="383310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99BE1FF-7A63-1B3C-3382-D1AC3A4DE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618" y="4078640"/>
                <a:ext cx="383310" cy="412934"/>
              </a:xfrm>
              <a:prstGeom prst="rect">
                <a:avLst/>
              </a:prstGeom>
              <a:blipFill>
                <a:blip r:embed="rId24"/>
                <a:stretch>
                  <a:fillRect r="-603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7F7CE549-ABB6-0AE8-A4D0-11089C8052DA}"/>
              </a:ext>
            </a:extLst>
          </p:cNvPr>
          <p:cNvGrpSpPr/>
          <p:nvPr/>
        </p:nvGrpSpPr>
        <p:grpSpPr>
          <a:xfrm>
            <a:off x="9500423" y="3990942"/>
            <a:ext cx="937529" cy="620880"/>
            <a:chOff x="1302432" y="3439680"/>
            <a:chExt cx="937529" cy="620880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73833F71-8DFE-2861-ECE3-8E17D1C5652C}"/>
                </a:ext>
              </a:extLst>
            </p:cNvPr>
            <p:cNvSpPr/>
            <p:nvPr/>
          </p:nvSpPr>
          <p:spPr>
            <a:xfrm>
              <a:off x="1453301" y="3567333"/>
              <a:ext cx="493227" cy="493227"/>
            </a:xfrm>
            <a:prstGeom prst="ellipse">
              <a:avLst/>
            </a:prstGeom>
            <a:solidFill>
              <a:schemeClr val="tx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5" name="Moon 94">
              <a:extLst>
                <a:ext uri="{FF2B5EF4-FFF2-40B4-BE49-F238E27FC236}">
                  <a16:creationId xmlns:a16="http://schemas.microsoft.com/office/drawing/2014/main" id="{E16629F0-7FEE-AB7C-4D70-3EEE1DDC3BC1}"/>
                </a:ext>
              </a:extLst>
            </p:cNvPr>
            <p:cNvSpPr/>
            <p:nvPr/>
          </p:nvSpPr>
          <p:spPr>
            <a:xfrm rot="16200000">
              <a:off x="1542964" y="3199148"/>
              <a:ext cx="313901" cy="794966"/>
            </a:xfrm>
            <a:prstGeom prst="moon">
              <a:avLst>
                <a:gd name="adj" fmla="val 37505"/>
              </a:avLst>
            </a:prstGeom>
            <a:solidFill>
              <a:schemeClr val="tx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6" name="Connector: Curved 95">
              <a:extLst>
                <a:ext uri="{FF2B5EF4-FFF2-40B4-BE49-F238E27FC236}">
                  <a16:creationId xmlns:a16="http://schemas.microsoft.com/office/drawing/2014/main" id="{47FC8499-16D4-AF13-0E83-4B9F5D90A817}"/>
                </a:ext>
              </a:extLst>
            </p:cNvPr>
            <p:cNvCxnSpPr>
              <a:cxnSpLocks/>
              <a:stCxn id="94" idx="5"/>
            </p:cNvCxnSpPr>
            <p:nvPr/>
          </p:nvCxnSpPr>
          <p:spPr>
            <a:xfrm rot="16200000" flipH="1">
              <a:off x="2053954" y="3808671"/>
              <a:ext cx="12700" cy="359315"/>
            </a:xfrm>
            <a:prstGeom prst="curvedConnector4">
              <a:avLst>
                <a:gd name="adj1" fmla="val -1800000"/>
                <a:gd name="adj2" fmla="val 60051"/>
              </a:avLst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0CFC4F6D-27FF-BEB0-BA2B-4C070E1ECB14}"/>
              </a:ext>
            </a:extLst>
          </p:cNvPr>
          <p:cNvSpPr txBox="1"/>
          <p:nvPr/>
        </p:nvSpPr>
        <p:spPr>
          <a:xfrm>
            <a:off x="9969409" y="3819940"/>
            <a:ext cx="21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?</a:t>
            </a:r>
            <a:endParaRPr lang="en-SG" b="1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58DDABE-84E4-BBA3-178B-DE7F1A45BAB6}"/>
              </a:ext>
            </a:extLst>
          </p:cNvPr>
          <p:cNvSpPr/>
          <p:nvPr/>
        </p:nvSpPr>
        <p:spPr>
          <a:xfrm>
            <a:off x="9678471" y="4259658"/>
            <a:ext cx="254053" cy="2540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8254CE5-0411-73F9-3CCC-2AEF7DE74E47}"/>
              </a:ext>
            </a:extLst>
          </p:cNvPr>
          <p:cNvSpPr/>
          <p:nvPr/>
        </p:nvSpPr>
        <p:spPr>
          <a:xfrm>
            <a:off x="9974021" y="4301551"/>
            <a:ext cx="156782" cy="1567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3689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6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2" grpId="0" animBg="1"/>
      <p:bldP spid="63" grpId="0"/>
      <p:bldP spid="64" grpId="0" animBg="1"/>
      <p:bldP spid="65" grpId="0"/>
      <p:bldP spid="66" grpId="0" animBg="1"/>
      <p:bldP spid="67" grpId="0"/>
      <p:bldP spid="69" grpId="0" animBg="1"/>
      <p:bldP spid="70" grpId="0"/>
      <p:bldP spid="71" grpId="0" animBg="1"/>
      <p:bldP spid="72" grpId="0"/>
      <p:bldP spid="73" grpId="0" animBg="1"/>
      <p:bldP spid="74" grpId="0"/>
      <p:bldP spid="75" grpId="0" animBg="1"/>
      <p:bldP spid="76" grpId="0"/>
      <p:bldP spid="101" grpId="0"/>
      <p:bldP spid="102" grpId="0" animBg="1"/>
      <p:bldP spid="10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16FE8B-BD70-5775-A0F4-C1BB423E0077}"/>
              </a:ext>
            </a:extLst>
          </p:cNvPr>
          <p:cNvGrpSpPr/>
          <p:nvPr/>
        </p:nvGrpSpPr>
        <p:grpSpPr>
          <a:xfrm>
            <a:off x="1393137" y="1669922"/>
            <a:ext cx="4070553" cy="1593921"/>
            <a:chOff x="2664753" y="1611330"/>
            <a:chExt cx="8169453" cy="26180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F00FF732-E2E8-8FD1-2A35-A104E3E6BD1E}"/>
                    </a:ext>
                  </a:extLst>
                </p:cNvPr>
                <p:cNvSpPr/>
                <p:nvPr/>
              </p:nvSpPr>
              <p:spPr>
                <a:xfrm>
                  <a:off x="5565509" y="2632104"/>
                  <a:ext cx="581114" cy="58111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SG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SG" sz="1400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F00FF732-E2E8-8FD1-2A35-A104E3E6BD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5509" y="2632104"/>
                  <a:ext cx="581114" cy="581114"/>
                </a:xfrm>
                <a:prstGeom prst="ellipse">
                  <a:avLst/>
                </a:prstGeom>
                <a:blipFill>
                  <a:blip r:embed="rId3"/>
                  <a:stretch>
                    <a:fillRect l="-3846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967197DE-0559-26D9-156B-7873575A55CF}"/>
                    </a:ext>
                  </a:extLst>
                </p:cNvPr>
                <p:cNvSpPr/>
                <p:nvPr/>
              </p:nvSpPr>
              <p:spPr>
                <a:xfrm>
                  <a:off x="7281789" y="2632104"/>
                  <a:ext cx="581114" cy="58111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SG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SG" sz="14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967197DE-0559-26D9-156B-7873575A55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1789" y="2632104"/>
                  <a:ext cx="581114" cy="581114"/>
                </a:xfrm>
                <a:prstGeom prst="ellipse">
                  <a:avLst/>
                </a:prstGeom>
                <a:blipFill>
                  <a:blip r:embed="rId4"/>
                  <a:stretch>
                    <a:fillRect l="-1923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nector: Curved 5">
              <a:extLst>
                <a:ext uri="{FF2B5EF4-FFF2-40B4-BE49-F238E27FC236}">
                  <a16:creationId xmlns:a16="http://schemas.microsoft.com/office/drawing/2014/main" id="{F2C85EA3-9A90-93B0-C030-57AB802F838D}"/>
                </a:ext>
              </a:extLst>
            </p:cNvPr>
            <p:cNvCxnSpPr>
              <a:stCxn id="4" idx="0"/>
              <a:endCxn id="5" idx="0"/>
            </p:cNvCxnSpPr>
            <p:nvPr/>
          </p:nvCxnSpPr>
          <p:spPr>
            <a:xfrm rot="5400000" flipH="1" flipV="1">
              <a:off x="6714206" y="1773964"/>
              <a:ext cx="12700" cy="1716280"/>
            </a:xfrm>
            <a:prstGeom prst="curvedConnector3">
              <a:avLst>
                <a:gd name="adj1" fmla="val 3482244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0F9D7FB4-4619-789F-B104-34F92FFF8634}"/>
                </a:ext>
              </a:extLst>
            </p:cNvPr>
            <p:cNvCxnSpPr>
              <a:cxnSpLocks/>
              <a:stCxn id="5" idx="4"/>
              <a:endCxn id="4" idx="4"/>
            </p:cNvCxnSpPr>
            <p:nvPr/>
          </p:nvCxnSpPr>
          <p:spPr>
            <a:xfrm rot="5400000">
              <a:off x="6714206" y="2355078"/>
              <a:ext cx="12700" cy="1716280"/>
            </a:xfrm>
            <a:prstGeom prst="curvedConnector3">
              <a:avLst>
                <a:gd name="adj1" fmla="val 3347669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ECAD7A2F-9E47-EC0A-B388-EBEB46E921F7}"/>
                </a:ext>
              </a:extLst>
            </p:cNvPr>
            <p:cNvCxnSpPr>
              <a:cxnSpLocks/>
              <a:stCxn id="4" idx="3"/>
              <a:endCxn id="4" idx="1"/>
            </p:cNvCxnSpPr>
            <p:nvPr/>
          </p:nvCxnSpPr>
          <p:spPr>
            <a:xfrm rot="5400000" flipH="1">
              <a:off x="5445156" y="2922661"/>
              <a:ext cx="410910" cy="12700"/>
            </a:xfrm>
            <a:prstGeom prst="curvedConnector5">
              <a:avLst>
                <a:gd name="adj1" fmla="val -55633"/>
                <a:gd name="adj2" fmla="val 5705606"/>
                <a:gd name="adj3" fmla="val 155633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86EE5ECE-8459-7BB7-6142-2D90395FD7E6}"/>
                </a:ext>
              </a:extLst>
            </p:cNvPr>
            <p:cNvCxnSpPr>
              <a:cxnSpLocks/>
              <a:stCxn id="5" idx="7"/>
              <a:endCxn id="5" idx="5"/>
            </p:cNvCxnSpPr>
            <p:nvPr/>
          </p:nvCxnSpPr>
          <p:spPr>
            <a:xfrm rot="16200000" flipH="1">
              <a:off x="7572346" y="2922661"/>
              <a:ext cx="410910" cy="12700"/>
            </a:xfrm>
            <a:prstGeom prst="curvedConnector5">
              <a:avLst>
                <a:gd name="adj1" fmla="val -55633"/>
                <a:gd name="adj2" fmla="val 5705606"/>
                <a:gd name="adj3" fmla="val 155633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24">
                  <a:extLst>
                    <a:ext uri="{FF2B5EF4-FFF2-40B4-BE49-F238E27FC236}">
                      <a16:creationId xmlns:a16="http://schemas.microsoft.com/office/drawing/2014/main" id="{9680C138-5BDA-C48A-41E5-C097EEFC89AA}"/>
                    </a:ext>
                  </a:extLst>
                </p:cNvPr>
                <p:cNvSpPr txBox="1"/>
                <p:nvPr/>
              </p:nvSpPr>
              <p:spPr>
                <a:xfrm>
                  <a:off x="6146625" y="1611330"/>
                  <a:ext cx="1259117" cy="572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SG" sz="1600" dirty="0"/>
                </a:p>
              </p:txBody>
            </p:sp>
          </mc:Choice>
          <mc:Fallback xmlns="">
            <p:sp>
              <p:nvSpPr>
                <p:cNvPr id="10" name="TextBox 24">
                  <a:extLst>
                    <a:ext uri="{FF2B5EF4-FFF2-40B4-BE49-F238E27FC236}">
                      <a16:creationId xmlns:a16="http://schemas.microsoft.com/office/drawing/2014/main" id="{9680C138-5BDA-C48A-41E5-C097EEFC89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6625" y="1611330"/>
                  <a:ext cx="1259117" cy="572941"/>
                </a:xfrm>
                <a:prstGeom prst="rect">
                  <a:avLst/>
                </a:prstGeom>
                <a:blipFill>
                  <a:blip r:embed="rId5"/>
                  <a:stretch>
                    <a:fillRect r="-11650" b="-3509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25">
                  <a:extLst>
                    <a:ext uri="{FF2B5EF4-FFF2-40B4-BE49-F238E27FC236}">
                      <a16:creationId xmlns:a16="http://schemas.microsoft.com/office/drawing/2014/main" id="{821BAFB1-AB78-AB94-C277-D5152AD28A06}"/>
                    </a:ext>
                  </a:extLst>
                </p:cNvPr>
                <p:cNvSpPr txBox="1"/>
                <p:nvPr/>
              </p:nvSpPr>
              <p:spPr>
                <a:xfrm>
                  <a:off x="6146625" y="3656475"/>
                  <a:ext cx="1259117" cy="572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SG" sz="1600" dirty="0"/>
                </a:p>
              </p:txBody>
            </p:sp>
          </mc:Choice>
          <mc:Fallback xmlns="">
            <p:sp>
              <p:nvSpPr>
                <p:cNvPr id="11" name="TextBox 25">
                  <a:extLst>
                    <a:ext uri="{FF2B5EF4-FFF2-40B4-BE49-F238E27FC236}">
                      <a16:creationId xmlns:a16="http://schemas.microsoft.com/office/drawing/2014/main" id="{821BAFB1-AB78-AB94-C277-D5152AD28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6625" y="3656475"/>
                  <a:ext cx="1259117" cy="572941"/>
                </a:xfrm>
                <a:prstGeom prst="rect">
                  <a:avLst/>
                </a:prstGeom>
                <a:blipFill>
                  <a:blip r:embed="rId6"/>
                  <a:stretch>
                    <a:fillRect r="-11650" b="-5263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26">
                  <a:extLst>
                    <a:ext uri="{FF2B5EF4-FFF2-40B4-BE49-F238E27FC236}">
                      <a16:creationId xmlns:a16="http://schemas.microsoft.com/office/drawing/2014/main" id="{F5197F8B-3FB6-53B1-F2B8-E484AC38046D}"/>
                    </a:ext>
                  </a:extLst>
                </p:cNvPr>
                <p:cNvSpPr txBox="1"/>
                <p:nvPr/>
              </p:nvSpPr>
              <p:spPr>
                <a:xfrm>
                  <a:off x="2664753" y="2625756"/>
                  <a:ext cx="2268863" cy="572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:1−</m:t>
                        </m:r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SG" sz="1600" dirty="0"/>
                </a:p>
              </p:txBody>
            </p:sp>
          </mc:Choice>
          <mc:Fallback xmlns="">
            <p:sp>
              <p:nvSpPr>
                <p:cNvPr id="12" name="TextBox 26">
                  <a:extLst>
                    <a:ext uri="{FF2B5EF4-FFF2-40B4-BE49-F238E27FC236}">
                      <a16:creationId xmlns:a16="http://schemas.microsoft.com/office/drawing/2014/main" id="{F5197F8B-3FB6-53B1-F2B8-E484AC380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4753" y="2625756"/>
                  <a:ext cx="2268863" cy="572941"/>
                </a:xfrm>
                <a:prstGeom prst="rect">
                  <a:avLst/>
                </a:prstGeom>
                <a:blipFill>
                  <a:blip r:embed="rId7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27">
                  <a:extLst>
                    <a:ext uri="{FF2B5EF4-FFF2-40B4-BE49-F238E27FC236}">
                      <a16:creationId xmlns:a16="http://schemas.microsoft.com/office/drawing/2014/main" id="{4674D9D5-7852-06FD-CF7D-4650EA4F7877}"/>
                    </a:ext>
                  </a:extLst>
                </p:cNvPr>
                <p:cNvSpPr txBox="1"/>
                <p:nvPr/>
              </p:nvSpPr>
              <p:spPr>
                <a:xfrm>
                  <a:off x="8565343" y="2633484"/>
                  <a:ext cx="2268863" cy="572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:1−</m:t>
                        </m:r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SG" sz="1600" dirty="0"/>
                </a:p>
              </p:txBody>
            </p:sp>
          </mc:Choice>
          <mc:Fallback xmlns="">
            <p:sp>
              <p:nvSpPr>
                <p:cNvPr id="13" name="TextBox 27">
                  <a:extLst>
                    <a:ext uri="{FF2B5EF4-FFF2-40B4-BE49-F238E27FC236}">
                      <a16:creationId xmlns:a16="http://schemas.microsoft.com/office/drawing/2014/main" id="{4674D9D5-7852-06FD-CF7D-4650EA4F78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5343" y="2633484"/>
                  <a:ext cx="2268863" cy="572941"/>
                </a:xfrm>
                <a:prstGeom prst="rect">
                  <a:avLst/>
                </a:prstGeom>
                <a:blipFill>
                  <a:blip r:embed="rId8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16308A6-19C0-1A25-F63A-2746827D1C98}"/>
              </a:ext>
            </a:extLst>
          </p:cNvPr>
          <p:cNvGrpSpPr/>
          <p:nvPr/>
        </p:nvGrpSpPr>
        <p:grpSpPr>
          <a:xfrm>
            <a:off x="6669303" y="1669922"/>
            <a:ext cx="4070553" cy="1593921"/>
            <a:chOff x="2664753" y="1611330"/>
            <a:chExt cx="8169453" cy="26180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C8DAEC7-8F82-6E5E-7049-CE5147843EA7}"/>
                    </a:ext>
                  </a:extLst>
                </p:cNvPr>
                <p:cNvSpPr/>
                <p:nvPr/>
              </p:nvSpPr>
              <p:spPr>
                <a:xfrm>
                  <a:off x="5565509" y="2632104"/>
                  <a:ext cx="581114" cy="58111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SG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SG" sz="1400" dirty="0"/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C8DAEC7-8F82-6E5E-7049-CE5147843E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5509" y="2632104"/>
                  <a:ext cx="581114" cy="581114"/>
                </a:xfrm>
                <a:prstGeom prst="ellipse">
                  <a:avLst/>
                </a:prstGeom>
                <a:blipFill>
                  <a:blip r:embed="rId9"/>
                  <a:stretch>
                    <a:fillRect l="-1887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D987018-9380-5A49-FA79-9EF2033C2C06}"/>
                    </a:ext>
                  </a:extLst>
                </p:cNvPr>
                <p:cNvSpPr/>
                <p:nvPr/>
              </p:nvSpPr>
              <p:spPr>
                <a:xfrm>
                  <a:off x="7281789" y="2632104"/>
                  <a:ext cx="581114" cy="58111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SG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SG" sz="1400" dirty="0"/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D987018-9380-5A49-FA79-9EF2033C2C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1789" y="2632104"/>
                  <a:ext cx="581114" cy="581114"/>
                </a:xfrm>
                <a:prstGeom prst="ellipse">
                  <a:avLst/>
                </a:prstGeom>
                <a:blipFill>
                  <a:blip r:embed="rId10"/>
                  <a:stretch>
                    <a:fillRect l="-1887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FBB16AD2-B61B-CA39-6DC6-E198B090C263}"/>
                </a:ext>
              </a:extLst>
            </p:cNvPr>
            <p:cNvCxnSpPr>
              <a:stCxn id="26" idx="0"/>
              <a:endCxn id="27" idx="0"/>
            </p:cNvCxnSpPr>
            <p:nvPr/>
          </p:nvCxnSpPr>
          <p:spPr>
            <a:xfrm rot="5400000" flipH="1" flipV="1">
              <a:off x="6714206" y="1773964"/>
              <a:ext cx="12700" cy="1716280"/>
            </a:xfrm>
            <a:prstGeom prst="curvedConnector3">
              <a:avLst>
                <a:gd name="adj1" fmla="val 3482244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C30DD769-EF3D-8F87-EC5D-46C2E452D385}"/>
                </a:ext>
              </a:extLst>
            </p:cNvPr>
            <p:cNvCxnSpPr>
              <a:cxnSpLocks/>
              <a:stCxn id="27" idx="4"/>
              <a:endCxn id="26" idx="4"/>
            </p:cNvCxnSpPr>
            <p:nvPr/>
          </p:nvCxnSpPr>
          <p:spPr>
            <a:xfrm rot="5400000">
              <a:off x="6714206" y="2355078"/>
              <a:ext cx="12700" cy="1716280"/>
            </a:xfrm>
            <a:prstGeom prst="curvedConnector3">
              <a:avLst>
                <a:gd name="adj1" fmla="val 3347669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A2C107B9-375A-8221-218A-378ADBF206D2}"/>
                </a:ext>
              </a:extLst>
            </p:cNvPr>
            <p:cNvCxnSpPr>
              <a:cxnSpLocks/>
              <a:stCxn id="26" idx="3"/>
              <a:endCxn id="26" idx="1"/>
            </p:cNvCxnSpPr>
            <p:nvPr/>
          </p:nvCxnSpPr>
          <p:spPr>
            <a:xfrm rot="5400000" flipH="1">
              <a:off x="5445156" y="2922661"/>
              <a:ext cx="410910" cy="12700"/>
            </a:xfrm>
            <a:prstGeom prst="curvedConnector5">
              <a:avLst>
                <a:gd name="adj1" fmla="val -55633"/>
                <a:gd name="adj2" fmla="val 5705606"/>
                <a:gd name="adj3" fmla="val 155633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Curved 30">
              <a:extLst>
                <a:ext uri="{FF2B5EF4-FFF2-40B4-BE49-F238E27FC236}">
                  <a16:creationId xmlns:a16="http://schemas.microsoft.com/office/drawing/2014/main" id="{E7EE046E-A93A-3D4C-24FD-BC286A61E095}"/>
                </a:ext>
              </a:extLst>
            </p:cNvPr>
            <p:cNvCxnSpPr>
              <a:cxnSpLocks/>
              <a:stCxn id="27" idx="7"/>
              <a:endCxn id="27" idx="5"/>
            </p:cNvCxnSpPr>
            <p:nvPr/>
          </p:nvCxnSpPr>
          <p:spPr>
            <a:xfrm rot="16200000" flipH="1">
              <a:off x="7572346" y="2922661"/>
              <a:ext cx="410910" cy="12700"/>
            </a:xfrm>
            <a:prstGeom prst="curvedConnector5">
              <a:avLst>
                <a:gd name="adj1" fmla="val -55633"/>
                <a:gd name="adj2" fmla="val 5705606"/>
                <a:gd name="adj3" fmla="val 155633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24">
                  <a:extLst>
                    <a:ext uri="{FF2B5EF4-FFF2-40B4-BE49-F238E27FC236}">
                      <a16:creationId xmlns:a16="http://schemas.microsoft.com/office/drawing/2014/main" id="{D823D5B6-8787-EB05-7B04-285D09A4B7CD}"/>
                    </a:ext>
                  </a:extLst>
                </p:cNvPr>
                <p:cNvSpPr txBox="1"/>
                <p:nvPr/>
              </p:nvSpPr>
              <p:spPr>
                <a:xfrm>
                  <a:off x="6146625" y="1611330"/>
                  <a:ext cx="1259117" cy="572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SG" sz="1600" dirty="0"/>
                </a:p>
              </p:txBody>
            </p:sp>
          </mc:Choice>
          <mc:Fallback xmlns="">
            <p:sp>
              <p:nvSpPr>
                <p:cNvPr id="32" name="TextBox 24">
                  <a:extLst>
                    <a:ext uri="{FF2B5EF4-FFF2-40B4-BE49-F238E27FC236}">
                      <a16:creationId xmlns:a16="http://schemas.microsoft.com/office/drawing/2014/main" id="{D823D5B6-8787-EB05-7B04-285D09A4B7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6625" y="1611330"/>
                  <a:ext cx="1259117" cy="572941"/>
                </a:xfrm>
                <a:prstGeom prst="rect">
                  <a:avLst/>
                </a:prstGeom>
                <a:blipFill>
                  <a:blip r:embed="rId11"/>
                  <a:stretch>
                    <a:fillRect r="-13592" b="-3509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25">
                  <a:extLst>
                    <a:ext uri="{FF2B5EF4-FFF2-40B4-BE49-F238E27FC236}">
                      <a16:creationId xmlns:a16="http://schemas.microsoft.com/office/drawing/2014/main" id="{99FEBCF3-E049-2234-9009-108F112F7DCB}"/>
                    </a:ext>
                  </a:extLst>
                </p:cNvPr>
                <p:cNvSpPr txBox="1"/>
                <p:nvPr/>
              </p:nvSpPr>
              <p:spPr>
                <a:xfrm>
                  <a:off x="6146625" y="3656475"/>
                  <a:ext cx="1259117" cy="572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SG" sz="1600" dirty="0"/>
                </a:p>
              </p:txBody>
            </p:sp>
          </mc:Choice>
          <mc:Fallback xmlns="">
            <p:sp>
              <p:nvSpPr>
                <p:cNvPr id="33" name="TextBox 25">
                  <a:extLst>
                    <a:ext uri="{FF2B5EF4-FFF2-40B4-BE49-F238E27FC236}">
                      <a16:creationId xmlns:a16="http://schemas.microsoft.com/office/drawing/2014/main" id="{99FEBCF3-E049-2234-9009-108F112F7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6625" y="3656475"/>
                  <a:ext cx="1259117" cy="572941"/>
                </a:xfrm>
                <a:prstGeom prst="rect">
                  <a:avLst/>
                </a:prstGeom>
                <a:blipFill>
                  <a:blip r:embed="rId12"/>
                  <a:stretch>
                    <a:fillRect r="-13592" b="-5263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26">
                  <a:extLst>
                    <a:ext uri="{FF2B5EF4-FFF2-40B4-BE49-F238E27FC236}">
                      <a16:creationId xmlns:a16="http://schemas.microsoft.com/office/drawing/2014/main" id="{9C42C4E0-33C3-251C-CC22-529BF1C10D3F}"/>
                    </a:ext>
                  </a:extLst>
                </p:cNvPr>
                <p:cNvSpPr txBox="1"/>
                <p:nvPr/>
              </p:nvSpPr>
              <p:spPr>
                <a:xfrm>
                  <a:off x="2664753" y="2625756"/>
                  <a:ext cx="2268863" cy="572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:1−</m:t>
                        </m:r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SG" sz="1600" dirty="0"/>
                </a:p>
              </p:txBody>
            </p:sp>
          </mc:Choice>
          <mc:Fallback xmlns="">
            <p:sp>
              <p:nvSpPr>
                <p:cNvPr id="34" name="TextBox 26">
                  <a:extLst>
                    <a:ext uri="{FF2B5EF4-FFF2-40B4-BE49-F238E27FC236}">
                      <a16:creationId xmlns:a16="http://schemas.microsoft.com/office/drawing/2014/main" id="{9C42C4E0-33C3-251C-CC22-529BF1C10D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4753" y="2625756"/>
                  <a:ext cx="2268863" cy="572941"/>
                </a:xfrm>
                <a:prstGeom prst="rect">
                  <a:avLst/>
                </a:prstGeom>
                <a:blipFill>
                  <a:blip r:embed="rId13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27">
                  <a:extLst>
                    <a:ext uri="{FF2B5EF4-FFF2-40B4-BE49-F238E27FC236}">
                      <a16:creationId xmlns:a16="http://schemas.microsoft.com/office/drawing/2014/main" id="{5F5C4616-5E22-50A3-2628-F9332D0A2F32}"/>
                    </a:ext>
                  </a:extLst>
                </p:cNvPr>
                <p:cNvSpPr txBox="1"/>
                <p:nvPr/>
              </p:nvSpPr>
              <p:spPr>
                <a:xfrm>
                  <a:off x="8565343" y="2633484"/>
                  <a:ext cx="2268863" cy="572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:1−</m:t>
                        </m:r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SG" sz="1600" dirty="0"/>
                </a:p>
              </p:txBody>
            </p:sp>
          </mc:Choice>
          <mc:Fallback xmlns="">
            <p:sp>
              <p:nvSpPr>
                <p:cNvPr id="35" name="TextBox 27">
                  <a:extLst>
                    <a:ext uri="{FF2B5EF4-FFF2-40B4-BE49-F238E27FC236}">
                      <a16:creationId xmlns:a16="http://schemas.microsoft.com/office/drawing/2014/main" id="{5F5C4616-5E22-50A3-2628-F9332D0A2F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5343" y="2633484"/>
                  <a:ext cx="2268863" cy="572941"/>
                </a:xfrm>
                <a:prstGeom prst="rect">
                  <a:avLst/>
                </a:prstGeom>
                <a:blipFill>
                  <a:blip r:embed="rId14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2FA7E4B-8942-E862-947A-729E3AD0DBF2}"/>
                  </a:ext>
                </a:extLst>
              </p:cNvPr>
              <p:cNvSpPr txBox="1"/>
              <p:nvPr/>
            </p:nvSpPr>
            <p:spPr>
              <a:xfrm>
                <a:off x="2523632" y="3429000"/>
                <a:ext cx="7335592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SG" dirty="0"/>
                  <a:t>Quantum states however may induce </a:t>
                </a:r>
                <a:r>
                  <a:rPr lang="en-SG" dirty="0">
                    <a:solidFill>
                      <a:srgbClr val="FF0000"/>
                    </a:solidFill>
                  </a:rPr>
                  <a:t>non-</a:t>
                </a:r>
                <a:r>
                  <a:rPr lang="en-SG" dirty="0" err="1">
                    <a:solidFill>
                      <a:srgbClr val="FF0000"/>
                    </a:solidFill>
                  </a:rPr>
                  <a:t>unifilarity</a:t>
                </a:r>
                <a:r>
                  <a:rPr lang="en-SG" dirty="0"/>
                  <a:t> upon measurement</a:t>
                </a:r>
                <a:r>
                  <a:rPr lang="en-SG" baseline="30000" dirty="0"/>
                  <a:t>1</a:t>
                </a:r>
                <a:endParaRPr lang="en-SG" dirty="0"/>
              </a:p>
              <a:p>
                <a:pPr marL="285750" indent="-285750">
                  <a:buFontTx/>
                  <a:buChar char="-"/>
                </a:pPr>
                <a:endParaRPr lang="en-SG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SG" b="0" dirty="0"/>
              </a:p>
              <a:p>
                <a:endParaRPr lang="en-SG" b="0" dirty="0"/>
              </a:p>
              <a:p>
                <a:pPr marL="285750" indent="-285750">
                  <a:buFontTx/>
                  <a:buChar char="-"/>
                </a:pPr>
                <a:r>
                  <a:rPr lang="en-SG" dirty="0"/>
                  <a:t>Unable to synchronize, less accuracy in prediction</a:t>
                </a:r>
              </a:p>
              <a:p>
                <a:endParaRPr lang="en-SG" dirty="0"/>
              </a:p>
              <a:p>
                <a:pPr marL="285750" indent="-285750">
                  <a:buFontTx/>
                  <a:buChar char="-"/>
                </a:pPr>
                <a:r>
                  <a:rPr lang="en-SG" dirty="0">
                    <a:solidFill>
                      <a:srgbClr val="FF0000"/>
                    </a:solidFill>
                  </a:rPr>
                  <a:t>Thermodynamic cost </a:t>
                </a:r>
                <a:r>
                  <a:rPr lang="en-SG" dirty="0"/>
                  <a:t>of misaligned expectation</a:t>
                </a:r>
                <a:r>
                  <a:rPr lang="en-SG" baseline="30000" dirty="0"/>
                  <a:t>2</a:t>
                </a:r>
                <a:endParaRPr lang="en-SG" dirty="0"/>
              </a:p>
              <a:p>
                <a:pPr marL="285750" indent="-285750">
                  <a:buFontTx/>
                  <a:buChar char="-"/>
                </a:pPr>
                <a:endParaRPr lang="en-SG" dirty="0"/>
              </a:p>
              <a:p>
                <a:pPr marL="285750" indent="-285750">
                  <a:buFontTx/>
                  <a:buChar char="-"/>
                </a:pPr>
                <a:r>
                  <a:rPr lang="en-SG" dirty="0"/>
                  <a:t>Only </a:t>
                </a:r>
                <a:r>
                  <a:rPr lang="en-SG" dirty="0">
                    <a:solidFill>
                      <a:srgbClr val="FF0000"/>
                    </a:solidFill>
                  </a:rPr>
                  <a:t>static source</a:t>
                </a:r>
                <a:r>
                  <a:rPr lang="en-SG" dirty="0"/>
                  <a:t> has been considered for quantum work extraction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2FA7E4B-8942-E862-947A-729E3AD0D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632" y="3429000"/>
                <a:ext cx="7335592" cy="2585323"/>
              </a:xfrm>
              <a:prstGeom prst="rect">
                <a:avLst/>
              </a:prstGeom>
              <a:blipFill>
                <a:blip r:embed="rId15"/>
                <a:stretch>
                  <a:fillRect l="-748" t="-1415" b="-25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row: Right 36">
            <a:extLst>
              <a:ext uri="{FF2B5EF4-FFF2-40B4-BE49-F238E27FC236}">
                <a16:creationId xmlns:a16="http://schemas.microsoft.com/office/drawing/2014/main" id="{DE2F9AA9-04FC-A4AA-5D2A-56E638B5FB7A}"/>
              </a:ext>
            </a:extLst>
          </p:cNvPr>
          <p:cNvSpPr/>
          <p:nvPr/>
        </p:nvSpPr>
        <p:spPr>
          <a:xfrm>
            <a:off x="5689860" y="2396068"/>
            <a:ext cx="753273" cy="135466"/>
          </a:xfrm>
          <a:prstGeom prst="rightArrow">
            <a:avLst>
              <a:gd name="adj1" fmla="val 50000"/>
              <a:gd name="adj2" fmla="val 2107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2930C9-E2C1-E232-5475-C40D1D57D673}"/>
              </a:ext>
            </a:extLst>
          </p:cNvPr>
          <p:cNvSpPr/>
          <p:nvPr/>
        </p:nvSpPr>
        <p:spPr>
          <a:xfrm>
            <a:off x="0" y="0"/>
            <a:ext cx="12192000" cy="9858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6F42D3-32E5-FDF7-7905-7DA4B8FC8D9B}"/>
              </a:ext>
            </a:extLst>
          </p:cNvPr>
          <p:cNvSpPr txBox="1"/>
          <p:nvPr/>
        </p:nvSpPr>
        <p:spPr>
          <a:xfrm>
            <a:off x="809632" y="334979"/>
            <a:ext cx="3445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Quantum mechanically…</a:t>
            </a:r>
            <a:endParaRPr lang="en-SG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3C2F4A-52E5-0340-0352-79E3C0A3D3FD}"/>
              </a:ext>
            </a:extLst>
          </p:cNvPr>
          <p:cNvSpPr txBox="1"/>
          <p:nvPr/>
        </p:nvSpPr>
        <p:spPr>
          <a:xfrm>
            <a:off x="6744832" y="6424955"/>
            <a:ext cx="5447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Venegas-Li, A. E., Jurgens, A. M., &amp; Crutchfield, J. P. (2020).  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Physical Review E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102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(4), 040102.</a:t>
            </a:r>
          </a:p>
          <a:p>
            <a:pPr marL="228600" indent="-228600">
              <a:buAutoNum type="arabicPeriod"/>
            </a:pP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Riechers, P. M., &amp; Gu, M. (2021). 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Physical Review E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103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(4), 042145.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209881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2500D6-A87F-48A2-907F-8E4B77A7EDE4}"/>
              </a:ext>
            </a:extLst>
          </p:cNvPr>
          <p:cNvSpPr txBox="1"/>
          <p:nvPr/>
        </p:nvSpPr>
        <p:spPr>
          <a:xfrm>
            <a:off x="2673054" y="4690365"/>
            <a:ext cx="68458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2400" dirty="0">
                <a:cs typeface="Times New Roman" panose="02020603050405020304" pitchFamily="18" charset="0"/>
              </a:rPr>
              <a:t>Charges batteries by operating on </a:t>
            </a:r>
            <a:r>
              <a:rPr lang="en-SG" sz="2400" dirty="0">
                <a:solidFill>
                  <a:schemeClr val="accent1"/>
                </a:solidFill>
                <a:cs typeface="Times New Roman" panose="02020603050405020304" pitchFamily="18" charset="0"/>
              </a:rPr>
              <a:t>quantum systems</a:t>
            </a:r>
            <a:r>
              <a:rPr lang="en-SG" sz="2400" dirty="0">
                <a:cs typeface="Times New Roman" panose="02020603050405020304" pitchFamily="18" charset="0"/>
              </a:rPr>
              <a:t> that are correlated via </a:t>
            </a:r>
            <a:r>
              <a:rPr lang="en-SG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classical stochastic processes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62505-EFA3-4840-8E6A-2683CF601EE5}"/>
              </a:ext>
            </a:extLst>
          </p:cNvPr>
          <p:cNvSpPr txBox="1"/>
          <p:nvPr/>
        </p:nvSpPr>
        <p:spPr>
          <a:xfrm>
            <a:off x="3433985" y="2267688"/>
            <a:ext cx="5324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Predictive</a:t>
            </a:r>
            <a:r>
              <a:rPr lang="en-SG" sz="3200" dirty="0">
                <a:cs typeface="Times New Roman" panose="02020603050405020304" pitchFamily="18" charset="0"/>
              </a:rPr>
              <a:t> </a:t>
            </a:r>
            <a:r>
              <a:rPr lang="en-SG" sz="3200" dirty="0">
                <a:solidFill>
                  <a:srgbClr val="0070C0"/>
                </a:solidFill>
                <a:cs typeface="Times New Roman" panose="02020603050405020304" pitchFamily="18" charset="0"/>
              </a:rPr>
              <a:t>quantum</a:t>
            </a:r>
            <a:r>
              <a:rPr lang="en-SG" sz="3200" dirty="0">
                <a:cs typeface="Times New Roman" panose="02020603050405020304" pitchFamily="18" charset="0"/>
              </a:rPr>
              <a:t> engine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E12D0-EA86-41BA-9D88-18A283E82A07}"/>
              </a:ext>
            </a:extLst>
          </p:cNvPr>
          <p:cNvSpPr txBox="1"/>
          <p:nvPr/>
        </p:nvSpPr>
        <p:spPr>
          <a:xfrm>
            <a:off x="2149266" y="3283352"/>
            <a:ext cx="3801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Must be able to adapt and change extraction protocol based on the </a:t>
            </a:r>
            <a:r>
              <a:rPr 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past</a:t>
            </a:r>
            <a:r>
              <a:rPr 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 performance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B33B8A-C19C-4FCC-9D03-F0828D37A0DA}"/>
              </a:ext>
            </a:extLst>
          </p:cNvPr>
          <p:cNvSpPr txBox="1"/>
          <p:nvPr/>
        </p:nvSpPr>
        <p:spPr>
          <a:xfrm>
            <a:off x="6923518" y="3283352"/>
            <a:ext cx="31192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Able to extract work from quantum systems</a:t>
            </a:r>
          </a:p>
          <a:p>
            <a:pPr marL="285750" indent="-285750">
              <a:buFontTx/>
              <a:buChar char="-"/>
            </a:pPr>
            <a:endParaRPr lang="en-SG" sz="2000" dirty="0"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E8B46A1-7B5C-5CD1-C6D8-125D98C6926E}"/>
              </a:ext>
            </a:extLst>
          </p:cNvPr>
          <p:cNvSpPr/>
          <p:nvPr/>
        </p:nvSpPr>
        <p:spPr>
          <a:xfrm>
            <a:off x="2149267" y="3283352"/>
            <a:ext cx="3722804" cy="101566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BFD68-0AC8-E4D6-E894-35F96D351A3F}"/>
              </a:ext>
            </a:extLst>
          </p:cNvPr>
          <p:cNvSpPr txBox="1"/>
          <p:nvPr/>
        </p:nvSpPr>
        <p:spPr>
          <a:xfrm>
            <a:off x="372533" y="3429000"/>
            <a:ext cx="1697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Synchronization + prediction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A2A1F2-5FE5-44D4-5136-1FCAF0326BAC}"/>
              </a:ext>
            </a:extLst>
          </p:cNvPr>
          <p:cNvSpPr/>
          <p:nvPr/>
        </p:nvSpPr>
        <p:spPr>
          <a:xfrm>
            <a:off x="0" y="0"/>
            <a:ext cx="12192000" cy="9858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1BCAB0-4FED-772C-585F-6468DF877646}"/>
              </a:ext>
            </a:extLst>
          </p:cNvPr>
          <p:cNvSpPr txBox="1"/>
          <p:nvPr/>
        </p:nvSpPr>
        <p:spPr>
          <a:xfrm>
            <a:off x="809632" y="334979"/>
            <a:ext cx="3445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Aim</a:t>
            </a:r>
            <a:endParaRPr lang="en-SG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35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3344</TotalTime>
  <Words>2263</Words>
  <Application>Microsoft Office PowerPoint</Application>
  <PresentationFormat>Widescreen</PresentationFormat>
  <Paragraphs>496</Paragraphs>
  <Slides>27</Slides>
  <Notes>19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Ruo Cheng Huang</dc:creator>
  <cp:lastModifiedBy>#HUANG RUOCHENG#</cp:lastModifiedBy>
  <cp:revision>13</cp:revision>
  <dcterms:created xsi:type="dcterms:W3CDTF">2022-03-20T07:50:05Z</dcterms:created>
  <dcterms:modified xsi:type="dcterms:W3CDTF">2022-12-07T16:07:20Z</dcterms:modified>
</cp:coreProperties>
</file>