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312" r:id="rId4"/>
    <p:sldId id="272" r:id="rId5"/>
    <p:sldId id="313" r:id="rId6"/>
    <p:sldId id="315" r:id="rId7"/>
    <p:sldId id="314" r:id="rId8"/>
    <p:sldId id="317" r:id="rId9"/>
    <p:sldId id="316" r:id="rId10"/>
    <p:sldId id="309" r:id="rId11"/>
    <p:sldId id="311" r:id="rId12"/>
    <p:sldId id="260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063"/>
  </p:normalViewPr>
  <p:slideViewPr>
    <p:cSldViewPr snapToGrid="0" snapToObjects="1">
      <p:cViewPr varScale="1">
        <p:scale>
          <a:sx n="43" d="100"/>
          <a:sy n="43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2400" b="1" dirty="0" err="1"/>
              <a:t>ChakraCore</a:t>
            </a:r>
            <a:r>
              <a:rPr lang="en-US" altLang="zh-CN" sz="2400" b="1" dirty="0"/>
              <a:t> Edge</a:t>
            </a:r>
            <a:r>
              <a:rPr lang="zh-CN" altLang="en-US" sz="2400" b="1" dirty="0"/>
              <a:t>的</a:t>
            </a:r>
            <a:r>
              <a:rPr lang="en-US" altLang="zh-CN" sz="2400" b="1" dirty="0" err="1"/>
              <a:t>js</a:t>
            </a:r>
            <a:r>
              <a:rPr lang="zh-CN" altLang="en-US" sz="2400" b="1" dirty="0"/>
              <a:t>引擎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0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98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65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859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81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87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深底">
    <p:bg>
      <p:bgPr>
        <a:solidFill>
          <a:srgbClr val="26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204786" y="203200"/>
            <a:ext cx="7869389" cy="675979"/>
          </a:xfrm>
          <a:prstGeom prst="rect">
            <a:avLst/>
          </a:prstGeom>
        </p:spPr>
        <p:txBody>
          <a:bodyPr lIns="71436" tIns="71436" rIns="71436" bIns="71436"/>
          <a:lstStyle>
            <a:lvl1pPr algn="l" defTabSz="584200">
              <a:defRPr sz="3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965200"/>
            <a:ext cx="5369306" cy="635000"/>
          </a:xfrm>
          <a:prstGeom prst="rect">
            <a:avLst/>
          </a:prstGeom>
        </p:spPr>
        <p:txBody>
          <a:bodyPr lIns="76200" tIns="76200" rIns="76200" bIns="76200"/>
          <a:lstStyle>
            <a:lvl1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68560" y="13073062"/>
            <a:ext cx="434975" cy="4603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 sz="2200"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 descr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 descr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 descr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 descr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 descr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525" indent="-390525" algn="ctr">
              <a:spcBef>
                <a:spcPts val="0"/>
              </a:spcBef>
              <a:defRPr sz="3200" i="1"/>
            </a:lvl2pPr>
            <a:lvl3pPr marL="1660525" indent="-390525" algn="ctr">
              <a:spcBef>
                <a:spcPts val="0"/>
              </a:spcBef>
              <a:defRPr sz="3200" i="1"/>
            </a:lvl3pPr>
            <a:lvl4pPr marL="2295525" indent="-390525" algn="ctr">
              <a:spcBef>
                <a:spcPts val="0"/>
              </a:spcBef>
              <a:defRPr sz="3200" i="1"/>
            </a:lvl4pPr>
            <a:lvl5pPr marL="2930525" indent="-390525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 descr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 descr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5pPr>
      <a:lvl6pPr marL="376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6pPr>
      <a:lvl7pPr marL="439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7pPr>
      <a:lvl8pPr marL="503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8pPr>
      <a:lvl9pPr marL="566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enqingspring/vue-lottie" TargetMode="External"/><Relationship Id="rId5" Type="http://schemas.openxmlformats.org/officeDocument/2006/relationships/hyperlink" Target="https://www.jianshu.com/p/87d219d0f2a8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16279593" y="875320"/>
            <a:ext cx="8104407" cy="59355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1144625" y="875320"/>
            <a:ext cx="4118230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1144625" y="5044148"/>
            <a:ext cx="8067914" cy="27988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9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b="1" dirty="0"/>
              <a:t>浅析</a:t>
            </a:r>
            <a:r>
              <a:rPr lang="en-US" altLang="zh-CN" b="1" dirty="0"/>
              <a:t>V8</a:t>
            </a:r>
            <a:r>
              <a:rPr lang="zh-CN" altLang="en-US" b="1" dirty="0"/>
              <a:t>看</a:t>
            </a:r>
            <a:r>
              <a:rPr lang="en-US" altLang="zh-CN" b="1" dirty="0"/>
              <a:t>JS</a:t>
            </a:r>
            <a:r>
              <a:rPr lang="zh-CN" altLang="en-US" b="1" dirty="0"/>
              <a:t>性能</a:t>
            </a:r>
            <a:endParaRPr lang="zh-CN" altLang="en-US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主讲人：黄加樑</a:t>
            </a:r>
            <a:endParaRPr lang="zh-CN" altLang="en-US" dirty="0">
              <a:latin typeface="PingFang SC Semibold"/>
              <a:ea typeface="PingFang SC Semibold"/>
              <a:cs typeface="PingFang SC Semibold"/>
              <a:sym typeface="PingFang SC Semibold"/>
            </a:endParaRP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b="1" dirty="0"/>
              <a:t>时   间：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201</a:t>
            </a:r>
            <a:r>
              <a:rPr lang="en-US" altLang="zh-CN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9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年</a:t>
            </a:r>
            <a:r>
              <a:rPr lang="en-US" altLang="zh-CN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8</a:t>
            </a:r>
            <a:r>
              <a:rPr lang="zh-CN" alt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月</a:t>
            </a:r>
            <a:r>
              <a:rPr 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1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625" y="11775616"/>
            <a:ext cx="3412713" cy="63579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604645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Q&amp;A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44905" y="3359785"/>
            <a:ext cx="21876385" cy="5641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为什么会和视觉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的效果不一致，甚至有卡顿？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一般是使用了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不支持的特性，或视觉没按规范制作动画，导致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性能问题。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为什么不用vue-lottie？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6" action="ppaction://hlinkfile"/>
              </a:rPr>
              <a:t>看代码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什么情况下适合用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？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	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本身很大，且如果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动画不规范，容易有性能问题。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——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简单动画考虑直接用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css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处理，复杂动画可以考虑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47574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总结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44905" y="4362987"/>
            <a:ext cx="20107275" cy="13336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b="1" dirty="0"/>
              <a:t>始终以相同顺序初始化对象</a:t>
            </a:r>
            <a:endParaRPr lang="en-US" altLang="zh-CN" sz="4000" b="1" dirty="0"/>
          </a:p>
          <a:p>
            <a:pPr marL="742950" indent="-742950" algn="l">
              <a:buAutoNum type="arabicPeriod"/>
            </a:pPr>
            <a:r>
              <a:rPr lang="zh-CN" altLang="en-US" sz="4000" b="1" dirty="0"/>
              <a:t>性能优化的必要性 </a:t>
            </a:r>
            <a:r>
              <a:rPr lang="en-US" altLang="zh-CN" sz="4000" b="1" dirty="0"/>
              <a:t>– </a:t>
            </a:r>
            <a:r>
              <a:rPr lang="zh-CN" altLang="en-US" sz="4000" b="1"/>
              <a:t>深度还没达到</a:t>
            </a:r>
            <a:endParaRPr lang="en-US" altLang="zh-CN" sz="4000" b="1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756" y="4927792"/>
            <a:ext cx="3839075" cy="22582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1144625" y="875320"/>
            <a:ext cx="4118230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10039540" y="8579117"/>
            <a:ext cx="518795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b="1"/>
              <a:t>感谢聆听！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47574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目录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36675" y="4387708"/>
            <a:ext cx="5887830" cy="6015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6600" b="1" dirty="0"/>
              <a:t>引擎介绍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6600" b="1" dirty="0"/>
              <a:t>性能优化机制</a:t>
            </a:r>
            <a:endParaRPr lang="en-US" altLang="zh-CN" sz="6600" b="1" dirty="0"/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具体实践</a:t>
            </a:r>
            <a:endParaRPr kumimoji="0" lang="en-US" altLang="zh-CN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总结</a:t>
            </a:r>
            <a:endParaRPr kumimoji="0" lang="en-US" altLang="zh-CN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11765832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引擎介绍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常见名词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36675" y="4370250"/>
            <a:ext cx="19996785" cy="31803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zh-CN" altLang="en-US" sz="4000" b="1" dirty="0"/>
              <a:t>浏览器内核（引擎）：</a:t>
            </a:r>
            <a:r>
              <a:rPr lang="en-US" altLang="zh-CN" sz="4000" b="1" dirty="0" err="1"/>
              <a:t>WebKit</a:t>
            </a:r>
            <a:r>
              <a:rPr lang="en-US" altLang="zh-CN" sz="4000" b="1" dirty="0"/>
              <a:t> Blink Gecko X5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JS </a:t>
            </a:r>
            <a:r>
              <a:rPr lang="zh-CN" altLang="en-US" sz="4000" b="1" dirty="0"/>
              <a:t>引擎：</a:t>
            </a:r>
            <a:r>
              <a:rPr lang="en-US" altLang="zh-CN" sz="4000" b="1" dirty="0"/>
              <a:t>V8</a:t>
            </a:r>
            <a:r>
              <a:rPr lang="zh-CN" altLang="en-US" sz="4000" b="1" dirty="0"/>
              <a:t> </a:t>
            </a:r>
            <a:r>
              <a:rPr lang="en-US" altLang="zh-CN" sz="4000" b="1" dirty="0" err="1"/>
              <a:t>JavaScriptCore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SpiderMonkey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ChakraCore</a:t>
            </a:r>
            <a:endParaRPr lang="en-US" altLang="zh-CN" sz="4000" b="1" dirty="0"/>
          </a:p>
          <a:p>
            <a:pPr algn="l"/>
            <a:endParaRPr lang="en-US" altLang="zh-CN" sz="4000" b="1" dirty="0"/>
          </a:p>
          <a:p>
            <a:pPr algn="l"/>
            <a:r>
              <a:rPr lang="zh-CN" altLang="en-US" sz="4000" b="1" dirty="0"/>
              <a:t>浏览器：</a:t>
            </a:r>
            <a:r>
              <a:rPr lang="en-US" altLang="zh-CN" sz="4000" b="1" dirty="0"/>
              <a:t>Chromium Chrome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73158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4991751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引擎介绍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概述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36675" y="4678026"/>
            <a:ext cx="19996785" cy="2564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4000" b="1" dirty="0"/>
              <a:t>V8 </a:t>
            </a:r>
            <a:r>
              <a:rPr lang="zh-CN" altLang="en-US" sz="4000" b="1" dirty="0"/>
              <a:t>是一个由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开源的高性能 </a:t>
            </a:r>
            <a:r>
              <a:rPr lang="en-US" altLang="zh-CN" sz="4000" b="1" dirty="0"/>
              <a:t>JavaScript </a:t>
            </a:r>
            <a:r>
              <a:rPr lang="zh-CN" altLang="en-US" sz="4000" b="1" dirty="0"/>
              <a:t>和 </a:t>
            </a:r>
            <a:r>
              <a:rPr lang="en-US" altLang="zh-CN" sz="4000" b="1" dirty="0" err="1"/>
              <a:t>WebAssembly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引擎，其源代码使用 </a:t>
            </a:r>
            <a:r>
              <a:rPr lang="en-US" altLang="zh-CN" sz="4000" b="1" dirty="0"/>
              <a:t>C++ </a:t>
            </a:r>
            <a:r>
              <a:rPr lang="zh-CN" altLang="en-US" sz="4000" b="1" dirty="0"/>
              <a:t>编写。</a:t>
            </a:r>
            <a:r>
              <a:rPr lang="en-US" altLang="zh-CN" sz="4000" b="1" dirty="0"/>
              <a:t>V8 </a:t>
            </a:r>
            <a:r>
              <a:rPr lang="zh-CN" altLang="en-US" sz="4000" b="1" dirty="0"/>
              <a:t>被用于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的开源浏览器 </a:t>
            </a:r>
            <a:r>
              <a:rPr lang="en-US" altLang="zh-CN" sz="4000" b="1" dirty="0"/>
              <a:t>Chrome </a:t>
            </a:r>
            <a:r>
              <a:rPr lang="zh-CN" altLang="en-US" sz="4000" b="1" dirty="0"/>
              <a:t>中，同时也被用于 </a:t>
            </a:r>
            <a:r>
              <a:rPr lang="en-US" altLang="zh-CN" sz="4000" b="1" dirty="0"/>
              <a:t>Node.js</a:t>
            </a:r>
            <a:r>
              <a:rPr lang="zh-CN" altLang="en-US" sz="4000" b="1" dirty="0"/>
              <a:t>。</a:t>
            </a:r>
            <a:endParaRPr lang="en-US" altLang="zh-CN" sz="4000" b="1" dirty="0"/>
          </a:p>
          <a:p>
            <a:pPr algn="l"/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</a:endParaRP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V8 J</a:t>
            </a:r>
            <a:r>
              <a:rPr lang="en-US" altLang="zh-CN" sz="4000" b="1" dirty="0"/>
              <a:t>avaScript</a:t>
            </a:r>
            <a:r>
              <a:rPr lang="zh-CN" altLang="en-US" sz="4000" b="1" dirty="0"/>
              <a:t>引擎（解释、编译、执行）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6376746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引擎介绍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执行过程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8B95B2-B35C-4DE0-8039-D1E13B0AD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07" y="2745718"/>
            <a:ext cx="13915426" cy="100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489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6376746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引擎介绍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执行管道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99E2F6-BD2A-41F5-A953-3A1508E5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61" y="4244959"/>
            <a:ext cx="12666968" cy="68884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4F8B65-4392-4D89-8D14-2AC1C2894CCC}"/>
              </a:ext>
            </a:extLst>
          </p:cNvPr>
          <p:cNvSpPr txBox="1"/>
          <p:nvPr/>
        </p:nvSpPr>
        <p:spPr>
          <a:xfrm>
            <a:off x="15338124" y="5348755"/>
            <a:ext cx="6515115" cy="14875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V8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解释器：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Ignition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algn="l"/>
            <a:r>
              <a:rPr lang="en-US" altLang="zh-CN" dirty="0"/>
              <a:t>V8 </a:t>
            </a:r>
            <a:r>
              <a:rPr lang="zh-CN" altLang="en-US" dirty="0"/>
              <a:t>优化编译器：</a:t>
            </a:r>
            <a:r>
              <a:rPr lang="en-US" altLang="zh-CN" dirty="0" err="1"/>
              <a:t>TurboFan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9944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内联缓存（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Inline Cache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0C9CC1-9A0C-48FC-AD3E-F884D4CE8AF5}"/>
              </a:ext>
            </a:extLst>
          </p:cNvPr>
          <p:cNvSpPr txBox="1"/>
          <p:nvPr/>
        </p:nvSpPr>
        <p:spPr>
          <a:xfrm>
            <a:off x="1336182" y="4167077"/>
            <a:ext cx="6234949" cy="44114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4000" b="1" dirty="0"/>
              <a:t>Shape</a:t>
            </a:r>
            <a:r>
              <a:rPr lang="zh-CN" altLang="en-US" sz="4000" b="1" dirty="0"/>
              <a:t>：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algn="l"/>
            <a:endParaRPr lang="en-US" altLang="zh-CN" sz="4000" b="1" dirty="0"/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var </a:t>
            </a:r>
            <a:r>
              <a:rPr kumimoji="0" lang="en-US" altLang="zh-CN" sz="4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objA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= {x:1, y:2, z:3};</a:t>
            </a: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</a:t>
            </a:r>
            <a:r>
              <a:rPr lang="en-US" altLang="zh-CN" sz="4000" b="1" dirty="0"/>
              <a:t>ar </a:t>
            </a:r>
            <a:r>
              <a:rPr lang="en-US" altLang="zh-CN" sz="4000" b="1" dirty="0" err="1"/>
              <a:t>objB</a:t>
            </a:r>
            <a:r>
              <a:rPr lang="en-US" altLang="zh-CN" sz="4000" b="1" dirty="0"/>
              <a:t> 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= {x:4, y:5, z</a:t>
            </a:r>
            <a:r>
              <a:rPr lang="en-US" altLang="zh-CN" sz="4000" b="1" dirty="0"/>
              <a:t>:6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};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// ` </a:t>
            </a:r>
            <a:r>
              <a:rPr lang="en-US" altLang="zh-CN" sz="4000" b="1" dirty="0" err="1"/>
              <a:t>objA</a:t>
            </a:r>
            <a:r>
              <a:rPr lang="en-US" altLang="zh-CN" sz="4000" b="1" dirty="0"/>
              <a:t> ` 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 ` </a:t>
            </a:r>
            <a:r>
              <a:rPr lang="en-US" altLang="zh-CN" sz="4000" b="1" dirty="0" err="1"/>
              <a:t>objB</a:t>
            </a:r>
            <a:r>
              <a:rPr lang="en-US" altLang="zh-CN" sz="4000" b="1" dirty="0"/>
              <a:t> ` </a:t>
            </a:r>
            <a:r>
              <a:rPr lang="zh-CN" altLang="en-US" sz="4000" b="1" dirty="0"/>
              <a:t>具有相同</a:t>
            </a:r>
            <a:r>
              <a:rPr lang="en-US" altLang="zh-CN" sz="4000" b="1" dirty="0"/>
              <a:t>Shape.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09EFB3A7-955D-4620-A1F3-E71DE0237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7264" y="3388660"/>
            <a:ext cx="15247272" cy="85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20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内联缓存（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Inline Cache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0C9CC1-9A0C-48FC-AD3E-F884D4CE8AF5}"/>
              </a:ext>
            </a:extLst>
          </p:cNvPr>
          <p:cNvSpPr txBox="1"/>
          <p:nvPr/>
        </p:nvSpPr>
        <p:spPr>
          <a:xfrm>
            <a:off x="1336182" y="4167077"/>
            <a:ext cx="6234949" cy="44114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4000" b="1" dirty="0"/>
              <a:t>Shape</a:t>
            </a:r>
            <a:r>
              <a:rPr lang="zh-CN" altLang="en-US" sz="4000" b="1" dirty="0"/>
              <a:t>：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algn="l"/>
            <a:endParaRPr lang="en-US" altLang="zh-CN" sz="4000" b="1" dirty="0"/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var </a:t>
            </a:r>
            <a:r>
              <a:rPr kumimoji="0" lang="en-US" altLang="zh-CN" sz="4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objA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= {x:1, y:2, z:3};</a:t>
            </a: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</a:t>
            </a:r>
            <a:r>
              <a:rPr lang="en-US" altLang="zh-CN" sz="4000" b="1" dirty="0"/>
              <a:t>ar </a:t>
            </a:r>
            <a:r>
              <a:rPr lang="en-US" altLang="zh-CN" sz="4000" b="1" dirty="0" err="1"/>
              <a:t>objB</a:t>
            </a:r>
            <a:r>
              <a:rPr lang="en-US" altLang="zh-CN" sz="4000" b="1" dirty="0"/>
              <a:t> 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= {x:4, y:5, z</a:t>
            </a:r>
            <a:r>
              <a:rPr lang="en-US" altLang="zh-CN" sz="4000" b="1" dirty="0"/>
              <a:t>:6</a:t>
            </a: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};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// ` </a:t>
            </a:r>
            <a:r>
              <a:rPr lang="en-US" altLang="zh-CN" sz="4000" b="1" dirty="0" err="1"/>
              <a:t>objA</a:t>
            </a:r>
            <a:r>
              <a:rPr lang="en-US" altLang="zh-CN" sz="4000" b="1" dirty="0"/>
              <a:t> ` 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 ` </a:t>
            </a:r>
            <a:r>
              <a:rPr lang="en-US" altLang="zh-CN" sz="4000" b="1" dirty="0" err="1"/>
              <a:t>objB</a:t>
            </a:r>
            <a:r>
              <a:rPr lang="en-US" altLang="zh-CN" sz="4000" b="1" dirty="0"/>
              <a:t> ` </a:t>
            </a:r>
            <a:r>
              <a:rPr lang="zh-CN" altLang="en-US" sz="4000" b="1" dirty="0"/>
              <a:t>具有相同</a:t>
            </a:r>
            <a:r>
              <a:rPr lang="en-US" altLang="zh-CN" sz="4000" b="1" dirty="0"/>
              <a:t>Shape.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09EFB3A7-955D-4620-A1F3-E71DE0237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987264" y="3388660"/>
            <a:ext cx="15247272" cy="85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6689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性能陷阱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60KB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函数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0C9CC1-9A0C-48FC-AD3E-F884D4CE8AF5}"/>
              </a:ext>
            </a:extLst>
          </p:cNvPr>
          <p:cNvSpPr txBox="1"/>
          <p:nvPr/>
        </p:nvSpPr>
        <p:spPr>
          <a:xfrm>
            <a:off x="1336675" y="3754699"/>
            <a:ext cx="19996785" cy="44114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Case 1</a:t>
            </a:r>
            <a:r>
              <a:rPr lang="zh-CN" altLang="en-US" sz="4000" b="1" dirty="0"/>
              <a:t>：</a:t>
            </a:r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Node version 10.16.0 </a:t>
            </a: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v8 </a:t>
            </a:r>
          </a:p>
          <a:p>
            <a:pPr algn="l"/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algn="l"/>
            <a:r>
              <a:rPr lang="en-US" altLang="zh-CN" sz="4000" b="1" dirty="0"/>
              <a:t>Case 2</a:t>
            </a:r>
            <a:r>
              <a:rPr lang="zh-CN" altLang="en-US" sz="4000" b="1" dirty="0"/>
              <a:t>：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Node version 12.7.0</a:t>
            </a:r>
          </a:p>
          <a:p>
            <a:pPr algn="l"/>
            <a:r>
              <a:rPr lang="en-US" altLang="zh-CN" sz="4000" b="1" dirty="0"/>
              <a:t>v8 7.5.288.22-node.16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335383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316</Words>
  <Application>Microsoft Office PowerPoint</Application>
  <PresentationFormat>自定义</PresentationFormat>
  <Paragraphs>63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Gill Sans</vt:lpstr>
      <vt:lpstr>Helvetica Neue</vt:lpstr>
      <vt:lpstr>Helvetica Neue Light</vt:lpstr>
      <vt:lpstr>Helvetica Neue Medium</vt:lpstr>
      <vt:lpstr>Lantinghei SC Extralight</vt:lpstr>
      <vt:lpstr>PingFang SC Medium</vt:lpstr>
      <vt:lpstr>PingFang SC Regular</vt:lpstr>
      <vt:lpstr>PingFang SC Semibold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huangsu</dc:creator>
  <cp:lastModifiedBy>Alexander Huang</cp:lastModifiedBy>
  <cp:revision>279</cp:revision>
  <dcterms:created xsi:type="dcterms:W3CDTF">2019-06-16T06:11:43Z</dcterms:created>
  <dcterms:modified xsi:type="dcterms:W3CDTF">2019-07-29T18:17:30Z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