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FAB14-03FE-4C9F-894B-7BC9C46D2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179210712">
            <a:extLst>
              <a:ext uri="{FF2B5EF4-FFF2-40B4-BE49-F238E27FC236}">
                <a16:creationId xmlns:a16="http://schemas.microsoft.com/office/drawing/2014/main" id="{07B813A9-1B67-4294-AC93-8D6FE66C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68438"/>
            <a:ext cx="103632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4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프로그래밍 기초 팀 프로젝트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81143-1ED4-446F-8712-BF7E4741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179214240">
            <a:extLst>
              <a:ext uri="{FF2B5EF4-FFF2-40B4-BE49-F238E27FC236}">
                <a16:creationId xmlns:a16="http://schemas.microsoft.com/office/drawing/2014/main" id="{3E7418F7-821B-497F-A007-FC714724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85344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20163465 </a:t>
            </a:r>
            <a:r>
              <a:rPr kumimoji="0" lang="ko-KR" altLang="en-US" sz="3200" b="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고보성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20163479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이현주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20163514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김정현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20163468 </a:t>
            </a:r>
            <a:r>
              <a:rPr kumimoji="0" lang="ko-KR" altLang="en-US" sz="3200" b="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이창형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 / 12 / 11</a:t>
            </a:r>
          </a:p>
        </p:txBody>
      </p:sp>
    </p:spTree>
    <p:extLst>
      <p:ext uri="{BB962C8B-B14F-4D97-AF65-F5344CB8AC3E}">
        <p14:creationId xmlns:p14="http://schemas.microsoft.com/office/powerpoint/2010/main" val="15024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066"/>
            <a:ext cx="10131425" cy="1456267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26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</a:p>
          <a:p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gotoxy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(int x, int y)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 분담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구현한 코드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예정 사항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0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46666"/>
            <a:ext cx="11087099" cy="572770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프로젝트 목표를 정하기까지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게임애니메이션공학의 취지에 맞게 게임을 제작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공룡 게임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2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테트리스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 다양한 의견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목표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별똥별 피하기 게임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위에서 떨어지는 장애물을 좌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우 움직임으로 피하는 게임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조작이 단순하고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쉽게 구현이 가능하다고 판단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08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fr-F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gotoxy(int x, int y)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253318"/>
            <a:ext cx="11087099" cy="286173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#include &lt;</a:t>
            </a:r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windows.h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파라미터의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y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좌표로 커서의 위치를 옮김</a:t>
            </a: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COORD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커서의 위치 저장 구조체</a:t>
            </a: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STD_OUTPUT_HANDLE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커서의 핸들 값</a:t>
            </a: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함수는 커서의 핸들 값에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위치로 이동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9210280" descr="cif00001">
            <a:extLst>
              <a:ext uri="{FF2B5EF4-FFF2-40B4-BE49-F238E27FC236}">
                <a16:creationId xmlns:a16="http://schemas.microsoft.com/office/drawing/2014/main" id="{4E87CF1C-08CE-4A20-B7AE-CA933A0D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139826"/>
            <a:ext cx="64389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3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 분담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41399"/>
            <a:ext cx="11087099" cy="55054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고보성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별똥별 낙하 알고리즘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이현주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시스템 설정 알고리즘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김정현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 그리기 알고리즘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이창형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랭킹 시스템 알고리즘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구현한 코드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15999"/>
            <a:ext cx="11087099" cy="530225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주요 기능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별 낙하 알고리즘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맵 그리기 알고리즘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게임 시스템 설정 알고리즘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게임 점수와 랭킹 시스템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외의 논의한 기능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시간과 기술력의 미달로 보류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70BB0-B521-4637-B728-DF453033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06" y="1015999"/>
            <a:ext cx="1731334" cy="1909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671500-FF6F-46F3-BE15-788FA306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37" y="1015998"/>
            <a:ext cx="1733595" cy="19093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A0452-DBE0-4A72-82C0-6E2D271F6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0" y="3734333"/>
            <a:ext cx="1756873" cy="1909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E5EFF4-F8D2-4CA0-84D8-ECAF6F562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06" y="3734333"/>
            <a:ext cx="1733595" cy="1912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16C094-7DF0-43A8-A2F6-BB8AD71CC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635" y="3734333"/>
            <a:ext cx="1756874" cy="1929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ACBC4-1FE3-4DDA-8FB1-A57891787D56}"/>
              </a:ext>
            </a:extLst>
          </p:cNvPr>
          <p:cNvSpPr txBox="1"/>
          <p:nvPr/>
        </p:nvSpPr>
        <p:spPr>
          <a:xfrm>
            <a:off x="7273026" y="3085602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A575D-912C-4EA5-B976-19836E7ED97B}"/>
              </a:ext>
            </a:extLst>
          </p:cNvPr>
          <p:cNvSpPr txBox="1"/>
          <p:nvPr/>
        </p:nvSpPr>
        <p:spPr>
          <a:xfrm>
            <a:off x="9824501" y="3085602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36885-E3BD-4BC0-A413-53AB591C8B00}"/>
              </a:ext>
            </a:extLst>
          </p:cNvPr>
          <p:cNvSpPr txBox="1"/>
          <p:nvPr/>
        </p:nvSpPr>
        <p:spPr>
          <a:xfrm>
            <a:off x="6394589" y="5844366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FD81C-D9C7-4C90-B213-1376AC6ADDC8}"/>
              </a:ext>
            </a:extLst>
          </p:cNvPr>
          <p:cNvSpPr txBox="1"/>
          <p:nvPr/>
        </p:nvSpPr>
        <p:spPr>
          <a:xfrm>
            <a:off x="8542956" y="5844366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&lt;3-1&gt;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1D329-658E-43A2-BAEA-88967B5CD9C8}"/>
              </a:ext>
            </a:extLst>
          </p:cNvPr>
          <p:cNvSpPr txBox="1"/>
          <p:nvPr/>
        </p:nvSpPr>
        <p:spPr>
          <a:xfrm>
            <a:off x="10676705" y="5809024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&lt;3-2&gt;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550545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진행도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낙하 가능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 그리기 가능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시스템 설정 완료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구현 상태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점수는 있으나 표기 및 랭킹 시스템은 </a:t>
            </a:r>
            <a:r>
              <a:rPr lang="ko-KR" altLang="en-US" sz="2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미구현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장애물 낙하 기능 수정 작업 중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밸런스 작업 중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예정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550545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장애물 낙하 기능</a:t>
            </a:r>
          </a:p>
          <a:p>
            <a:pPr lvl="1"/>
            <a:r>
              <a:rPr lang="ko-KR" altLang="en-US" sz="2600" dirty="0"/>
              <a:t>장애물의 속도 조절</a:t>
            </a:r>
          </a:p>
          <a:p>
            <a:pPr lvl="1"/>
            <a:r>
              <a:rPr lang="ko-KR" altLang="en-US" sz="2600" dirty="0"/>
              <a:t>장애물과 캐릭터의 충돌 판정</a:t>
            </a:r>
            <a:endParaRPr lang="en-US" altLang="ko-KR" sz="2600" dirty="0"/>
          </a:p>
          <a:p>
            <a:endParaRPr lang="ko-KR" altLang="en-US" sz="2800" dirty="0"/>
          </a:p>
          <a:p>
            <a:r>
              <a:rPr lang="ko-KR" altLang="en-US" sz="2800" dirty="0"/>
              <a:t>랭킹 시스템</a:t>
            </a:r>
          </a:p>
          <a:p>
            <a:pPr lvl="1"/>
            <a:r>
              <a:rPr lang="ko-KR" altLang="en-US" sz="2600" dirty="0"/>
              <a:t>전체 적인 수정 필요</a:t>
            </a:r>
          </a:p>
          <a:p>
            <a:pPr lvl="1"/>
            <a:r>
              <a:rPr lang="ko-KR" altLang="en-US" sz="2600" dirty="0"/>
              <a:t>상태를 보고 일정 내에 완성 못할 시 제외 예정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44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{BC2EF4E7-41AC-4CBF-9D81-ACB85D019678}tf03457452</Template>
  <TotalTime>181</TotalTime>
  <Words>266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함초롬돋움</vt:lpstr>
      <vt:lpstr>Arial</vt:lpstr>
      <vt:lpstr>Calibri</vt:lpstr>
      <vt:lpstr>Calibri Light</vt:lpstr>
      <vt:lpstr>천체</vt:lpstr>
      <vt:lpstr>PowerPoint 프레젠테이션</vt:lpstr>
      <vt:lpstr>팀 프로젝트</vt:lpstr>
      <vt:lpstr>목표</vt:lpstr>
      <vt:lpstr>gotoxy(int x, int y)</vt:lpstr>
      <vt:lpstr>역할 분담</vt:lpstr>
      <vt:lpstr>구현한 코드</vt:lpstr>
      <vt:lpstr>현재 진행 상황</vt:lpstr>
      <vt:lpstr>수정 예정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20163479@office.deu.ac.kr</dc:creator>
  <cp:lastModifiedBy>이현주</cp:lastModifiedBy>
  <cp:revision>5</cp:revision>
  <dcterms:created xsi:type="dcterms:W3CDTF">2019-12-10T13:00:51Z</dcterms:created>
  <dcterms:modified xsi:type="dcterms:W3CDTF">2019-12-11T01:02:19Z</dcterms:modified>
</cp:coreProperties>
</file>