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2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6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51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63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6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6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5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1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4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8D1F9-0784-4244-9DD4-16E30B45DC43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FDAE-95B5-4B44-B23E-FCE320347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36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620110"/>
            <a:ext cx="8825658" cy="2228193"/>
          </a:xfrm>
        </p:spPr>
        <p:txBody>
          <a:bodyPr/>
          <a:lstStyle/>
          <a:p>
            <a:pPr algn="ctr"/>
            <a:r>
              <a:rPr lang="ko-KR" altLang="en-US" dirty="0" smtClean="0"/>
              <a:t>캡스톤디자인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200" dirty="0" smtClean="0"/>
              <a:t>전략 </a:t>
            </a:r>
            <a:r>
              <a:rPr lang="ko-KR" altLang="en-US" sz="5200" dirty="0" err="1" smtClean="0"/>
              <a:t>원카드</a:t>
            </a:r>
            <a:endParaRPr lang="ko-KR" altLang="en-US" sz="5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3626069"/>
            <a:ext cx="8825658" cy="2012731"/>
          </a:xfrm>
        </p:spPr>
        <p:txBody>
          <a:bodyPr/>
          <a:lstStyle/>
          <a:p>
            <a:r>
              <a:rPr lang="en-US" altLang="ko-KR" dirty="0" smtClean="0"/>
              <a:t>20153351 </a:t>
            </a:r>
            <a:r>
              <a:rPr lang="ko-KR" altLang="en-US" dirty="0" smtClean="0"/>
              <a:t>박지민</a:t>
            </a:r>
            <a:endParaRPr lang="en-US" altLang="ko-KR" dirty="0" smtClean="0"/>
          </a:p>
          <a:p>
            <a:r>
              <a:rPr lang="en-US" altLang="ko-KR" dirty="0" smtClean="0"/>
              <a:t>20153335 </a:t>
            </a:r>
            <a:r>
              <a:rPr lang="ko-KR" altLang="en-US" dirty="0" err="1" smtClean="0"/>
              <a:t>신태규</a:t>
            </a:r>
            <a:endParaRPr lang="en-US" altLang="ko-KR" dirty="0" smtClean="0"/>
          </a:p>
          <a:p>
            <a:r>
              <a:rPr lang="en-US" altLang="ko-KR" dirty="0" smtClean="0"/>
              <a:t>20163465 </a:t>
            </a:r>
            <a:r>
              <a:rPr lang="ko-KR" altLang="en-US" dirty="0" err="1" smtClean="0"/>
              <a:t>고보성</a:t>
            </a:r>
            <a:endParaRPr lang="en-US" altLang="ko-KR" dirty="0" smtClean="0"/>
          </a:p>
          <a:p>
            <a:r>
              <a:rPr lang="en-US" altLang="ko-KR" dirty="0" smtClean="0"/>
              <a:t>20163479 </a:t>
            </a:r>
            <a:r>
              <a:rPr lang="ko-KR" altLang="en-US" dirty="0" smtClean="0"/>
              <a:t>이현주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추가해야 할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공격 카드를 사용하여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장의 카드를 먹이는 기능</a:t>
            </a:r>
            <a:endParaRPr lang="en-US" altLang="ko-KR" dirty="0" smtClean="0"/>
          </a:p>
          <a:p>
            <a:r>
              <a:rPr lang="ko-KR" altLang="en-US" dirty="0" smtClean="0"/>
              <a:t>조커 카드 구현하여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장의 카드를 먹이는 기능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방어 카드로 공격을 넘기는 기능</a:t>
            </a:r>
            <a:endParaRPr lang="en-US" altLang="ko-KR" dirty="0" smtClean="0"/>
          </a:p>
          <a:p>
            <a:r>
              <a:rPr lang="en-US" altLang="ko-KR" dirty="0" smtClean="0"/>
              <a:t>Q</a:t>
            </a:r>
            <a:r>
              <a:rPr lang="ko-KR" altLang="en-US" dirty="0" smtClean="0"/>
              <a:t>카드로 진행방향 역방향으로 돌리는 기능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카드로 카드 문양을 원하는 문양으로 바꾸는 기능</a:t>
            </a:r>
            <a:endParaRPr lang="en-US" altLang="ko-KR" dirty="0" smtClean="0"/>
          </a:p>
          <a:p>
            <a:r>
              <a:rPr lang="en-US" altLang="ko-KR" dirty="0" smtClean="0"/>
              <a:t>N(random)</a:t>
            </a:r>
            <a:r>
              <a:rPr lang="ko-KR" altLang="en-US" dirty="0" smtClean="0"/>
              <a:t>번의 턴 이후 일정한 개수 이상의 패 보유 시 감점 기능</a:t>
            </a:r>
            <a:endParaRPr lang="en-US" altLang="ko-KR" dirty="0" smtClean="0"/>
          </a:p>
          <a:p>
            <a:r>
              <a:rPr lang="ko-KR" altLang="en-US" dirty="0" smtClean="0"/>
              <a:t>필드에 배치된 카드 문양과 다르게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문양으로 바꿔버리는 기능</a:t>
            </a:r>
            <a:endParaRPr lang="en-US" altLang="ko-KR" dirty="0" smtClean="0"/>
          </a:p>
          <a:p>
            <a:r>
              <a:rPr lang="ko-KR" altLang="en-US" dirty="0" smtClean="0"/>
              <a:t>현재 발견 된 문제점들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8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카드덱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err="1" smtClean="0"/>
              <a:t>필드카드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카드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불러오기</a:t>
            </a:r>
            <a:endParaRPr lang="en-US" altLang="ko-KR" dirty="0" smtClean="0"/>
          </a:p>
          <a:p>
            <a:r>
              <a:rPr lang="ko-KR" altLang="en-US" dirty="0" smtClean="0"/>
              <a:t>유저 및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핸드패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err="1" smtClean="0"/>
              <a:t>카드제출</a:t>
            </a:r>
            <a:r>
              <a:rPr lang="ko-KR" altLang="en-US" dirty="0" smtClean="0"/>
              <a:t> 순서 기능</a:t>
            </a:r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사용시 카드 한번 더 제출하는 기능</a:t>
            </a:r>
            <a:endParaRPr lang="en-US" altLang="ko-KR" dirty="0" smtClean="0"/>
          </a:p>
          <a:p>
            <a:r>
              <a:rPr lang="en-US" altLang="ko-KR" dirty="0" smtClean="0"/>
              <a:t>J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순서 넘어가는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3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임시</a:t>
            </a:r>
            <a:r>
              <a:rPr lang="en-US" altLang="ko-KR" dirty="0" smtClean="0"/>
              <a:t>UI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2000" dirty="0" smtClean="0"/>
              <a:t>카드 뒷면</a:t>
            </a:r>
            <a:r>
              <a:rPr lang="en-US" altLang="ko-KR" sz="2000" dirty="0" smtClean="0"/>
              <a:t>, UI, </a:t>
            </a:r>
            <a:r>
              <a:rPr lang="ko-KR" altLang="en-US" sz="2000" dirty="0" smtClean="0"/>
              <a:t>스코어보드 수정 예정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542" y="2052638"/>
            <a:ext cx="740469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7" y="2052638"/>
            <a:ext cx="6380582" cy="4195762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카드 제출시 한번 더 카드 제출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7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z="2000" dirty="0"/>
              <a:t>J</a:t>
            </a:r>
            <a:r>
              <a:rPr lang="ko-KR" altLang="en-US" sz="2000" dirty="0" smtClean="0"/>
              <a:t>카드 제출시 한사람 건너 뛰기</a:t>
            </a:r>
            <a:endParaRPr lang="ko-KR" altLang="en-US" sz="20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54" y="2052638"/>
            <a:ext cx="6132267" cy="4195762"/>
          </a:xfrm>
        </p:spPr>
      </p:pic>
    </p:spTree>
    <p:extLst>
      <p:ext uri="{BB962C8B-B14F-4D97-AF65-F5344CB8AC3E}">
        <p14:creationId xmlns:p14="http://schemas.microsoft.com/office/powerpoint/2010/main" val="11558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2000" dirty="0" smtClean="0"/>
              <a:t>카드를 모두 소진한 상태에서 본인의 차례가 오면 카드를 뽑아버리는 현상</a:t>
            </a:r>
            <a:endParaRPr lang="ko-KR" altLang="en-US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7" y="2052638"/>
            <a:ext cx="6380582" cy="4195762"/>
          </a:xfrm>
        </p:spPr>
      </p:pic>
    </p:spTree>
    <p:extLst>
      <p:ext uri="{BB962C8B-B14F-4D97-AF65-F5344CB8AC3E}">
        <p14:creationId xmlns:p14="http://schemas.microsoft.com/office/powerpoint/2010/main" val="23714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/>
              <a:t>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나의 차례에 타인의 카드를 무작위로 클릭할 경우 멋대로 진행되는 현상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7" y="2052638"/>
            <a:ext cx="6380582" cy="4195762"/>
          </a:xfrm>
        </p:spPr>
      </p:pic>
    </p:spTree>
    <p:extLst>
      <p:ext uri="{BB962C8B-B14F-4D97-AF65-F5344CB8AC3E}">
        <p14:creationId xmlns:p14="http://schemas.microsoft.com/office/powerpoint/2010/main" val="5858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7" y="2052638"/>
            <a:ext cx="6380582" cy="4195762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나의 차례에 타인의 카드를 무작위로 클릭할 경우 게임진행이 멈추는 현상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1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26" y="2052638"/>
            <a:ext cx="6466323" cy="419576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/>
              <a:t>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2000" dirty="0" err="1" smtClean="0"/>
              <a:t>덱에서</a:t>
            </a:r>
            <a:r>
              <a:rPr lang="ko-KR" altLang="en-US" sz="2000" dirty="0" smtClean="0"/>
              <a:t> 뽑아갈 카드가 없을 경우 게임진행이 멈춰버리는 현상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6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126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</vt:lpstr>
      <vt:lpstr>캡스톤디자인 전략 원카드</vt:lpstr>
      <vt:lpstr>현재 진행 상황</vt:lpstr>
      <vt:lpstr>임시UI - 카드 뒷면, UI, 스코어보드 수정 예정</vt:lpstr>
      <vt:lpstr>구현 기능1 - K카드 제출시 한번 더 카드 제출</vt:lpstr>
      <vt:lpstr>구현 기능2 - J카드 제출시 한사람 건너 뛰기</vt:lpstr>
      <vt:lpstr>문제점 1 - 카드를 모두 소진한 상태에서 본인의 차례가 오면 카드를 뽑아버리는 현상</vt:lpstr>
      <vt:lpstr>문제점 2 -  나의 차례에 타인의 카드를 무작위로 클릭할 경우 멋대로 진행되는 현상</vt:lpstr>
      <vt:lpstr>문제점 3 -  나의 차례에 타인의 카드를 무작위로 클릭할 경우 게임진행이 멈추는 현상</vt:lpstr>
      <vt:lpstr>문제점 4 - 덱에서 뽑아갈 카드가 없을 경우 게임진행이 멈춰버리는 현상</vt:lpstr>
      <vt:lpstr>추가해야 할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전략 원카드</dc:title>
  <dc:creator>admin</dc:creator>
  <cp:lastModifiedBy>admin</cp:lastModifiedBy>
  <cp:revision>6</cp:revision>
  <dcterms:created xsi:type="dcterms:W3CDTF">2020-10-16T04:01:32Z</dcterms:created>
  <dcterms:modified xsi:type="dcterms:W3CDTF">2020-10-16T04:42:20Z</dcterms:modified>
</cp:coreProperties>
</file>