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622DE-DA53-C6B5-98A9-A6E359EB3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FA013-2BBF-BCC6-4681-C6C0F3FDC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9EE64-F31A-E04E-7189-0FCEA97F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EAA99-DF81-4667-2765-3C6936BC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FC43A-26AE-CCFB-9708-6F2004D7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0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C5429-00C4-C485-9A3A-3FDB72E9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7DFD24-B342-FAF0-5149-5721FCC28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75F60-76A2-376A-83FE-9B0D53EA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B9C57-E0CB-DD56-37BE-FF62B418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DFAB-EAF2-7733-7D18-8417B25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A657CB-5230-9C37-9978-ABAD7DE9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256AA-055A-C271-A5B6-26920846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93CE4-CADF-222A-4B56-5ADFAB5E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348A1-C656-A577-D131-E6704826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83D49-EB7C-D7D6-0F6F-F58E448D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4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B632-B5F7-F5B5-27C6-C5AAA9D9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677FA-CEDE-1AD4-7B06-D72C442B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9793E-A6E3-151E-A7FF-41CBF62F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FB482-D290-3F06-D93F-F2A7A0A5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99F16-FDA6-C7C9-B382-3A920095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7762-51B4-FC09-30F2-1D8CF4F1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D4EC4-2CE7-08B6-641C-23AE55F6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D5F24-A8A6-20BF-B325-9A7AE1D5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32D9A-04F3-1A58-6D8E-B952DB4B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64F5F-B51E-8529-3AB0-4D770A7D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EE871-5873-581D-9027-B27FF73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3D1A0-06F8-4230-39E4-11933BB23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899D8-ED9F-1854-4DC2-B2B1FCB7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05596-75BB-E571-934E-56BF5B47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8A43C-B0C4-732E-A2D2-C1BD698D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E34D6-E4B9-E9EF-AF2F-C8AF9E7F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3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0AE7E-4752-97B4-9CAC-FFABC8EE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8AC82-9E40-AFB3-372F-7E0E6F72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84674-28AC-A2BE-3196-1DB06A3F5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5E841-9F7E-9400-9AD7-4E5C568FA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015A8-A456-031D-B749-96E4423EE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2380CE-A1AB-AAC1-BF00-01D81697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8AD02-58B8-39ED-35E4-F98B411C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DC4016-ECD3-CE4B-547B-6873517F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7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F0E70-1860-1DC3-57C4-13F6BEB3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B890EF-819C-16BF-A04D-B8327DF7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0408B-E1D9-A251-7B68-22D52856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098A80-CDB6-76B7-78B1-8005C00E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4EBB9-0F8A-6E7C-D2B0-7A196F7B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349A4C-41D5-4767-69BB-C393FFF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0BC83-5BD7-83FF-BE65-5533BDB7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0AE94-F204-718D-6D8C-CA19F9B1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BED01-F314-6F49-EA03-4867EA9B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21E95-93D9-04C5-61E3-A18427FF6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38F00-2FEF-45C2-CE35-71BD6FC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BB0F8-B37A-46ED-039C-AF37DFA8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F2B11-F737-ABEF-A131-4A26BC40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4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0356C-3968-5001-3FFF-38A5FB48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D0E73E-8B31-2CC5-E56F-0E4B54B50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C1D2D-54E6-3E06-2305-253A287C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40579-2077-9D30-5CD8-F78D6D0F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73A04-5545-C3F9-437E-1444FB2B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6331F-40DF-323D-98B0-33CE4830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1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219CC-529A-877D-C2BA-B1081EEF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3E30A-EE5D-F26B-E94F-7E238FE4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E6EA3-F05E-A8CE-4B30-9B835E7AC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B87E-E113-4CAD-B3B4-AAFB888B73CB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5C1E1-9C31-2F52-C218-B0A3755BC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70FB7-AA3E-DC09-334B-9CC5953BF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F680-36BB-4F9F-B28B-6B7A0B86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888B-A705-7A09-2F9C-2D48669CE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Git / GitHub / Sourcetree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F0032-6ABC-7073-63A1-4C10C07D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9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CA381-31F1-89E5-FC36-D544B51B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</a:t>
            </a:r>
            <a:r>
              <a:rPr lang="ko-KR" altLang="en-US"/>
              <a:t>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9BE25-7F59-1094-6290-015CFDE09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455"/>
            <a:ext cx="4788310" cy="45519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8B53A6-9A57-6A23-1710-42AE0B9DF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454"/>
            <a:ext cx="4788310" cy="46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9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CA381-31F1-89E5-FC36-D544B51B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</a:t>
            </a:r>
            <a:r>
              <a:rPr lang="ko-KR" altLang="en-US"/>
              <a:t>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06E274-F0D0-D266-DED6-B5B7B6CAE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14" y="1833820"/>
            <a:ext cx="7478169" cy="2915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B39ED-5EC0-ADEF-62E1-895421895B1C}"/>
              </a:ext>
            </a:extLst>
          </p:cNvPr>
          <p:cNvSpPr txBox="1"/>
          <p:nvPr/>
        </p:nvSpPr>
        <p:spPr>
          <a:xfrm>
            <a:off x="2467895" y="4892009"/>
            <a:ext cx="725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Email </a:t>
            </a:r>
            <a:r>
              <a:rPr lang="ko-KR" altLang="en-US"/>
              <a:t>에 들어온 </a:t>
            </a:r>
            <a:r>
              <a:rPr lang="en-US" altLang="ko-KR"/>
              <a:t>8</a:t>
            </a:r>
            <a:r>
              <a:rPr lang="ko-KR" altLang="en-US"/>
              <a:t>자리 코드 입력</a:t>
            </a:r>
          </a:p>
        </p:txBody>
      </p:sp>
    </p:spTree>
    <p:extLst>
      <p:ext uri="{BB962C8B-B14F-4D97-AF65-F5344CB8AC3E}">
        <p14:creationId xmlns:p14="http://schemas.microsoft.com/office/powerpoint/2010/main" val="192807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CA381-31F1-89E5-FC36-D544B51B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</a:t>
            </a:r>
            <a:r>
              <a:rPr lang="ko-KR" altLang="en-US"/>
              <a:t>로그인 후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7B176C-5507-BD65-2DE5-B6A7A4FC8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9603"/>
            <a:ext cx="10515600" cy="45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8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5BD77-9037-4490-9686-3AEBFF2E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에 </a:t>
            </a:r>
            <a:r>
              <a:rPr lang="en-US" altLang="ko-KR"/>
              <a:t>github</a:t>
            </a:r>
            <a:r>
              <a:rPr lang="ko-KR" altLang="en-US"/>
              <a:t>의 아이디와 </a:t>
            </a:r>
            <a:r>
              <a:rPr lang="en-US" altLang="ko-KR"/>
              <a:t>email</a:t>
            </a:r>
            <a:r>
              <a:rPr lang="ko-KR" altLang="en-US"/>
              <a:t>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BA1582-9540-BB47-9835-722144CD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2646"/>
            <a:ext cx="10299758" cy="187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8074A-88A7-CD42-2238-A5C43CDD6C57}"/>
              </a:ext>
            </a:extLst>
          </p:cNvPr>
          <p:cNvSpPr txBox="1"/>
          <p:nvPr/>
        </p:nvSpPr>
        <p:spPr>
          <a:xfrm>
            <a:off x="838200" y="197199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Github </a:t>
            </a:r>
            <a:r>
              <a:rPr lang="ko-KR" altLang="en-US"/>
              <a:t>가입할 때 사용했던 </a:t>
            </a:r>
            <a:r>
              <a:rPr lang="en-US" altLang="ko-KR"/>
              <a:t>username</a:t>
            </a:r>
            <a:r>
              <a:rPr lang="ko-KR" altLang="en-US"/>
              <a:t>과 </a:t>
            </a:r>
            <a:r>
              <a:rPr lang="en-US" altLang="ko-KR"/>
              <a:t>email</a:t>
            </a:r>
            <a:r>
              <a:rPr lang="ko-KR" altLang="en-US"/>
              <a:t>을</a:t>
            </a:r>
            <a:r>
              <a:rPr lang="en-US" altLang="ko-KR"/>
              <a:t> git bash</a:t>
            </a:r>
            <a:r>
              <a:rPr lang="ko-KR" altLang="en-US"/>
              <a:t>에 등록한다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8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8CA1E-4259-F21E-70BF-CE2E9F84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Sourcetree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C9474-E60E-D8D1-14D0-82CE6B31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81" y="2217546"/>
            <a:ext cx="8003458" cy="4275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A9D67-F186-46C4-E18D-8FAE5BFFE741}"/>
              </a:ext>
            </a:extLst>
          </p:cNvPr>
          <p:cNvSpPr txBox="1"/>
          <p:nvPr/>
        </p:nvSpPr>
        <p:spPr>
          <a:xfrm>
            <a:off x="1799303" y="1690688"/>
            <a:ext cx="8131278" cy="38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https://sourcetreeapp.com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8CA1E-4259-F21E-70BF-CE2E9F84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Sourcetree </a:t>
            </a:r>
            <a:r>
              <a:rPr lang="ko-KR" altLang="en-US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4D8001-8FF2-E339-8BEA-E860922A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5" y="1517562"/>
            <a:ext cx="4860111" cy="2965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FEA1FF-39BB-03B8-8A54-47EFBB5AD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86" y="1545798"/>
            <a:ext cx="5051264" cy="3082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155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8CA1E-4259-F21E-70BF-CE2E9F84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Sourcetree </a:t>
            </a:r>
            <a:r>
              <a:rPr lang="ko-KR" altLang="en-US"/>
              <a:t>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C3F4C9-C54E-3307-0ED1-76CB9DBE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6" y="1690688"/>
            <a:ext cx="5172312" cy="3156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40506D-84AF-6DAA-3ABF-D7008478C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51" y="1690688"/>
            <a:ext cx="4296375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486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8AFB-D621-3090-83E2-461F694A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Sourcetree</a:t>
            </a:r>
            <a:r>
              <a:rPr lang="ko-KR" altLang="en-US"/>
              <a:t>에 </a:t>
            </a:r>
            <a:r>
              <a:rPr lang="en-US" altLang="ko-KR"/>
              <a:t>github</a:t>
            </a:r>
            <a:r>
              <a:rPr lang="ko-KR" altLang="en-US"/>
              <a:t>연동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72F5FF-6AB9-50D1-EC41-64D8845D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4" y="1690688"/>
            <a:ext cx="6937256" cy="46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1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8AFB-D621-3090-83E2-461F694A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Sourcetree</a:t>
            </a:r>
            <a:r>
              <a:rPr lang="ko-KR" altLang="en-US"/>
              <a:t>에 </a:t>
            </a:r>
            <a:r>
              <a:rPr lang="en-US" altLang="ko-KR"/>
              <a:t>github</a:t>
            </a:r>
            <a:r>
              <a:rPr lang="ko-KR" altLang="en-US"/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A44D98-E98B-60CC-1AE7-92B22C3B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81" y="1699971"/>
            <a:ext cx="4096322" cy="34580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F8C740-3652-7F65-AB7B-2F3BE279F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81" y="1690688"/>
            <a:ext cx="2851095" cy="45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8AFB-D621-3090-83E2-461F694A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Sourcetree</a:t>
            </a:r>
            <a:r>
              <a:rPr lang="ko-KR" altLang="en-US"/>
              <a:t>에 </a:t>
            </a:r>
            <a:r>
              <a:rPr lang="en-US" altLang="ko-KR"/>
              <a:t>github</a:t>
            </a:r>
            <a:r>
              <a:rPr lang="ko-KR" altLang="en-US"/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6B5A2-8DFB-554F-37E0-2ADC0D0B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2" y="1690688"/>
            <a:ext cx="2588435" cy="41590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1366EF-3E02-CC2B-F7B1-5F14FFF9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32" y="2604714"/>
            <a:ext cx="5192988" cy="18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5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BD3AB-0C1C-7D20-8F12-CC38B07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다운로드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88E830-17CC-E621-B79C-C7B4D2DCF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6219"/>
            <a:ext cx="10515600" cy="3564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21B32-957D-38AF-4282-40FB921497DE}"/>
              </a:ext>
            </a:extLst>
          </p:cNvPr>
          <p:cNvSpPr txBox="1"/>
          <p:nvPr/>
        </p:nvSpPr>
        <p:spPr>
          <a:xfrm>
            <a:off x="838200" y="179930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Download </a:t>
            </a:r>
            <a:r>
              <a:rPr lang="ko-KR" altLang="en-US"/>
              <a:t>주소 </a:t>
            </a:r>
            <a:r>
              <a:rPr lang="en-US" altLang="ko-KR"/>
              <a:t>: https://git-scm.com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1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8AFB-D621-3090-83E2-461F694A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Sourcetree</a:t>
            </a:r>
            <a:r>
              <a:rPr lang="ko-KR" altLang="en-US"/>
              <a:t>에 </a:t>
            </a:r>
            <a:r>
              <a:rPr lang="en-US" altLang="ko-KR"/>
              <a:t>github</a:t>
            </a:r>
            <a:r>
              <a:rPr lang="ko-KR" altLang="en-US"/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8E1F69-2C36-01B6-FFD8-ED164603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426"/>
            <a:ext cx="3743632" cy="33866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46FFA4-7830-0A63-63A7-788B27B8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47" y="1910426"/>
            <a:ext cx="6298353" cy="41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19B2-BD46-8AE3-AFF1-B26ACB2D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 </a:t>
            </a:r>
            <a:r>
              <a:rPr lang="en-US" altLang="ko-KR"/>
              <a:t>(1)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9EF411-1454-9BD8-603D-77EC169CB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8" y="1646411"/>
            <a:ext cx="3238764" cy="23651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C642E9-5E56-EFB0-9C76-91C637D49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74" y="1640307"/>
            <a:ext cx="3012391" cy="2365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5928C1-24C3-8F1E-9EE8-1096C514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66" y="1640307"/>
            <a:ext cx="3010191" cy="2365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427C9A-3CA9-FF51-F30E-67AD0F241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3" y="4220536"/>
            <a:ext cx="3023210" cy="23870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466D2B-90EC-0591-D152-8B6B30E76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66" y="4220537"/>
            <a:ext cx="3044723" cy="23870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CA87C9-EC1B-CF54-693F-8DACA5C3A6E7}"/>
              </a:ext>
            </a:extLst>
          </p:cNvPr>
          <p:cNvSpPr txBox="1"/>
          <p:nvPr/>
        </p:nvSpPr>
        <p:spPr>
          <a:xfrm>
            <a:off x="4154788" y="4361057"/>
            <a:ext cx="32071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편리한 사용을 위해서</a:t>
            </a:r>
            <a:endParaRPr lang="en-US" altLang="ko-KR"/>
          </a:p>
          <a:p>
            <a:r>
              <a:rPr lang="ko-KR" altLang="en-US"/>
              <a:t>바탕화면 아이콘을 생성하도록 설정한다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D241823-D347-4A62-C7E7-EE0CDA3DB2D0}"/>
              </a:ext>
            </a:extLst>
          </p:cNvPr>
          <p:cNvSpPr/>
          <p:nvPr/>
        </p:nvSpPr>
        <p:spPr>
          <a:xfrm rot="10800000">
            <a:off x="3802495" y="4689986"/>
            <a:ext cx="352293" cy="2654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9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27306-F6D3-B5CF-6705-132AE2FB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 </a:t>
            </a:r>
            <a:r>
              <a:rPr lang="en-US" altLang="ko-KR"/>
              <a:t>(2)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AA1824E-6AFC-16CA-A43C-5E246C17C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322"/>
            <a:ext cx="3763297" cy="2982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B61426-FFB8-035A-00F4-C4B9616D6CF4}"/>
              </a:ext>
            </a:extLst>
          </p:cNvPr>
          <p:cNvSpPr txBox="1"/>
          <p:nvPr/>
        </p:nvSpPr>
        <p:spPr>
          <a:xfrm>
            <a:off x="5134230" y="1804671"/>
            <a:ext cx="32071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디폴트 에디터를 선택한다</a:t>
            </a:r>
            <a:r>
              <a:rPr lang="en-US" altLang="ko-KR"/>
              <a:t>.</a:t>
            </a:r>
          </a:p>
          <a:p>
            <a:r>
              <a:rPr lang="en-US" altLang="ko-KR"/>
              <a:t>Windows </a:t>
            </a:r>
            <a:r>
              <a:rPr lang="ko-KR" altLang="en-US"/>
              <a:t>사용자라면</a:t>
            </a:r>
            <a:endParaRPr lang="en-US" altLang="ko-KR"/>
          </a:p>
          <a:p>
            <a:r>
              <a:rPr lang="en-US" altLang="ko-KR"/>
              <a:t>Visual Studio Code </a:t>
            </a:r>
            <a:r>
              <a:rPr lang="ko-KR" altLang="en-US"/>
              <a:t>를 추천한다</a:t>
            </a:r>
            <a:r>
              <a:rPr lang="en-US" altLang="ko-KR"/>
              <a:t>. (</a:t>
            </a:r>
            <a:r>
              <a:rPr lang="ko-KR" altLang="en-US"/>
              <a:t>무료프로그램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1D42B82-2710-4B36-B2CD-91238899DE00}"/>
              </a:ext>
            </a:extLst>
          </p:cNvPr>
          <p:cNvSpPr/>
          <p:nvPr/>
        </p:nvSpPr>
        <p:spPr>
          <a:xfrm rot="10800000">
            <a:off x="4781937" y="2253570"/>
            <a:ext cx="352293" cy="2654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3B3E901B-274F-C0C5-1545-9069CDBF3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75" y="3376450"/>
            <a:ext cx="3763297" cy="29622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796B2-7893-04C4-6771-A1AE4288C1A4}"/>
              </a:ext>
            </a:extLst>
          </p:cNvPr>
          <p:cNvSpPr txBox="1"/>
          <p:nvPr/>
        </p:nvSpPr>
        <p:spPr>
          <a:xfrm>
            <a:off x="2997906" y="4838372"/>
            <a:ext cx="32071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디폴트 </a:t>
            </a:r>
            <a:r>
              <a:rPr lang="en-US" altLang="ko-KR"/>
              <a:t>Branch</a:t>
            </a:r>
            <a:r>
              <a:rPr lang="ko-KR" altLang="en-US"/>
              <a:t>의 이름을 설정한다</a:t>
            </a:r>
            <a:r>
              <a:rPr lang="en-US" altLang="ko-KR"/>
              <a:t>. </a:t>
            </a:r>
            <a:r>
              <a:rPr lang="ko-KR" altLang="en-US"/>
              <a:t>보통은 </a:t>
            </a:r>
            <a:r>
              <a:rPr lang="en-US" altLang="ko-KR"/>
              <a:t>master </a:t>
            </a:r>
            <a:r>
              <a:rPr lang="ko-KR" altLang="en-US"/>
              <a:t>또는 </a:t>
            </a:r>
            <a:r>
              <a:rPr lang="en-US" altLang="ko-KR"/>
              <a:t>main</a:t>
            </a:r>
            <a:r>
              <a:rPr lang="ko-KR" altLang="en-US"/>
              <a:t>으로 설정해서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07563BD-B1DE-F157-ED80-3FACEF825343}"/>
              </a:ext>
            </a:extLst>
          </p:cNvPr>
          <p:cNvSpPr/>
          <p:nvPr/>
        </p:nvSpPr>
        <p:spPr>
          <a:xfrm>
            <a:off x="6205087" y="5191594"/>
            <a:ext cx="352293" cy="2654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3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0B166-3539-5186-8D81-850D85A5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 </a:t>
            </a:r>
            <a:r>
              <a:rPr lang="en-US" altLang="ko-KR"/>
              <a:t>(3)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4E3252-F102-948D-F7A0-0A810295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8" y="1662679"/>
            <a:ext cx="3039433" cy="2370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E4FF1E-E437-139A-D5C3-0C80684FF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30" y="1648674"/>
            <a:ext cx="3030694" cy="23980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3F3726-5F7F-0D7F-124B-0DFD94ADB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43" y="1639578"/>
            <a:ext cx="3010911" cy="23931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F7C174-944F-25FC-A96C-31E8DA9FF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8" y="4182719"/>
            <a:ext cx="3017579" cy="23791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926258-2EFC-F96C-D77D-9F58FF491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31" y="4182719"/>
            <a:ext cx="3031276" cy="23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3AA6A-D10E-0F5E-70EA-F69F305D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설치 </a:t>
            </a:r>
            <a:r>
              <a:rPr lang="en-US" altLang="ko-KR"/>
              <a:t>(4)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A1CFD6-AB1C-71BD-797C-D3F71308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2" y="1464546"/>
            <a:ext cx="3205155" cy="25297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DE215D-32EC-C71E-CAF9-7314320F6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20" y="1463538"/>
            <a:ext cx="3205155" cy="2530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4D8B94-0F27-A506-493E-FFE0EF6CA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02" y="4255619"/>
            <a:ext cx="3198784" cy="25169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24C0B9-C570-D842-4155-8C4FBD73F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21" y="4274736"/>
            <a:ext cx="3205156" cy="24978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2140C0-7967-BD8B-A212-6D03497ACB85}"/>
              </a:ext>
            </a:extLst>
          </p:cNvPr>
          <p:cNvSpPr txBox="1"/>
          <p:nvPr/>
        </p:nvSpPr>
        <p:spPr>
          <a:xfrm>
            <a:off x="4493970" y="1765340"/>
            <a:ext cx="27229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Git Credential Manager</a:t>
            </a:r>
            <a:r>
              <a:rPr lang="ko-KR" altLang="en-US"/>
              <a:t>설정시 비밀번호를 매번 입력하지 않아도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F3E4C48-DCB9-3F7F-3FD9-E8B53D2CF256}"/>
              </a:ext>
            </a:extLst>
          </p:cNvPr>
          <p:cNvSpPr/>
          <p:nvPr/>
        </p:nvSpPr>
        <p:spPr>
          <a:xfrm rot="10800000">
            <a:off x="4141677" y="2094268"/>
            <a:ext cx="319366" cy="2654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2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AE98F-C8C7-B113-2A84-24F60545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</a:t>
            </a:r>
            <a:r>
              <a:rPr lang="ko-KR" altLang="en-US"/>
              <a:t>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CE45DF-6973-B726-AE70-DFB052EF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09" y="2075622"/>
            <a:ext cx="9320981" cy="4580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ABFBB2-250A-773C-BD08-7DB9C35FBA1A}"/>
              </a:ext>
            </a:extLst>
          </p:cNvPr>
          <p:cNvSpPr txBox="1"/>
          <p:nvPr/>
        </p:nvSpPr>
        <p:spPr>
          <a:xfrm>
            <a:off x="1524000" y="1513823"/>
            <a:ext cx="87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GitHub </a:t>
            </a:r>
            <a:r>
              <a:rPr lang="ko-KR" altLang="en-US"/>
              <a:t>주소 </a:t>
            </a:r>
            <a:r>
              <a:rPr lang="en-US" altLang="ko-KR"/>
              <a:t>: https://www.github.com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0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CA381-31F1-89E5-FC36-D544B51B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</a:t>
            </a:r>
            <a:r>
              <a:rPr lang="ko-KR" altLang="en-US"/>
              <a:t>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BAFA36-AA21-C94B-F58E-8FD8C098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6" y="1690688"/>
            <a:ext cx="5158606" cy="22127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237B95-F427-F4F2-0DB0-17F7BC14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05585" cy="378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8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CA381-31F1-89E5-FC36-D544B51B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</a:t>
            </a:r>
            <a:r>
              <a:rPr lang="ko-KR" altLang="en-US"/>
              <a:t>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81E8CE-379F-7995-890E-53F7C3521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18939"/>
            <a:ext cx="4902603" cy="34357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F11195-75E8-7B50-A891-7AB2FA905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1" y="1518939"/>
            <a:ext cx="5178918" cy="3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3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159</Words>
  <Application>Microsoft Office PowerPoint</Application>
  <PresentationFormat>와이드스크린</PresentationFormat>
  <Paragraphs>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Git / GitHub / Sourcetree</vt:lpstr>
      <vt:lpstr>Git 다운로드</vt:lpstr>
      <vt:lpstr>Git 설치 (1)</vt:lpstr>
      <vt:lpstr>Git 설치 (2)</vt:lpstr>
      <vt:lpstr>Git 설치 (3)</vt:lpstr>
      <vt:lpstr>Git 설치 (4)</vt:lpstr>
      <vt:lpstr>GitHub 가입</vt:lpstr>
      <vt:lpstr>GitHub 가입</vt:lpstr>
      <vt:lpstr>GitHub 가입</vt:lpstr>
      <vt:lpstr>GitHub 가입</vt:lpstr>
      <vt:lpstr>GitHub 가입</vt:lpstr>
      <vt:lpstr>GitHub 로그인 후 화면</vt:lpstr>
      <vt:lpstr>Git에 github의 아이디와 email등록</vt:lpstr>
      <vt:lpstr>Sourcetree</vt:lpstr>
      <vt:lpstr>Sourcetree 설치</vt:lpstr>
      <vt:lpstr>Sourcetree 설치</vt:lpstr>
      <vt:lpstr>Sourcetree에 github연동</vt:lpstr>
      <vt:lpstr>Sourcetree에 github연동</vt:lpstr>
      <vt:lpstr>Sourcetree에 github연동</vt:lpstr>
      <vt:lpstr>Sourcetree에 github연동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</dc:title>
  <dc:creator>EZEN</dc:creator>
  <cp:lastModifiedBy>EZEN</cp:lastModifiedBy>
  <cp:revision>7</cp:revision>
  <dcterms:created xsi:type="dcterms:W3CDTF">2024-10-29T05:04:30Z</dcterms:created>
  <dcterms:modified xsi:type="dcterms:W3CDTF">2024-10-29T08:46:40Z</dcterms:modified>
</cp:coreProperties>
</file>