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5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46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35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2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0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1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02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7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4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A4B71-87B1-4916-8498-1F27AF4B0130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5A172-E0A4-42D2-813A-C328EB822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14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73464" cy="571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2742" y="0"/>
            <a:ext cx="3499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핵심 구성요소</a:t>
            </a:r>
            <a:endParaRPr lang="en-US" altLang="ko-KR" dirty="0" smtClean="0"/>
          </a:p>
          <a:p>
            <a:r>
              <a:rPr lang="ko-KR" altLang="en-US" dirty="0" smtClean="0"/>
              <a:t>관계</a:t>
            </a:r>
            <a:endParaRPr lang="en-US" altLang="ko-KR" dirty="0" smtClean="0"/>
          </a:p>
          <a:p>
            <a:r>
              <a:rPr lang="ko-KR" altLang="en-US" dirty="0" smtClean="0"/>
              <a:t>이것을 </a:t>
            </a:r>
            <a:r>
              <a:rPr lang="ko-KR" altLang="en-US" dirty="0" err="1" smtClean="0"/>
              <a:t>도식화한게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정답을 요구하기 보단</a:t>
            </a:r>
            <a:endParaRPr lang="en-US" altLang="ko-KR" dirty="0" smtClean="0"/>
          </a:p>
          <a:p>
            <a:r>
              <a:rPr lang="ko-KR" altLang="en-US" dirty="0" smtClean="0"/>
              <a:t>이해를 위함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이것을 그리고 설명할 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87267" y="2373685"/>
            <a:ext cx="302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①</a:t>
            </a:r>
            <a:endParaRPr lang="en-US" altLang="ko-KR" dirty="0" smtClean="0"/>
          </a:p>
          <a:p>
            <a:r>
              <a:rPr lang="ko-KR" altLang="en-US" dirty="0" smtClean="0"/>
              <a:t>클라이언트가 </a:t>
            </a:r>
            <a:r>
              <a:rPr lang="ko-KR" altLang="en-US" dirty="0" err="1" smtClean="0"/>
              <a:t>보내는것</a:t>
            </a:r>
            <a:endParaRPr lang="en-US" altLang="ko-KR" dirty="0" smtClean="0"/>
          </a:p>
          <a:p>
            <a:r>
              <a:rPr lang="en-US" altLang="ko-KR" dirty="0" smtClean="0"/>
              <a:t>,,payload </a:t>
            </a:r>
          </a:p>
          <a:p>
            <a:r>
              <a:rPr lang="ko-KR" altLang="en-US" dirty="0" smtClean="0"/>
              <a:t>② </a:t>
            </a:r>
            <a:r>
              <a:rPr lang="en-US" altLang="ko-KR" dirty="0" err="1" smtClean="0"/>
              <a:t>handlerMapping</a:t>
            </a:r>
            <a:r>
              <a:rPr lang="ko-KR" altLang="en-US" dirty="0" smtClean="0"/>
              <a:t>을 통해 어떤 컨트롤러를 수행할지 결정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3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778636" cy="6138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78636" y="-118533"/>
            <a:ext cx="2971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preHandler</a:t>
            </a:r>
            <a:r>
              <a:rPr lang="ko-KR" altLang="en-US" dirty="0" smtClean="0"/>
              <a:t>부터 접촉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컨트롤러 다음에</a:t>
            </a:r>
            <a:endParaRPr lang="en-US" altLang="ko-KR" dirty="0"/>
          </a:p>
          <a:p>
            <a:r>
              <a:rPr lang="en-US" altLang="ko-KR" dirty="0" err="1" smtClean="0"/>
              <a:t>postHandler</a:t>
            </a:r>
            <a:r>
              <a:rPr lang="ko-KR" altLang="en-US" dirty="0" smtClean="0"/>
              <a:t>거쳐서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작업이 끝나면 </a:t>
            </a:r>
            <a:r>
              <a:rPr lang="en-US" altLang="ko-KR" dirty="0" err="1" smtClean="0"/>
              <a:t>AfterCompletion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※</a:t>
            </a:r>
            <a:r>
              <a:rPr lang="ko-KR" altLang="en-US" dirty="0" smtClean="0"/>
              <a:t>하지만 컨트롤러에서 </a:t>
            </a:r>
            <a:r>
              <a:rPr lang="en-US" altLang="ko-KR" dirty="0" smtClean="0"/>
              <a:t>exception</a:t>
            </a:r>
            <a:r>
              <a:rPr lang="ko-KR" altLang="en-US" dirty="0" smtClean="0"/>
              <a:t>이 발생할 경우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PostHandler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수행안함</a:t>
            </a:r>
            <a:endParaRPr lang="en-US" altLang="ko-KR" dirty="0" smtClean="0"/>
          </a:p>
          <a:p>
            <a:r>
              <a:rPr lang="ko-KR" altLang="en-US" dirty="0" smtClean="0"/>
              <a:t>그럼에도 </a:t>
            </a:r>
            <a:r>
              <a:rPr lang="en-US" altLang="ko-KR" dirty="0" err="1" smtClean="0"/>
              <a:t>afterCompletion</a:t>
            </a:r>
            <a:r>
              <a:rPr lang="ko-KR" altLang="en-US" dirty="0" smtClean="0"/>
              <a:t>은 작동</a:t>
            </a:r>
            <a:endParaRPr lang="en-US" altLang="ko-KR" dirty="0" smtClean="0"/>
          </a:p>
          <a:p>
            <a:r>
              <a:rPr lang="en-US" altLang="ko-KR" dirty="0" smtClean="0"/>
              <a:t>Pre</a:t>
            </a:r>
            <a:r>
              <a:rPr lang="ko-KR" altLang="en-US" dirty="0" smtClean="0"/>
              <a:t>에 들어가고 </a:t>
            </a:r>
            <a:r>
              <a:rPr lang="en-US" altLang="ko-KR" dirty="0" smtClean="0"/>
              <a:t>after</a:t>
            </a:r>
            <a:r>
              <a:rPr lang="ko-KR" altLang="en-US" dirty="0" smtClean="0"/>
              <a:t>나간 시간 하면 </a:t>
            </a:r>
            <a:r>
              <a:rPr lang="ko-KR" altLang="en-US" dirty="0" err="1" smtClean="0"/>
              <a:t>수행시간알수있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preHandler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인터셉터</a:t>
            </a:r>
            <a:r>
              <a:rPr lang="ko-KR" altLang="en-US" dirty="0" smtClean="0"/>
              <a:t> 여러 개 지정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순서지정가능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33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2" y="0"/>
            <a:ext cx="8574180" cy="6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9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72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mypc</dc:creator>
  <cp:lastModifiedBy>mypc</cp:lastModifiedBy>
  <cp:revision>6</cp:revision>
  <dcterms:created xsi:type="dcterms:W3CDTF">2021-09-09T00:19:26Z</dcterms:created>
  <dcterms:modified xsi:type="dcterms:W3CDTF">2021-09-09T10:23:59Z</dcterms:modified>
</cp:coreProperties>
</file>