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2019_comsil1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(MAZE #1)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예비 보고서 제출시 다음을 기술하시오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1800" dirty="0" smtClean="0"/>
              <a:t>문제 해결에서 언급한 미로 생성 알고리즘들에서 </a:t>
            </a:r>
            <a:r>
              <a:rPr lang="en-US" altLang="ko-KR" sz="1800" dirty="0" smtClean="0"/>
              <a:t>Eller's algorithm</a:t>
            </a:r>
            <a:r>
              <a:rPr lang="ko-KR" altLang="en-US" sz="1800" dirty="0" smtClean="0"/>
              <a:t>을 제외한 나머지 알고리즘 중 하나를 선택하여 이를 조사하고 이해한 후 그 방법을 기술하시오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 lvl="1"/>
            <a:r>
              <a:rPr lang="ko-KR" altLang="en-US" sz="1800" dirty="0" smtClean="0"/>
              <a:t>본 실험에서 완전 미로</a:t>
            </a:r>
            <a:r>
              <a:rPr lang="en-US" altLang="ko-KR" sz="1800" dirty="0" smtClean="0"/>
              <a:t>(Perfect maze)</a:t>
            </a:r>
            <a:r>
              <a:rPr lang="ko-KR" altLang="en-US" sz="1800" dirty="0" smtClean="0"/>
              <a:t>를 만들기 위하여 선택한 알고리즘 구현에 필요한 자료구조를 설계하고 기술하시오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설계한 자료구조를 사용하였을 경우 선택한 알고리즘의 시간 및 공간 복잡도를 보이시오</a:t>
            </a:r>
            <a:r>
              <a:rPr lang="en-US" altLang="ko-KR" sz="1800" dirty="0" smtClean="0"/>
              <a:t>. </a:t>
            </a:r>
          </a:p>
          <a:p>
            <a:r>
              <a:rPr lang="ko-KR" altLang="en-US" dirty="0" smtClean="0"/>
              <a:t>결과 보고서 제출시 다음을 기술하시오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실험시간에 작성한 프로그램의 알고리즘과 자료구조를 요약하여 기술하시오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완성한 알고리즘의 시간 및 공간 복잡도를 보이고 실험 전에 생각한 방법과 어떻게 다른지 아울러 기술하시오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/>
            <a:r>
              <a:rPr lang="ko-KR" altLang="en-US" sz="1800" dirty="0" smtClean="0"/>
              <a:t>숙제문제를 해결하기 위한 알고리즘 및 자료구조를 요약하여 기술하시오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시간 및 공간 복잡도를 보이시오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실습 해결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ko-KR" altLang="en-US" dirty="0" smtClean="0"/>
              <a:t>미로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숙제 해결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3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hlinkClick r:id="rId2"/>
              </a:rPr>
              <a:t>2019_</a:t>
            </a:r>
            <a:r>
              <a:rPr lang="en-US" altLang="ko-KR" dirty="0" smtClean="0">
                <a:hlinkClick r:id="rId2"/>
              </a:rPr>
              <a:t>comsil1</a:t>
            </a:r>
            <a:r>
              <a:rPr lang="en-US" altLang="ko-KR" dirty="0" smtClean="0">
                <a:hlinkClick r:id="rId2"/>
              </a:rPr>
              <a:t>@naver.com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51</TotalTime>
  <Words>280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Monotype Sorts</vt:lpstr>
      <vt:lpstr>굴림</vt:lpstr>
      <vt:lpstr>돋움</vt:lpstr>
      <vt:lpstr>Arial</vt:lpstr>
      <vt:lpstr>Times New Roman</vt:lpstr>
      <vt:lpstr>테마1</vt:lpstr>
      <vt:lpstr>12주차 실습 안내 (MAZE #1)</vt:lpstr>
      <vt:lpstr>예비, 결과 레포트</vt:lpstr>
      <vt:lpstr>12주차  실습</vt:lpstr>
      <vt:lpstr>12주차 과제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최 규진</cp:lastModifiedBy>
  <cp:revision>14</cp:revision>
  <dcterms:created xsi:type="dcterms:W3CDTF">2006-10-05T04:04:58Z</dcterms:created>
  <dcterms:modified xsi:type="dcterms:W3CDTF">2019-05-27T01:49:12Z</dcterms:modified>
</cp:coreProperties>
</file>