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80135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432" y="86"/>
      </p:cViewPr>
      <p:guideLst>
        <p:guide orient="horz" pos="2160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CA80F-B682-4143-BBC9-1F14FFA8989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685800"/>
            <a:ext cx="5400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01AD4-AFE2-4547-8595-156DB035F8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482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0101" y="2130426"/>
            <a:ext cx="918114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0203" y="3886200"/>
            <a:ext cx="75609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01EC-49D2-4729-9D3C-284C86C97298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1775-8F75-4E07-95DA-11676E57C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01EC-49D2-4729-9D3C-284C86C97298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1775-8F75-4E07-95DA-11676E57C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63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830979" y="274639"/>
            <a:ext cx="2430304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40067" y="274639"/>
            <a:ext cx="711088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01EC-49D2-4729-9D3C-284C86C97298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1775-8F75-4E07-95DA-11676E57C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01EC-49D2-4729-9D3C-284C86C97298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1775-8F75-4E07-95DA-11676E57C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48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3232" y="4406901"/>
            <a:ext cx="918114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53232" y="2906713"/>
            <a:ext cx="918114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01EC-49D2-4729-9D3C-284C86C97298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1775-8F75-4E07-95DA-11676E57C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08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40068" y="1600201"/>
            <a:ext cx="4770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90686" y="1600201"/>
            <a:ext cx="4770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01EC-49D2-4729-9D3C-284C86C97298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1775-8F75-4E07-95DA-11676E57C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74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86936" y="1535113"/>
            <a:ext cx="47743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86936" y="2174875"/>
            <a:ext cx="47743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01EC-49D2-4729-9D3C-284C86C97298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1775-8F75-4E07-95DA-11676E57C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93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01EC-49D2-4729-9D3C-284C86C97298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1775-8F75-4E07-95DA-11676E57C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3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01EC-49D2-4729-9D3C-284C86C97298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1775-8F75-4E07-95DA-11676E57C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30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23028" y="273051"/>
            <a:ext cx="603825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40068" y="1435101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01EC-49D2-4729-9D3C-284C86C97298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1775-8F75-4E07-95DA-11676E57C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9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7140" y="4800600"/>
            <a:ext cx="64808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117140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117140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01EC-49D2-4729-9D3C-284C86C97298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1775-8F75-4E07-95DA-11676E57C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0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0068" y="1600201"/>
            <a:ext cx="97212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40068" y="6356351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901EC-49D2-4729-9D3C-284C86C97298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D1775-8F75-4E07-95DA-11676E57C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40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80A88D6-01F8-4696-85E8-FCAC5E659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767577"/>
              </p:ext>
            </p:extLst>
          </p:nvPr>
        </p:nvGraphicFramePr>
        <p:xfrm>
          <a:off x="8218877" y="5289685"/>
          <a:ext cx="1379853" cy="12801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79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customer</a:t>
                      </a:r>
                      <a:endParaRPr lang="ko-KR" altLang="en-US" sz="1200" dirty="0"/>
                    </a:p>
                  </a:txBody>
                  <a:tcPr marL="108013" marR="1080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u="sng" dirty="0"/>
                        <a:t>c.ID</a:t>
                      </a:r>
                    </a:p>
                    <a:p>
                      <a:pPr latinLnBrk="1"/>
                      <a:r>
                        <a:rPr lang="en-US" altLang="ko-KR" sz="1200" dirty="0"/>
                        <a:t>name</a:t>
                      </a:r>
                    </a:p>
                    <a:p>
                      <a:pPr latinLnBrk="1"/>
                      <a:r>
                        <a:rPr lang="en-US" altLang="ko-KR" sz="1200" dirty="0"/>
                        <a:t>address</a:t>
                      </a:r>
                    </a:p>
                    <a:p>
                      <a:pPr latinLnBrk="1"/>
                      <a:r>
                        <a:rPr lang="en-US" altLang="ko-KR" sz="1200" dirty="0"/>
                        <a:t>phone</a:t>
                      </a:r>
                    </a:p>
                    <a:p>
                      <a:pPr latinLnBrk="1"/>
                      <a:r>
                        <a:rPr lang="en-US" altLang="ko-KR" sz="1200" dirty="0"/>
                        <a:t>payment</a:t>
                      </a:r>
                    </a:p>
                  </a:txBody>
                  <a:tcPr marL="108013" marR="1080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AA86BCA-7A60-4CB1-9D96-709547FD9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506028"/>
              </p:ext>
            </p:extLst>
          </p:nvPr>
        </p:nvGraphicFramePr>
        <p:xfrm>
          <a:off x="4473718" y="612065"/>
          <a:ext cx="1379853" cy="1097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79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product</a:t>
                      </a:r>
                      <a:endParaRPr lang="ko-KR" altLang="en-US" sz="1200" dirty="0"/>
                    </a:p>
                  </a:txBody>
                  <a:tcPr marL="108013" marR="1080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u="sng" dirty="0"/>
                        <a:t>p.ID</a:t>
                      </a:r>
                    </a:p>
                    <a:p>
                      <a:pPr latinLnBrk="1"/>
                      <a:r>
                        <a:rPr lang="en-US" altLang="ko-KR" sz="1200" dirty="0"/>
                        <a:t>type</a:t>
                      </a:r>
                    </a:p>
                    <a:p>
                      <a:pPr latinLnBrk="1"/>
                      <a:r>
                        <a:rPr lang="en-US" altLang="ko-KR" sz="1200" dirty="0"/>
                        <a:t>manufacturer</a:t>
                      </a:r>
                    </a:p>
                    <a:p>
                      <a:pPr latinLnBrk="1"/>
                      <a:r>
                        <a:rPr lang="en-US" altLang="ko-KR" sz="1200" dirty="0" err="1"/>
                        <a:t>p.price</a:t>
                      </a:r>
                      <a:endParaRPr lang="en-US" altLang="ko-KR" sz="1200" dirty="0"/>
                    </a:p>
                  </a:txBody>
                  <a:tcPr marL="108013" marR="1080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2D74E8A-2339-457E-A825-D47B929B7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346963"/>
              </p:ext>
            </p:extLst>
          </p:nvPr>
        </p:nvGraphicFramePr>
        <p:xfrm>
          <a:off x="695382" y="753939"/>
          <a:ext cx="1379853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79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package</a:t>
                      </a:r>
                      <a:endParaRPr lang="ko-KR" altLang="en-US" sz="1200" dirty="0"/>
                    </a:p>
                  </a:txBody>
                  <a:tcPr marL="108013" marR="1080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u="sng" dirty="0"/>
                        <a:t>pk.ID</a:t>
                      </a:r>
                    </a:p>
                    <a:p>
                      <a:pPr latinLnBrk="1"/>
                      <a:r>
                        <a:rPr lang="en-US" altLang="ko-KR" sz="1200" dirty="0"/>
                        <a:t>{p.ID}</a:t>
                      </a:r>
                    </a:p>
                    <a:p>
                      <a:pPr latinLnBrk="1"/>
                      <a:r>
                        <a:rPr lang="en-US" altLang="ko-KR" sz="1200" dirty="0" err="1"/>
                        <a:t>pk.price</a:t>
                      </a:r>
                      <a:endParaRPr lang="en-US" altLang="ko-KR" sz="1200" dirty="0"/>
                    </a:p>
                  </a:txBody>
                  <a:tcPr marL="108013" marR="1080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C65956D-D302-4AB8-893E-FDF9FECD4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574575"/>
              </p:ext>
            </p:extLst>
          </p:nvPr>
        </p:nvGraphicFramePr>
        <p:xfrm>
          <a:off x="8239140" y="807437"/>
          <a:ext cx="1379853" cy="731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79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store</a:t>
                      </a:r>
                      <a:endParaRPr lang="ko-KR" altLang="en-US" sz="1200" dirty="0"/>
                    </a:p>
                  </a:txBody>
                  <a:tcPr marL="108013" marR="1080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u="sng" dirty="0"/>
                        <a:t>s.ID</a:t>
                      </a:r>
                    </a:p>
                    <a:p>
                      <a:pPr latinLnBrk="1"/>
                      <a:r>
                        <a:rPr lang="en-US" altLang="ko-KR" sz="1200" dirty="0"/>
                        <a:t>region</a:t>
                      </a:r>
                    </a:p>
                  </a:txBody>
                  <a:tcPr marL="108013" marR="1080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0D2A7C9-A977-44A3-88A2-BFD4DB403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047190"/>
              </p:ext>
            </p:extLst>
          </p:nvPr>
        </p:nvGraphicFramePr>
        <p:xfrm>
          <a:off x="3968792" y="5487667"/>
          <a:ext cx="1379853" cy="731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79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card</a:t>
                      </a:r>
                      <a:endParaRPr lang="ko-KR" altLang="en-US" sz="1200" dirty="0"/>
                    </a:p>
                  </a:txBody>
                  <a:tcPr marL="108013" marR="1080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c.com</a:t>
                      </a:r>
                    </a:p>
                    <a:p>
                      <a:pPr latinLnBrk="1"/>
                      <a:r>
                        <a:rPr lang="en-US" altLang="ko-KR" sz="1200" dirty="0" err="1"/>
                        <a:t>c.num</a:t>
                      </a:r>
                      <a:endParaRPr lang="en-US" altLang="ko-KR" sz="1200" dirty="0"/>
                    </a:p>
                  </a:txBody>
                  <a:tcPr marL="108013" marR="1080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B8841984-1175-441B-9374-1FE0414AC1A5}"/>
              </a:ext>
            </a:extLst>
          </p:cNvPr>
          <p:cNvSpPr/>
          <p:nvPr/>
        </p:nvSpPr>
        <p:spPr>
          <a:xfrm>
            <a:off x="6438940" y="950317"/>
            <a:ext cx="1152128" cy="432048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inventory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FC58ECD-010C-4D84-9505-C76D92678537}"/>
              </a:ext>
            </a:extLst>
          </p:cNvPr>
          <p:cNvCxnSpPr/>
          <p:nvPr/>
        </p:nvCxnSpPr>
        <p:spPr>
          <a:xfrm>
            <a:off x="7519060" y="1131473"/>
            <a:ext cx="72008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2A79352-C15D-4026-8D26-D28134CC9A78}"/>
              </a:ext>
            </a:extLst>
          </p:cNvPr>
          <p:cNvCxnSpPr/>
          <p:nvPr/>
        </p:nvCxnSpPr>
        <p:spPr>
          <a:xfrm>
            <a:off x="7543585" y="1193609"/>
            <a:ext cx="72008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229131F-935A-4C7B-90B7-791B5AD887A1}"/>
              </a:ext>
            </a:extLst>
          </p:cNvPr>
          <p:cNvCxnSpPr>
            <a:cxnSpLocks/>
          </p:cNvCxnSpPr>
          <p:nvPr/>
        </p:nvCxnSpPr>
        <p:spPr>
          <a:xfrm>
            <a:off x="5838773" y="1131473"/>
            <a:ext cx="67564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F24B9AC-5AED-4BAB-A452-EEB397C1933A}"/>
              </a:ext>
            </a:extLst>
          </p:cNvPr>
          <p:cNvCxnSpPr>
            <a:cxnSpLocks/>
          </p:cNvCxnSpPr>
          <p:nvPr/>
        </p:nvCxnSpPr>
        <p:spPr>
          <a:xfrm>
            <a:off x="5818860" y="1193609"/>
            <a:ext cx="72008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D856F06-1E7F-4882-9AE4-7058569B1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634814"/>
              </p:ext>
            </p:extLst>
          </p:nvPr>
        </p:nvGraphicFramePr>
        <p:xfrm>
          <a:off x="6583932" y="300841"/>
          <a:ext cx="862141" cy="31122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62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stock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DC55DFA-3EAB-4D5A-8A50-72D12E1F15C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015003" y="613469"/>
            <a:ext cx="1" cy="336848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C306FE-B5D6-4B4B-9918-CE4EE5473DF7}"/>
              </a:ext>
            </a:extLst>
          </p:cNvPr>
          <p:cNvSpPr/>
          <p:nvPr/>
        </p:nvSpPr>
        <p:spPr>
          <a:xfrm>
            <a:off x="3881608" y="5430732"/>
            <a:ext cx="1527171" cy="84539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판단 25">
            <a:extLst>
              <a:ext uri="{FF2B5EF4-FFF2-40B4-BE49-F238E27FC236}">
                <a16:creationId xmlns:a16="http://schemas.microsoft.com/office/drawing/2014/main" id="{D5D69D93-BDA2-4970-8CC2-07E3967807E6}"/>
              </a:ext>
            </a:extLst>
          </p:cNvPr>
          <p:cNvSpPr/>
          <p:nvPr/>
        </p:nvSpPr>
        <p:spPr>
          <a:xfrm>
            <a:off x="5714494" y="5601399"/>
            <a:ext cx="1700199" cy="504056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cust_card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B33A7D7-8ED2-42AD-8ED5-B2627F27F32B}"/>
              </a:ext>
            </a:extLst>
          </p:cNvPr>
          <p:cNvCxnSpPr>
            <a:cxnSpLocks/>
          </p:cNvCxnSpPr>
          <p:nvPr/>
        </p:nvCxnSpPr>
        <p:spPr>
          <a:xfrm>
            <a:off x="5408064" y="5853427"/>
            <a:ext cx="38254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순서도: 판단 27">
            <a:extLst>
              <a:ext uri="{FF2B5EF4-FFF2-40B4-BE49-F238E27FC236}">
                <a16:creationId xmlns:a16="http://schemas.microsoft.com/office/drawing/2014/main" id="{EF256509-6D82-46F7-98A4-0788149AE0BE}"/>
              </a:ext>
            </a:extLst>
          </p:cNvPr>
          <p:cNvSpPr/>
          <p:nvPr/>
        </p:nvSpPr>
        <p:spPr>
          <a:xfrm>
            <a:off x="5858510" y="5672882"/>
            <a:ext cx="1360159" cy="372216"/>
          </a:xfrm>
          <a:prstGeom prst="flowChartDecision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7DD4F5-AC10-471B-B43B-1AD29D84C2E9}"/>
              </a:ext>
            </a:extLst>
          </p:cNvPr>
          <p:cNvCxnSpPr>
            <a:cxnSpLocks/>
          </p:cNvCxnSpPr>
          <p:nvPr/>
        </p:nvCxnSpPr>
        <p:spPr>
          <a:xfrm>
            <a:off x="5408064" y="5798318"/>
            <a:ext cx="53178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2715F48-FB67-423D-A6F0-4BF29201A861}"/>
              </a:ext>
            </a:extLst>
          </p:cNvPr>
          <p:cNvCxnSpPr>
            <a:cxnSpLocks/>
          </p:cNvCxnSpPr>
          <p:nvPr/>
        </p:nvCxnSpPr>
        <p:spPr>
          <a:xfrm>
            <a:off x="7426789" y="5853427"/>
            <a:ext cx="792088" cy="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판단 37">
            <a:extLst>
              <a:ext uri="{FF2B5EF4-FFF2-40B4-BE49-F238E27FC236}">
                <a16:creationId xmlns:a16="http://schemas.microsoft.com/office/drawing/2014/main" id="{45E4139D-DC54-4B8C-96EE-814FB78C3309}"/>
              </a:ext>
            </a:extLst>
          </p:cNvPr>
          <p:cNvSpPr/>
          <p:nvPr/>
        </p:nvSpPr>
        <p:spPr>
          <a:xfrm>
            <a:off x="2696669" y="995115"/>
            <a:ext cx="1152128" cy="432048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pro_pack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56FC1F8-2DDA-4829-BA6A-105D7C458EE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3848797" y="1211139"/>
            <a:ext cx="624921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52DBD5E-FEE2-4BBA-A5D7-3086D7211D5A}"/>
              </a:ext>
            </a:extLst>
          </p:cNvPr>
          <p:cNvCxnSpPr/>
          <p:nvPr/>
        </p:nvCxnSpPr>
        <p:spPr>
          <a:xfrm>
            <a:off x="2064969" y="1181835"/>
            <a:ext cx="72008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097B978-A199-49F7-B3B7-B5D04D2C4E29}"/>
              </a:ext>
            </a:extLst>
          </p:cNvPr>
          <p:cNvCxnSpPr/>
          <p:nvPr/>
        </p:nvCxnSpPr>
        <p:spPr>
          <a:xfrm>
            <a:off x="2073352" y="1257265"/>
            <a:ext cx="72008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ADD592E-EA88-46E7-857A-DB5F58D3161D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8935118" y="2338385"/>
            <a:ext cx="0" cy="30765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A542E00-B25E-4125-AFAD-ED13566594E1}"/>
              </a:ext>
            </a:extLst>
          </p:cNvPr>
          <p:cNvCxnSpPr>
            <a:cxnSpLocks/>
          </p:cNvCxnSpPr>
          <p:nvPr/>
        </p:nvCxnSpPr>
        <p:spPr>
          <a:xfrm>
            <a:off x="8916280" y="4070991"/>
            <a:ext cx="0" cy="39951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FECE366B-383F-4592-BF0A-AA51A5F8E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149818"/>
              </p:ext>
            </p:extLst>
          </p:nvPr>
        </p:nvGraphicFramePr>
        <p:xfrm>
          <a:off x="4050089" y="2838683"/>
          <a:ext cx="1379853" cy="1097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79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shipping</a:t>
                      </a:r>
                      <a:endParaRPr lang="ko-KR" altLang="en-US" sz="1200" dirty="0"/>
                    </a:p>
                  </a:txBody>
                  <a:tcPr marL="108013" marR="1080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u="sng" dirty="0" err="1">
                          <a:solidFill>
                            <a:schemeClr val="tx1"/>
                          </a:solidFill>
                        </a:rPr>
                        <a:t>tr.num</a:t>
                      </a:r>
                      <a:endParaRPr lang="en-US" altLang="ko-KR" sz="1200" b="0" u="sng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ship.com</a:t>
                      </a:r>
                      <a:endParaRPr lang="en-US" altLang="ko-KR" sz="1200" u="sng" dirty="0"/>
                    </a:p>
                    <a:p>
                      <a:pPr latinLnBrk="1"/>
                      <a:r>
                        <a:rPr lang="en-US" altLang="ko-KR" sz="1200" u="sng" dirty="0" err="1"/>
                        <a:t>pro.date</a:t>
                      </a:r>
                      <a:endParaRPr lang="en-US" altLang="ko-KR" sz="1200" u="sng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arr.date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13" marR="1080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5FB36614-79FB-4D31-A575-CFE90BD43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692622"/>
              </p:ext>
            </p:extLst>
          </p:nvPr>
        </p:nvGraphicFramePr>
        <p:xfrm>
          <a:off x="8220319" y="2640339"/>
          <a:ext cx="1379853" cy="1463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79853">
                  <a:extLst>
                    <a:ext uri="{9D8B030D-6E8A-4147-A177-3AD203B41FA5}">
                      <a16:colId xmlns:a16="http://schemas.microsoft.com/office/drawing/2014/main" val="8426856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sale</a:t>
                      </a:r>
                      <a:endParaRPr lang="ko-KR" altLang="en-US" sz="1200" dirty="0"/>
                    </a:p>
                  </a:txBody>
                  <a:tcPr marL="108013" marR="108013"/>
                </a:tc>
                <a:extLst>
                  <a:ext uri="{0D108BD9-81ED-4DB2-BD59-A6C34878D82A}">
                    <a16:rowId xmlns:a16="http://schemas.microsoft.com/office/drawing/2014/main" val="2405186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u="sng" dirty="0">
                          <a:solidFill>
                            <a:schemeClr val="tx1"/>
                          </a:solidFill>
                        </a:rPr>
                        <a:t>o.ID</a:t>
                      </a:r>
                    </a:p>
                    <a:p>
                      <a:pPr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o.price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pay</a:t>
                      </a:r>
                    </a:p>
                    <a:p>
                      <a:pPr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ord.date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{p.ID}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{pk.ID}</a:t>
                      </a:r>
                    </a:p>
                  </a:txBody>
                  <a:tcPr marL="108013" marR="108013"/>
                </a:tc>
                <a:extLst>
                  <a:ext uri="{0D108BD9-81ED-4DB2-BD59-A6C34878D82A}">
                    <a16:rowId xmlns:a16="http://schemas.microsoft.com/office/drawing/2014/main" val="197448230"/>
                  </a:ext>
                </a:extLst>
              </a:tr>
            </a:tbl>
          </a:graphicData>
        </a:graphic>
      </p:graphicFrame>
      <p:sp>
        <p:nvSpPr>
          <p:cNvPr id="80" name="순서도: 판단 79">
            <a:extLst>
              <a:ext uri="{FF2B5EF4-FFF2-40B4-BE49-F238E27FC236}">
                <a16:creationId xmlns:a16="http://schemas.microsoft.com/office/drawing/2014/main" id="{25F4506A-79F3-4CD7-B6DD-46FDB73DBC55}"/>
              </a:ext>
            </a:extLst>
          </p:cNvPr>
          <p:cNvSpPr/>
          <p:nvPr/>
        </p:nvSpPr>
        <p:spPr>
          <a:xfrm>
            <a:off x="6093610" y="3171299"/>
            <a:ext cx="1527170" cy="432048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delivery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순서도: 판단 82">
            <a:extLst>
              <a:ext uri="{FF2B5EF4-FFF2-40B4-BE49-F238E27FC236}">
                <a16:creationId xmlns:a16="http://schemas.microsoft.com/office/drawing/2014/main" id="{D94F6EF0-F373-4465-9843-41F69DD174E9}"/>
              </a:ext>
            </a:extLst>
          </p:cNvPr>
          <p:cNvSpPr/>
          <p:nvPr/>
        </p:nvSpPr>
        <p:spPr>
          <a:xfrm>
            <a:off x="8046770" y="4448920"/>
            <a:ext cx="1715367" cy="432048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sale_cust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순서도: 판단 83">
            <a:extLst>
              <a:ext uri="{FF2B5EF4-FFF2-40B4-BE49-F238E27FC236}">
                <a16:creationId xmlns:a16="http://schemas.microsoft.com/office/drawing/2014/main" id="{A89F56AA-A317-48F5-A65D-5C500514D996}"/>
              </a:ext>
            </a:extLst>
          </p:cNvPr>
          <p:cNvSpPr/>
          <p:nvPr/>
        </p:nvSpPr>
        <p:spPr>
          <a:xfrm>
            <a:off x="8077434" y="1906337"/>
            <a:ext cx="1715367" cy="432048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sale_store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9605B315-6884-4D72-BF45-80709CF8D529}"/>
              </a:ext>
            </a:extLst>
          </p:cNvPr>
          <p:cNvCxnSpPr>
            <a:cxnSpLocks/>
          </p:cNvCxnSpPr>
          <p:nvPr/>
        </p:nvCxnSpPr>
        <p:spPr>
          <a:xfrm flipV="1">
            <a:off x="8929067" y="1516068"/>
            <a:ext cx="0" cy="421342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F2759AB-EB55-4160-A29C-CDFC18CFD692}"/>
              </a:ext>
            </a:extLst>
          </p:cNvPr>
          <p:cNvCxnSpPr>
            <a:cxnSpLocks/>
          </p:cNvCxnSpPr>
          <p:nvPr/>
        </p:nvCxnSpPr>
        <p:spPr>
          <a:xfrm>
            <a:off x="8923478" y="4880968"/>
            <a:ext cx="0" cy="403086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2EC6994C-54A1-4C64-BCB1-9CCA527AFC3A}"/>
              </a:ext>
            </a:extLst>
          </p:cNvPr>
          <p:cNvCxnSpPr>
            <a:cxnSpLocks/>
            <a:stCxn id="80" idx="1"/>
          </p:cNvCxnSpPr>
          <p:nvPr/>
        </p:nvCxnSpPr>
        <p:spPr>
          <a:xfrm flipH="1">
            <a:off x="5427986" y="3387323"/>
            <a:ext cx="665624" cy="8837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5655CD4-67C9-494F-8399-D4F4A87E39C4}"/>
              </a:ext>
            </a:extLst>
          </p:cNvPr>
          <p:cNvCxnSpPr>
            <a:cxnSpLocks/>
            <a:stCxn id="80" idx="3"/>
            <a:endCxn id="79" idx="1"/>
          </p:cNvCxnSpPr>
          <p:nvPr/>
        </p:nvCxnSpPr>
        <p:spPr>
          <a:xfrm flipV="1">
            <a:off x="7620780" y="3371859"/>
            <a:ext cx="599539" cy="15464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E0B91906-DF4D-41AD-8023-3A3F9B2D180F}"/>
              </a:ext>
            </a:extLst>
          </p:cNvPr>
          <p:cNvCxnSpPr>
            <a:cxnSpLocks/>
          </p:cNvCxnSpPr>
          <p:nvPr/>
        </p:nvCxnSpPr>
        <p:spPr>
          <a:xfrm>
            <a:off x="9001075" y="4049410"/>
            <a:ext cx="0" cy="39951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03E7DBCF-ED9E-47C2-B7F6-A2AB9F35B2C5}"/>
              </a:ext>
            </a:extLst>
          </p:cNvPr>
          <p:cNvCxnSpPr>
            <a:cxnSpLocks/>
          </p:cNvCxnSpPr>
          <p:nvPr/>
        </p:nvCxnSpPr>
        <p:spPr>
          <a:xfrm>
            <a:off x="9001075" y="2338385"/>
            <a:ext cx="0" cy="39951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55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90</Words>
  <Application>Microsoft Office PowerPoint</Application>
  <PresentationFormat>사용자 지정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이현지</cp:lastModifiedBy>
  <cp:revision>27</cp:revision>
  <dcterms:created xsi:type="dcterms:W3CDTF">2021-04-15T19:37:42Z</dcterms:created>
  <dcterms:modified xsi:type="dcterms:W3CDTF">2022-04-28T08:50:28Z</dcterms:modified>
</cp:coreProperties>
</file>