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417" r:id="rId2"/>
    <p:sldId id="414" r:id="rId3"/>
    <p:sldId id="416" r:id="rId4"/>
    <p:sldId id="420" r:id="rId5"/>
    <p:sldId id="421" r:id="rId6"/>
    <p:sldId id="419" r:id="rId7"/>
    <p:sldId id="418" r:id="rId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102" d="100"/>
          <a:sy n="102" d="100"/>
        </p:scale>
        <p:origin x="461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AC3E4-8077-40F1-B348-BE2EF15FD3D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53D049-6E6A-4578-975D-7DADAA336F92}">
      <dgm:prSet/>
      <dgm:spPr/>
      <dgm:t>
        <a:bodyPr/>
        <a:lstStyle/>
        <a:p>
          <a:r>
            <a:rPr lang="en-US" b="1" dirty="0"/>
            <a:t>Vue-cli</a:t>
          </a:r>
          <a:r>
            <a:rPr lang="ko-KR" b="1" dirty="0"/>
            <a:t>를 이용하여 개발 </a:t>
          </a:r>
          <a:endParaRPr lang="en-US" dirty="0"/>
        </a:p>
      </dgm:t>
    </dgm:pt>
    <dgm:pt modelId="{55DDB07D-9183-4925-94DE-B78F3F309CE7}" type="parTrans" cxnId="{CF3A82B4-B3FC-42F4-A64E-2ACFC675BBB9}">
      <dgm:prSet/>
      <dgm:spPr/>
      <dgm:t>
        <a:bodyPr/>
        <a:lstStyle/>
        <a:p>
          <a:endParaRPr lang="en-US"/>
        </a:p>
      </dgm:t>
    </dgm:pt>
    <dgm:pt modelId="{D79FDB82-A0C2-4674-87CD-B779C30EDA74}" type="sibTrans" cxnId="{CF3A82B4-B3FC-42F4-A64E-2ACFC675BBB9}">
      <dgm:prSet/>
      <dgm:spPr/>
      <dgm:t>
        <a:bodyPr/>
        <a:lstStyle/>
        <a:p>
          <a:endParaRPr lang="en-US"/>
        </a:p>
      </dgm:t>
    </dgm:pt>
    <dgm:pt modelId="{573246F3-F0AB-4A0E-BA12-B1B8A57CF10F}">
      <dgm:prSet/>
      <dgm:spPr/>
      <dgm:t>
        <a:bodyPr/>
        <a:lstStyle/>
        <a:p>
          <a:r>
            <a:rPr lang="ko-KR" dirty="0"/>
            <a:t>다양한 </a:t>
          </a:r>
          <a:r>
            <a:rPr lang="en-US" dirty="0" err="1"/>
            <a:t>npm</a:t>
          </a:r>
          <a:r>
            <a:rPr lang="en-US" dirty="0"/>
            <a:t> module </a:t>
          </a:r>
          <a:r>
            <a:rPr lang="ko-KR" dirty="0"/>
            <a:t>사용으로 </a:t>
          </a:r>
          <a:r>
            <a:rPr lang="ko-KR" dirty="0" err="1"/>
            <a:t>프론트단</a:t>
          </a:r>
          <a:r>
            <a:rPr lang="ko-KR" dirty="0"/>
            <a:t> 개발이 좀 더</a:t>
          </a:r>
          <a:r>
            <a:rPr lang="en-US" altLang="ko-KR" dirty="0"/>
            <a:t> </a:t>
          </a:r>
          <a:r>
            <a:rPr lang="ko-KR" altLang="en-US" dirty="0"/>
            <a:t>수월</a:t>
          </a:r>
          <a:r>
            <a:rPr lang="ko-KR" dirty="0"/>
            <a:t> </a:t>
          </a:r>
          <a:r>
            <a:rPr lang="en-US" altLang="ko-KR" dirty="0">
              <a:sym typeface="Wingdings" panose="05000000000000000000" pitchFamily="2" charset="2"/>
            </a:rPr>
            <a:t></a:t>
          </a:r>
          <a:r>
            <a:rPr lang="en-US" dirty="0" err="1"/>
            <a:t>vuelidate</a:t>
          </a:r>
          <a:r>
            <a:rPr lang="en-US" dirty="0"/>
            <a:t>(</a:t>
          </a:r>
          <a:r>
            <a:rPr lang="ko-KR" dirty="0"/>
            <a:t>유효성검사</a:t>
          </a:r>
          <a:r>
            <a:rPr lang="en-US" dirty="0"/>
            <a:t>),</a:t>
          </a:r>
          <a:r>
            <a:rPr lang="en-US" b="0" i="0" dirty="0"/>
            <a:t> </a:t>
          </a:r>
          <a:r>
            <a:rPr lang="en-US" b="0" i="0" dirty="0" err="1"/>
            <a:t>vue</a:t>
          </a:r>
          <a:r>
            <a:rPr lang="en-US" b="0" i="0" dirty="0"/>
            <a:t>-router(SPA),  </a:t>
          </a:r>
          <a:r>
            <a:rPr lang="en-US" b="0" i="0" dirty="0" err="1"/>
            <a:t>vue</a:t>
          </a:r>
          <a:r>
            <a:rPr lang="en-US" b="0" i="0" dirty="0"/>
            <a:t>-resource(ajax/http) </a:t>
          </a:r>
          <a:endParaRPr lang="en-US" dirty="0"/>
        </a:p>
      </dgm:t>
    </dgm:pt>
    <dgm:pt modelId="{FB5F320F-E1A1-49B7-AE54-1ACCEA5EDD5F}" type="parTrans" cxnId="{7C9F4436-E196-467B-9716-04EB72A7CE4C}">
      <dgm:prSet/>
      <dgm:spPr/>
      <dgm:t>
        <a:bodyPr/>
        <a:lstStyle/>
        <a:p>
          <a:endParaRPr lang="en-US"/>
        </a:p>
      </dgm:t>
    </dgm:pt>
    <dgm:pt modelId="{33CE5EC0-1C6A-4538-922B-A93AA8DB23AC}" type="sibTrans" cxnId="{7C9F4436-E196-467B-9716-04EB72A7CE4C}">
      <dgm:prSet/>
      <dgm:spPr/>
      <dgm:t>
        <a:bodyPr/>
        <a:lstStyle/>
        <a:p>
          <a:endParaRPr lang="en-US"/>
        </a:p>
      </dgm:t>
    </dgm:pt>
    <dgm:pt modelId="{3BBBD41A-81D2-437F-930F-7D76CCDB78FB}">
      <dgm:prSet/>
      <dgm:spPr/>
      <dgm:t>
        <a:bodyPr/>
        <a:lstStyle/>
        <a:p>
          <a:r>
            <a:rPr lang="ko-KR" b="1"/>
            <a:t>서버연결</a:t>
          </a:r>
          <a:endParaRPr lang="en-US"/>
        </a:p>
      </dgm:t>
    </dgm:pt>
    <dgm:pt modelId="{DF3FC91C-277A-4755-B902-09C6518FF267}" type="parTrans" cxnId="{31A4F575-3B02-449E-9A16-4B1DA4C2C936}">
      <dgm:prSet/>
      <dgm:spPr/>
      <dgm:t>
        <a:bodyPr/>
        <a:lstStyle/>
        <a:p>
          <a:endParaRPr lang="en-US"/>
        </a:p>
      </dgm:t>
    </dgm:pt>
    <dgm:pt modelId="{FB1BADE3-A195-46D7-B4BD-65884717C2A8}" type="sibTrans" cxnId="{31A4F575-3B02-449E-9A16-4B1DA4C2C936}">
      <dgm:prSet/>
      <dgm:spPr/>
      <dgm:t>
        <a:bodyPr/>
        <a:lstStyle/>
        <a:p>
          <a:endParaRPr lang="en-US"/>
        </a:p>
      </dgm:t>
    </dgm:pt>
    <dgm:pt modelId="{6C1767F8-5FAE-4B27-B416-3DBB3E3DF972}">
      <dgm:prSet/>
      <dgm:spPr/>
      <dgm:t>
        <a:bodyPr/>
        <a:lstStyle/>
        <a:p>
          <a:r>
            <a:rPr lang="en-US" dirty="0" err="1"/>
            <a:t>axios</a:t>
          </a:r>
          <a:r>
            <a:rPr lang="ko-KR" dirty="0"/>
            <a:t>를 사용하여 </a:t>
          </a:r>
          <a:r>
            <a:rPr lang="en-US" dirty="0"/>
            <a:t>spring rest</a:t>
          </a:r>
          <a:r>
            <a:rPr lang="ko-KR" dirty="0"/>
            <a:t> </a:t>
          </a:r>
          <a:r>
            <a:rPr lang="en-US" dirty="0" err="1"/>
            <a:t>api</a:t>
          </a:r>
          <a:r>
            <a:rPr lang="ko-KR" dirty="0"/>
            <a:t>와 연결</a:t>
          </a:r>
          <a:endParaRPr lang="en-US" dirty="0"/>
        </a:p>
      </dgm:t>
    </dgm:pt>
    <dgm:pt modelId="{01359708-22E0-4D20-A7F2-79018E6C5364}" type="parTrans" cxnId="{BC966D92-C943-4F60-B09F-D6FAA8A4730A}">
      <dgm:prSet/>
      <dgm:spPr/>
      <dgm:t>
        <a:bodyPr/>
        <a:lstStyle/>
        <a:p>
          <a:endParaRPr lang="en-US"/>
        </a:p>
      </dgm:t>
    </dgm:pt>
    <dgm:pt modelId="{64293616-3C13-4303-81A3-2E0FCDCA3E63}" type="sibTrans" cxnId="{BC966D92-C943-4F60-B09F-D6FAA8A4730A}">
      <dgm:prSet/>
      <dgm:spPr/>
      <dgm:t>
        <a:bodyPr/>
        <a:lstStyle/>
        <a:p>
          <a:endParaRPr lang="en-US"/>
        </a:p>
      </dgm:t>
    </dgm:pt>
    <dgm:pt modelId="{F3D14347-AEE9-4823-B47B-46EB484B4E8F}">
      <dgm:prSet/>
      <dgm:spPr/>
      <dgm:t>
        <a:bodyPr/>
        <a:lstStyle/>
        <a:p>
          <a:r>
            <a:rPr lang="ko-KR" b="1"/>
            <a:t>디자인</a:t>
          </a:r>
          <a:endParaRPr lang="en-US"/>
        </a:p>
      </dgm:t>
    </dgm:pt>
    <dgm:pt modelId="{854DFDDB-F6E5-4226-9430-1B48C49BFA31}" type="parTrans" cxnId="{D6F7A139-45F0-45C4-A527-9A61AE77A349}">
      <dgm:prSet/>
      <dgm:spPr/>
      <dgm:t>
        <a:bodyPr/>
        <a:lstStyle/>
        <a:p>
          <a:endParaRPr lang="en-US"/>
        </a:p>
      </dgm:t>
    </dgm:pt>
    <dgm:pt modelId="{364D2F7C-3F6A-4A00-AADA-3A241AC51569}" type="sibTrans" cxnId="{D6F7A139-45F0-45C4-A527-9A61AE77A349}">
      <dgm:prSet/>
      <dgm:spPr/>
      <dgm:t>
        <a:bodyPr/>
        <a:lstStyle/>
        <a:p>
          <a:endParaRPr lang="en-US"/>
        </a:p>
      </dgm:t>
    </dgm:pt>
    <dgm:pt modelId="{F790E14B-0316-4883-9DB1-3E95BAE1DA5A}">
      <dgm:prSet/>
      <dgm:spPr/>
      <dgm:t>
        <a:bodyPr/>
        <a:lstStyle/>
        <a:p>
          <a:r>
            <a:rPr lang="en-US" dirty="0" err="1"/>
            <a:t>BootstrapVue</a:t>
          </a:r>
          <a:r>
            <a:rPr lang="en-US" dirty="0"/>
            <a:t> / </a:t>
          </a:r>
          <a:r>
            <a:rPr lang="en-US" dirty="0" err="1"/>
            <a:t>Vuetify</a:t>
          </a:r>
          <a:r>
            <a:rPr lang="ko-KR" dirty="0"/>
            <a:t>를 사용</a:t>
          </a:r>
          <a:endParaRPr lang="en-US" dirty="0"/>
        </a:p>
      </dgm:t>
    </dgm:pt>
    <dgm:pt modelId="{9730C14D-505A-4F8A-800E-A8E5B04E728E}" type="parTrans" cxnId="{D024EE1D-9F54-42D9-83F0-6C65768246B4}">
      <dgm:prSet/>
      <dgm:spPr/>
      <dgm:t>
        <a:bodyPr/>
        <a:lstStyle/>
        <a:p>
          <a:endParaRPr lang="en-US"/>
        </a:p>
      </dgm:t>
    </dgm:pt>
    <dgm:pt modelId="{76FA7EE3-0BB1-4EE4-9994-CA680F15C81B}" type="sibTrans" cxnId="{D024EE1D-9F54-42D9-83F0-6C65768246B4}">
      <dgm:prSet/>
      <dgm:spPr/>
      <dgm:t>
        <a:bodyPr/>
        <a:lstStyle/>
        <a:p>
          <a:endParaRPr lang="en-US"/>
        </a:p>
      </dgm:t>
    </dgm:pt>
    <dgm:pt modelId="{095CF659-E942-4FB8-BBF3-18529F56D7C3}" type="pres">
      <dgm:prSet presAssocID="{EC6AC3E4-8077-40F1-B348-BE2EF15FD3DC}" presName="linear" presStyleCnt="0">
        <dgm:presLayoutVars>
          <dgm:dir/>
          <dgm:animLvl val="lvl"/>
          <dgm:resizeHandles val="exact"/>
        </dgm:presLayoutVars>
      </dgm:prSet>
      <dgm:spPr/>
    </dgm:pt>
    <dgm:pt modelId="{4B0C8E0A-C8F2-4EE0-965B-DB999ED471A1}" type="pres">
      <dgm:prSet presAssocID="{B953D049-6E6A-4578-975D-7DADAA336F92}" presName="parentLin" presStyleCnt="0"/>
      <dgm:spPr/>
    </dgm:pt>
    <dgm:pt modelId="{2ED0C50F-3327-44FA-A515-21C17D46AE3E}" type="pres">
      <dgm:prSet presAssocID="{B953D049-6E6A-4578-975D-7DADAA336F92}" presName="parentLeftMargin" presStyleLbl="node1" presStyleIdx="0" presStyleCnt="3"/>
      <dgm:spPr/>
    </dgm:pt>
    <dgm:pt modelId="{EE2E9B5A-C410-4BCA-99DC-1C7853550499}" type="pres">
      <dgm:prSet presAssocID="{B953D049-6E6A-4578-975D-7DADAA336F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399AEC-3CD3-41B1-B1AA-8F3FBE88CF45}" type="pres">
      <dgm:prSet presAssocID="{B953D049-6E6A-4578-975D-7DADAA336F92}" presName="negativeSpace" presStyleCnt="0"/>
      <dgm:spPr/>
    </dgm:pt>
    <dgm:pt modelId="{48C31747-F521-4205-B3EC-96DC3C66DF9B}" type="pres">
      <dgm:prSet presAssocID="{B953D049-6E6A-4578-975D-7DADAA336F92}" presName="childText" presStyleLbl="conFgAcc1" presStyleIdx="0" presStyleCnt="3">
        <dgm:presLayoutVars>
          <dgm:bulletEnabled val="1"/>
        </dgm:presLayoutVars>
      </dgm:prSet>
      <dgm:spPr/>
    </dgm:pt>
    <dgm:pt modelId="{59FD3CEC-2281-45C8-9441-C9159DB619F2}" type="pres">
      <dgm:prSet presAssocID="{D79FDB82-A0C2-4674-87CD-B779C30EDA74}" presName="spaceBetweenRectangles" presStyleCnt="0"/>
      <dgm:spPr/>
    </dgm:pt>
    <dgm:pt modelId="{BAE279B3-9A15-458D-9329-0719EC01B8D5}" type="pres">
      <dgm:prSet presAssocID="{3BBBD41A-81D2-437F-930F-7D76CCDB78FB}" presName="parentLin" presStyleCnt="0"/>
      <dgm:spPr/>
    </dgm:pt>
    <dgm:pt modelId="{0D67FA83-00F6-4242-BD95-6D3356620DD4}" type="pres">
      <dgm:prSet presAssocID="{3BBBD41A-81D2-437F-930F-7D76CCDB78FB}" presName="parentLeftMargin" presStyleLbl="node1" presStyleIdx="0" presStyleCnt="3"/>
      <dgm:spPr/>
    </dgm:pt>
    <dgm:pt modelId="{8DEA53DB-4204-40D1-91DD-DD6A1AD80E91}" type="pres">
      <dgm:prSet presAssocID="{3BBBD41A-81D2-437F-930F-7D76CCDB78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C91E79-7337-4385-ADAE-1E5DCA966F08}" type="pres">
      <dgm:prSet presAssocID="{3BBBD41A-81D2-437F-930F-7D76CCDB78FB}" presName="negativeSpace" presStyleCnt="0"/>
      <dgm:spPr/>
    </dgm:pt>
    <dgm:pt modelId="{014DD17C-D71A-4D23-B553-6D04CC48923E}" type="pres">
      <dgm:prSet presAssocID="{3BBBD41A-81D2-437F-930F-7D76CCDB78FB}" presName="childText" presStyleLbl="conFgAcc1" presStyleIdx="1" presStyleCnt="3">
        <dgm:presLayoutVars>
          <dgm:bulletEnabled val="1"/>
        </dgm:presLayoutVars>
      </dgm:prSet>
      <dgm:spPr/>
    </dgm:pt>
    <dgm:pt modelId="{D16EDE87-45B8-41B6-9E50-032DEB3B6E39}" type="pres">
      <dgm:prSet presAssocID="{FB1BADE3-A195-46D7-B4BD-65884717C2A8}" presName="spaceBetweenRectangles" presStyleCnt="0"/>
      <dgm:spPr/>
    </dgm:pt>
    <dgm:pt modelId="{9102EE50-8D6A-4353-ADD6-81AD6364AE51}" type="pres">
      <dgm:prSet presAssocID="{F3D14347-AEE9-4823-B47B-46EB484B4E8F}" presName="parentLin" presStyleCnt="0"/>
      <dgm:spPr/>
    </dgm:pt>
    <dgm:pt modelId="{D34F15A0-5185-4004-A51F-3A4C4F60319B}" type="pres">
      <dgm:prSet presAssocID="{F3D14347-AEE9-4823-B47B-46EB484B4E8F}" presName="parentLeftMargin" presStyleLbl="node1" presStyleIdx="1" presStyleCnt="3"/>
      <dgm:spPr/>
    </dgm:pt>
    <dgm:pt modelId="{0535504E-620F-4881-958F-A796AE933A76}" type="pres">
      <dgm:prSet presAssocID="{F3D14347-AEE9-4823-B47B-46EB484B4E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1C488E-0AA4-4180-9FA3-B5653538D989}" type="pres">
      <dgm:prSet presAssocID="{F3D14347-AEE9-4823-B47B-46EB484B4E8F}" presName="negativeSpace" presStyleCnt="0"/>
      <dgm:spPr/>
    </dgm:pt>
    <dgm:pt modelId="{B9A0FFC1-38D6-45BC-8500-F39E3A2D5F16}" type="pres">
      <dgm:prSet presAssocID="{F3D14347-AEE9-4823-B47B-46EB484B4E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024EE1D-9F54-42D9-83F0-6C65768246B4}" srcId="{F3D14347-AEE9-4823-B47B-46EB484B4E8F}" destId="{F790E14B-0316-4883-9DB1-3E95BAE1DA5A}" srcOrd="0" destOrd="0" parTransId="{9730C14D-505A-4F8A-800E-A8E5B04E728E}" sibTransId="{76FA7EE3-0BB1-4EE4-9994-CA680F15C81B}"/>
    <dgm:cxn modelId="{CF57A128-B211-4C1B-A11B-169E80FABC78}" type="presOf" srcId="{F3D14347-AEE9-4823-B47B-46EB484B4E8F}" destId="{D34F15A0-5185-4004-A51F-3A4C4F60319B}" srcOrd="0" destOrd="0" presId="urn:microsoft.com/office/officeart/2005/8/layout/list1"/>
    <dgm:cxn modelId="{7C9F4436-E196-467B-9716-04EB72A7CE4C}" srcId="{B953D049-6E6A-4578-975D-7DADAA336F92}" destId="{573246F3-F0AB-4A0E-BA12-B1B8A57CF10F}" srcOrd="0" destOrd="0" parTransId="{FB5F320F-E1A1-49B7-AE54-1ACCEA5EDD5F}" sibTransId="{33CE5EC0-1C6A-4538-922B-A93AA8DB23AC}"/>
    <dgm:cxn modelId="{D6F7A139-45F0-45C4-A527-9A61AE77A349}" srcId="{EC6AC3E4-8077-40F1-B348-BE2EF15FD3DC}" destId="{F3D14347-AEE9-4823-B47B-46EB484B4E8F}" srcOrd="2" destOrd="0" parTransId="{854DFDDB-F6E5-4226-9430-1B48C49BFA31}" sibTransId="{364D2F7C-3F6A-4A00-AADA-3A241AC51569}"/>
    <dgm:cxn modelId="{E8F1EB3C-F71A-4540-BEC8-19F6DFCD871B}" type="presOf" srcId="{6C1767F8-5FAE-4B27-B416-3DBB3E3DF972}" destId="{014DD17C-D71A-4D23-B553-6D04CC48923E}" srcOrd="0" destOrd="0" presId="urn:microsoft.com/office/officeart/2005/8/layout/list1"/>
    <dgm:cxn modelId="{1D915269-F901-4387-A084-5C439D823122}" type="presOf" srcId="{F790E14B-0316-4883-9DB1-3E95BAE1DA5A}" destId="{B9A0FFC1-38D6-45BC-8500-F39E3A2D5F16}" srcOrd="0" destOrd="0" presId="urn:microsoft.com/office/officeart/2005/8/layout/list1"/>
    <dgm:cxn modelId="{09C64254-6A48-4082-AF0B-D2729458E937}" type="presOf" srcId="{B953D049-6E6A-4578-975D-7DADAA336F92}" destId="{2ED0C50F-3327-44FA-A515-21C17D46AE3E}" srcOrd="0" destOrd="0" presId="urn:microsoft.com/office/officeart/2005/8/layout/list1"/>
    <dgm:cxn modelId="{31A4F575-3B02-449E-9A16-4B1DA4C2C936}" srcId="{EC6AC3E4-8077-40F1-B348-BE2EF15FD3DC}" destId="{3BBBD41A-81D2-437F-930F-7D76CCDB78FB}" srcOrd="1" destOrd="0" parTransId="{DF3FC91C-277A-4755-B902-09C6518FF267}" sibTransId="{FB1BADE3-A195-46D7-B4BD-65884717C2A8}"/>
    <dgm:cxn modelId="{BC966D92-C943-4F60-B09F-D6FAA8A4730A}" srcId="{3BBBD41A-81D2-437F-930F-7D76CCDB78FB}" destId="{6C1767F8-5FAE-4B27-B416-3DBB3E3DF972}" srcOrd="0" destOrd="0" parTransId="{01359708-22E0-4D20-A7F2-79018E6C5364}" sibTransId="{64293616-3C13-4303-81A3-2E0FCDCA3E63}"/>
    <dgm:cxn modelId="{1554ED96-C153-495C-9A37-1B8C13E41768}" type="presOf" srcId="{B953D049-6E6A-4578-975D-7DADAA336F92}" destId="{EE2E9B5A-C410-4BCA-99DC-1C7853550499}" srcOrd="1" destOrd="0" presId="urn:microsoft.com/office/officeart/2005/8/layout/list1"/>
    <dgm:cxn modelId="{55AF9AA4-CA57-4E6A-A9B9-40DC6DF66FD1}" type="presOf" srcId="{F3D14347-AEE9-4823-B47B-46EB484B4E8F}" destId="{0535504E-620F-4881-958F-A796AE933A76}" srcOrd="1" destOrd="0" presId="urn:microsoft.com/office/officeart/2005/8/layout/list1"/>
    <dgm:cxn modelId="{9694E4A5-A436-47CF-9C28-C9B599CCE7EF}" type="presOf" srcId="{3BBBD41A-81D2-437F-930F-7D76CCDB78FB}" destId="{0D67FA83-00F6-4242-BD95-6D3356620DD4}" srcOrd="0" destOrd="0" presId="urn:microsoft.com/office/officeart/2005/8/layout/list1"/>
    <dgm:cxn modelId="{CF3A82B4-B3FC-42F4-A64E-2ACFC675BBB9}" srcId="{EC6AC3E4-8077-40F1-B348-BE2EF15FD3DC}" destId="{B953D049-6E6A-4578-975D-7DADAA336F92}" srcOrd="0" destOrd="0" parTransId="{55DDB07D-9183-4925-94DE-B78F3F309CE7}" sibTransId="{D79FDB82-A0C2-4674-87CD-B779C30EDA74}"/>
    <dgm:cxn modelId="{3A3211C4-DE3A-4EFC-A60B-59310F213FAA}" type="presOf" srcId="{3BBBD41A-81D2-437F-930F-7D76CCDB78FB}" destId="{8DEA53DB-4204-40D1-91DD-DD6A1AD80E91}" srcOrd="1" destOrd="0" presId="urn:microsoft.com/office/officeart/2005/8/layout/list1"/>
    <dgm:cxn modelId="{6FB89ADB-7574-4BF9-BAAF-20BBEBC8ED9B}" type="presOf" srcId="{EC6AC3E4-8077-40F1-B348-BE2EF15FD3DC}" destId="{095CF659-E942-4FB8-BBF3-18529F56D7C3}" srcOrd="0" destOrd="0" presId="urn:microsoft.com/office/officeart/2005/8/layout/list1"/>
    <dgm:cxn modelId="{7941EDEB-E126-4D83-9665-734911ADD12E}" type="presOf" srcId="{573246F3-F0AB-4A0E-BA12-B1B8A57CF10F}" destId="{48C31747-F521-4205-B3EC-96DC3C66DF9B}" srcOrd="0" destOrd="0" presId="urn:microsoft.com/office/officeart/2005/8/layout/list1"/>
    <dgm:cxn modelId="{287B8E1C-20E7-4F37-BE33-79B964230EB4}" type="presParOf" srcId="{095CF659-E942-4FB8-BBF3-18529F56D7C3}" destId="{4B0C8E0A-C8F2-4EE0-965B-DB999ED471A1}" srcOrd="0" destOrd="0" presId="urn:microsoft.com/office/officeart/2005/8/layout/list1"/>
    <dgm:cxn modelId="{F54385CB-22CD-4BCC-9224-793AEC794960}" type="presParOf" srcId="{4B0C8E0A-C8F2-4EE0-965B-DB999ED471A1}" destId="{2ED0C50F-3327-44FA-A515-21C17D46AE3E}" srcOrd="0" destOrd="0" presId="urn:microsoft.com/office/officeart/2005/8/layout/list1"/>
    <dgm:cxn modelId="{827A9D46-D2B5-4733-9B7F-461BC151D55C}" type="presParOf" srcId="{4B0C8E0A-C8F2-4EE0-965B-DB999ED471A1}" destId="{EE2E9B5A-C410-4BCA-99DC-1C7853550499}" srcOrd="1" destOrd="0" presId="urn:microsoft.com/office/officeart/2005/8/layout/list1"/>
    <dgm:cxn modelId="{3BD263C4-F472-4B9F-9BFD-B3889DC6D235}" type="presParOf" srcId="{095CF659-E942-4FB8-BBF3-18529F56D7C3}" destId="{04399AEC-3CD3-41B1-B1AA-8F3FBE88CF45}" srcOrd="1" destOrd="0" presId="urn:microsoft.com/office/officeart/2005/8/layout/list1"/>
    <dgm:cxn modelId="{3BFF2E31-7B88-4939-B2E5-BE1B3AA3C327}" type="presParOf" srcId="{095CF659-E942-4FB8-BBF3-18529F56D7C3}" destId="{48C31747-F521-4205-B3EC-96DC3C66DF9B}" srcOrd="2" destOrd="0" presId="urn:microsoft.com/office/officeart/2005/8/layout/list1"/>
    <dgm:cxn modelId="{37B17355-8D91-4033-AC05-00989C93DA90}" type="presParOf" srcId="{095CF659-E942-4FB8-BBF3-18529F56D7C3}" destId="{59FD3CEC-2281-45C8-9441-C9159DB619F2}" srcOrd="3" destOrd="0" presId="urn:microsoft.com/office/officeart/2005/8/layout/list1"/>
    <dgm:cxn modelId="{BB8C5D4F-A646-40D4-A541-CCD4A977D3D4}" type="presParOf" srcId="{095CF659-E942-4FB8-BBF3-18529F56D7C3}" destId="{BAE279B3-9A15-458D-9329-0719EC01B8D5}" srcOrd="4" destOrd="0" presId="urn:microsoft.com/office/officeart/2005/8/layout/list1"/>
    <dgm:cxn modelId="{A7562D2D-EDAC-4A11-B162-019293A4D313}" type="presParOf" srcId="{BAE279B3-9A15-458D-9329-0719EC01B8D5}" destId="{0D67FA83-00F6-4242-BD95-6D3356620DD4}" srcOrd="0" destOrd="0" presId="urn:microsoft.com/office/officeart/2005/8/layout/list1"/>
    <dgm:cxn modelId="{101353AE-FBCF-41C4-A757-C21FA16C4995}" type="presParOf" srcId="{BAE279B3-9A15-458D-9329-0719EC01B8D5}" destId="{8DEA53DB-4204-40D1-91DD-DD6A1AD80E91}" srcOrd="1" destOrd="0" presId="urn:microsoft.com/office/officeart/2005/8/layout/list1"/>
    <dgm:cxn modelId="{449E183B-E198-474C-B5AE-C4329010F1E7}" type="presParOf" srcId="{095CF659-E942-4FB8-BBF3-18529F56D7C3}" destId="{3DC91E79-7337-4385-ADAE-1E5DCA966F08}" srcOrd="5" destOrd="0" presId="urn:microsoft.com/office/officeart/2005/8/layout/list1"/>
    <dgm:cxn modelId="{475B1764-3F91-4DF9-B98E-6EA42409B024}" type="presParOf" srcId="{095CF659-E942-4FB8-BBF3-18529F56D7C3}" destId="{014DD17C-D71A-4D23-B553-6D04CC48923E}" srcOrd="6" destOrd="0" presId="urn:microsoft.com/office/officeart/2005/8/layout/list1"/>
    <dgm:cxn modelId="{8D36B878-854C-49CF-A90E-404D7201EB0F}" type="presParOf" srcId="{095CF659-E942-4FB8-BBF3-18529F56D7C3}" destId="{D16EDE87-45B8-41B6-9E50-032DEB3B6E39}" srcOrd="7" destOrd="0" presId="urn:microsoft.com/office/officeart/2005/8/layout/list1"/>
    <dgm:cxn modelId="{26F08F09-EE33-40B5-A97F-46640542272C}" type="presParOf" srcId="{095CF659-E942-4FB8-BBF3-18529F56D7C3}" destId="{9102EE50-8D6A-4353-ADD6-81AD6364AE51}" srcOrd="8" destOrd="0" presId="urn:microsoft.com/office/officeart/2005/8/layout/list1"/>
    <dgm:cxn modelId="{1BB9BC1D-0DE6-4F6A-827F-ADBF03B8DEF9}" type="presParOf" srcId="{9102EE50-8D6A-4353-ADD6-81AD6364AE51}" destId="{D34F15A0-5185-4004-A51F-3A4C4F60319B}" srcOrd="0" destOrd="0" presId="urn:microsoft.com/office/officeart/2005/8/layout/list1"/>
    <dgm:cxn modelId="{D7B25F4A-DA3F-4E2A-95D2-6FA24C3CFEC3}" type="presParOf" srcId="{9102EE50-8D6A-4353-ADD6-81AD6364AE51}" destId="{0535504E-620F-4881-958F-A796AE933A76}" srcOrd="1" destOrd="0" presId="urn:microsoft.com/office/officeart/2005/8/layout/list1"/>
    <dgm:cxn modelId="{ABA302A8-D9D5-4414-97F2-30314FE71420}" type="presParOf" srcId="{095CF659-E942-4FB8-BBF3-18529F56D7C3}" destId="{241C488E-0AA4-4180-9FA3-B5653538D989}" srcOrd="9" destOrd="0" presId="urn:microsoft.com/office/officeart/2005/8/layout/list1"/>
    <dgm:cxn modelId="{2D6CD62F-8F6C-43F1-A22A-A4C6305C0C2B}" type="presParOf" srcId="{095CF659-E942-4FB8-BBF3-18529F56D7C3}" destId="{B9A0FFC1-38D6-45BC-8500-F39E3A2D5F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CB7E4-CF8B-4681-9FD2-FB4D1071F7F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CF235-68F4-45D3-8FF8-CDC7F8077E84}">
      <dgm:prSet/>
      <dgm:spPr/>
      <dgm:t>
        <a:bodyPr/>
        <a:lstStyle/>
        <a:p>
          <a:r>
            <a:rPr lang="en-US" b="1"/>
            <a:t>Spring</a:t>
          </a:r>
          <a:r>
            <a:rPr lang="ko-KR" b="1"/>
            <a:t>을 사용하여 개발</a:t>
          </a:r>
          <a:endParaRPr lang="en-US"/>
        </a:p>
      </dgm:t>
    </dgm:pt>
    <dgm:pt modelId="{7695AE78-A955-41E3-BE73-6E6C07329387}" type="parTrans" cxnId="{A636ACAD-82DD-44DD-AD9B-DD29B52BFEEA}">
      <dgm:prSet/>
      <dgm:spPr/>
      <dgm:t>
        <a:bodyPr/>
        <a:lstStyle/>
        <a:p>
          <a:endParaRPr lang="en-US"/>
        </a:p>
      </dgm:t>
    </dgm:pt>
    <dgm:pt modelId="{BAF47E2C-A157-43AB-8601-B1C57A91836B}" type="sibTrans" cxnId="{A636ACAD-82DD-44DD-AD9B-DD29B52BFEEA}">
      <dgm:prSet/>
      <dgm:spPr/>
      <dgm:t>
        <a:bodyPr/>
        <a:lstStyle/>
        <a:p>
          <a:endParaRPr lang="en-US"/>
        </a:p>
      </dgm:t>
    </dgm:pt>
    <dgm:pt modelId="{E3DCB21E-0BA8-4C72-B559-2172BEDDE9EC}">
      <dgm:prSet/>
      <dgm:spPr/>
      <dgm:t>
        <a:bodyPr/>
        <a:lstStyle/>
        <a:p>
          <a:r>
            <a:rPr lang="en-US" dirty="0"/>
            <a:t>rest </a:t>
          </a:r>
          <a:r>
            <a:rPr lang="en-US" dirty="0" err="1"/>
            <a:t>api</a:t>
          </a:r>
          <a:r>
            <a:rPr lang="ko-KR" dirty="0"/>
            <a:t>를 사용하여 </a:t>
          </a:r>
          <a:r>
            <a:rPr lang="en-US" dirty="0"/>
            <a:t>front</a:t>
          </a:r>
          <a:r>
            <a:rPr lang="ko-KR" dirty="0"/>
            <a:t>와 연결</a:t>
          </a:r>
          <a:endParaRPr lang="en-US" dirty="0"/>
        </a:p>
      </dgm:t>
    </dgm:pt>
    <dgm:pt modelId="{AC1D53E3-FC33-413B-B1D9-A90D9729C4F3}" type="parTrans" cxnId="{7A4E50B4-D463-4051-B4A9-0CC35D1A7C46}">
      <dgm:prSet/>
      <dgm:spPr/>
      <dgm:t>
        <a:bodyPr/>
        <a:lstStyle/>
        <a:p>
          <a:endParaRPr lang="en-US"/>
        </a:p>
      </dgm:t>
    </dgm:pt>
    <dgm:pt modelId="{ADE9BB2F-5F65-48E3-A591-7AFD19B2645C}" type="sibTrans" cxnId="{7A4E50B4-D463-4051-B4A9-0CC35D1A7C46}">
      <dgm:prSet/>
      <dgm:spPr/>
      <dgm:t>
        <a:bodyPr/>
        <a:lstStyle/>
        <a:p>
          <a:endParaRPr lang="en-US"/>
        </a:p>
      </dgm:t>
    </dgm:pt>
    <dgm:pt modelId="{DD2A2320-C776-4D1F-97CF-C5A0078C5DF2}">
      <dgm:prSet/>
      <dgm:spPr/>
      <dgm:t>
        <a:bodyPr/>
        <a:lstStyle/>
        <a:p>
          <a:r>
            <a:rPr lang="ko-KR" b="1"/>
            <a:t>페이지 이동은 </a:t>
          </a:r>
          <a:r>
            <a:rPr lang="en-US" b="1"/>
            <a:t>front</a:t>
          </a:r>
          <a:r>
            <a:rPr lang="ko-KR" b="1"/>
            <a:t>단에서 서버 응답 상태에 따라 이동</a:t>
          </a:r>
          <a:endParaRPr lang="en-US"/>
        </a:p>
      </dgm:t>
    </dgm:pt>
    <dgm:pt modelId="{5773695C-5972-443C-B417-F137A0BD681C}" type="parTrans" cxnId="{E47D025F-AED2-44E7-8908-5971DF21F790}">
      <dgm:prSet/>
      <dgm:spPr/>
      <dgm:t>
        <a:bodyPr/>
        <a:lstStyle/>
        <a:p>
          <a:endParaRPr lang="en-US"/>
        </a:p>
      </dgm:t>
    </dgm:pt>
    <dgm:pt modelId="{2652892D-FBE8-4842-9E1F-194B97227B6B}" type="sibTrans" cxnId="{E47D025F-AED2-44E7-8908-5971DF21F790}">
      <dgm:prSet/>
      <dgm:spPr/>
      <dgm:t>
        <a:bodyPr/>
        <a:lstStyle/>
        <a:p>
          <a:endParaRPr lang="en-US"/>
        </a:p>
      </dgm:t>
    </dgm:pt>
    <dgm:pt modelId="{71A402F3-1A7C-4D6F-A676-E9AA4CFBF1B1}" type="pres">
      <dgm:prSet presAssocID="{02CCB7E4-CF8B-4681-9FD2-FB4D1071F7F7}" presName="linear" presStyleCnt="0">
        <dgm:presLayoutVars>
          <dgm:dir/>
          <dgm:animLvl val="lvl"/>
          <dgm:resizeHandles val="exact"/>
        </dgm:presLayoutVars>
      </dgm:prSet>
      <dgm:spPr/>
    </dgm:pt>
    <dgm:pt modelId="{D7006567-0E3C-4072-B462-AD257E1F4F59}" type="pres">
      <dgm:prSet presAssocID="{5B2CF235-68F4-45D3-8FF8-CDC7F8077E84}" presName="parentLin" presStyleCnt="0"/>
      <dgm:spPr/>
    </dgm:pt>
    <dgm:pt modelId="{E3D3D4DE-F2C0-46FB-9444-92A82D8C4171}" type="pres">
      <dgm:prSet presAssocID="{5B2CF235-68F4-45D3-8FF8-CDC7F8077E84}" presName="parentLeftMargin" presStyleLbl="node1" presStyleIdx="0" presStyleCnt="2"/>
      <dgm:spPr/>
    </dgm:pt>
    <dgm:pt modelId="{42A54DDE-F1ED-42E8-852E-7A8E41819941}" type="pres">
      <dgm:prSet presAssocID="{5B2CF235-68F4-45D3-8FF8-CDC7F8077E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5BCECA-A37F-440A-9AD5-88D1CAA4F70C}" type="pres">
      <dgm:prSet presAssocID="{5B2CF235-68F4-45D3-8FF8-CDC7F8077E84}" presName="negativeSpace" presStyleCnt="0"/>
      <dgm:spPr/>
    </dgm:pt>
    <dgm:pt modelId="{1ECB2373-4D8C-4BC3-ABE7-311498183294}" type="pres">
      <dgm:prSet presAssocID="{5B2CF235-68F4-45D3-8FF8-CDC7F8077E84}" presName="childText" presStyleLbl="conFgAcc1" presStyleIdx="0" presStyleCnt="2">
        <dgm:presLayoutVars>
          <dgm:bulletEnabled val="1"/>
        </dgm:presLayoutVars>
      </dgm:prSet>
      <dgm:spPr/>
    </dgm:pt>
    <dgm:pt modelId="{559C6FD2-FD10-4C72-BC8E-FF8421C5B6F6}" type="pres">
      <dgm:prSet presAssocID="{BAF47E2C-A157-43AB-8601-B1C57A91836B}" presName="spaceBetweenRectangles" presStyleCnt="0"/>
      <dgm:spPr/>
    </dgm:pt>
    <dgm:pt modelId="{620BBF79-6E9A-43FD-9C14-E837A648682A}" type="pres">
      <dgm:prSet presAssocID="{DD2A2320-C776-4D1F-97CF-C5A0078C5DF2}" presName="parentLin" presStyleCnt="0"/>
      <dgm:spPr/>
    </dgm:pt>
    <dgm:pt modelId="{9EC7A8C1-19B7-4A19-AE5D-6D87CCC9CC6C}" type="pres">
      <dgm:prSet presAssocID="{DD2A2320-C776-4D1F-97CF-C5A0078C5DF2}" presName="parentLeftMargin" presStyleLbl="node1" presStyleIdx="0" presStyleCnt="2"/>
      <dgm:spPr/>
    </dgm:pt>
    <dgm:pt modelId="{9ABCC00E-D0D3-4BE2-94A8-CB350DF72BF1}" type="pres">
      <dgm:prSet presAssocID="{DD2A2320-C776-4D1F-97CF-C5A0078C5D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4B3431-CE8A-4B69-886E-DE7357816EDF}" type="pres">
      <dgm:prSet presAssocID="{DD2A2320-C776-4D1F-97CF-C5A0078C5DF2}" presName="negativeSpace" presStyleCnt="0"/>
      <dgm:spPr/>
    </dgm:pt>
    <dgm:pt modelId="{0A6DB684-200C-428F-A7B0-ACDCFEDC8389}" type="pres">
      <dgm:prSet presAssocID="{DD2A2320-C776-4D1F-97CF-C5A0078C5DF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25B02-0038-4CBF-B01E-D6AB4C318C74}" type="presOf" srcId="{DD2A2320-C776-4D1F-97CF-C5A0078C5DF2}" destId="{9EC7A8C1-19B7-4A19-AE5D-6D87CCC9CC6C}" srcOrd="0" destOrd="0" presId="urn:microsoft.com/office/officeart/2005/8/layout/list1"/>
    <dgm:cxn modelId="{95E0641A-3591-4A97-92D9-AF6E7D825A22}" type="presOf" srcId="{5B2CF235-68F4-45D3-8FF8-CDC7F8077E84}" destId="{E3D3D4DE-F2C0-46FB-9444-92A82D8C4171}" srcOrd="0" destOrd="0" presId="urn:microsoft.com/office/officeart/2005/8/layout/list1"/>
    <dgm:cxn modelId="{E47D025F-AED2-44E7-8908-5971DF21F790}" srcId="{02CCB7E4-CF8B-4681-9FD2-FB4D1071F7F7}" destId="{DD2A2320-C776-4D1F-97CF-C5A0078C5DF2}" srcOrd="1" destOrd="0" parTransId="{5773695C-5972-443C-B417-F137A0BD681C}" sibTransId="{2652892D-FBE8-4842-9E1F-194B97227B6B}"/>
    <dgm:cxn modelId="{F429FC66-3D83-4472-AE18-70A2FBA0311A}" type="presOf" srcId="{DD2A2320-C776-4D1F-97CF-C5A0078C5DF2}" destId="{9ABCC00E-D0D3-4BE2-94A8-CB350DF72BF1}" srcOrd="1" destOrd="0" presId="urn:microsoft.com/office/officeart/2005/8/layout/list1"/>
    <dgm:cxn modelId="{4BD745A2-B129-431E-9DD9-6BFDDB40809F}" type="presOf" srcId="{02CCB7E4-CF8B-4681-9FD2-FB4D1071F7F7}" destId="{71A402F3-1A7C-4D6F-A676-E9AA4CFBF1B1}" srcOrd="0" destOrd="0" presId="urn:microsoft.com/office/officeart/2005/8/layout/list1"/>
    <dgm:cxn modelId="{4E9CE7A7-49AD-4DEE-87BF-B9A793403284}" type="presOf" srcId="{E3DCB21E-0BA8-4C72-B559-2172BEDDE9EC}" destId="{1ECB2373-4D8C-4BC3-ABE7-311498183294}" srcOrd="0" destOrd="0" presId="urn:microsoft.com/office/officeart/2005/8/layout/list1"/>
    <dgm:cxn modelId="{BDDD63AC-B53D-405C-9094-3DAFC05730D1}" type="presOf" srcId="{5B2CF235-68F4-45D3-8FF8-CDC7F8077E84}" destId="{42A54DDE-F1ED-42E8-852E-7A8E41819941}" srcOrd="1" destOrd="0" presId="urn:microsoft.com/office/officeart/2005/8/layout/list1"/>
    <dgm:cxn modelId="{A636ACAD-82DD-44DD-AD9B-DD29B52BFEEA}" srcId="{02CCB7E4-CF8B-4681-9FD2-FB4D1071F7F7}" destId="{5B2CF235-68F4-45D3-8FF8-CDC7F8077E84}" srcOrd="0" destOrd="0" parTransId="{7695AE78-A955-41E3-BE73-6E6C07329387}" sibTransId="{BAF47E2C-A157-43AB-8601-B1C57A91836B}"/>
    <dgm:cxn modelId="{7A4E50B4-D463-4051-B4A9-0CC35D1A7C46}" srcId="{5B2CF235-68F4-45D3-8FF8-CDC7F8077E84}" destId="{E3DCB21E-0BA8-4C72-B559-2172BEDDE9EC}" srcOrd="0" destOrd="0" parTransId="{AC1D53E3-FC33-413B-B1D9-A90D9729C4F3}" sibTransId="{ADE9BB2F-5F65-48E3-A591-7AFD19B2645C}"/>
    <dgm:cxn modelId="{68ADD9D9-B74B-40A7-9868-D93FDDD3A0B5}" type="presParOf" srcId="{71A402F3-1A7C-4D6F-A676-E9AA4CFBF1B1}" destId="{D7006567-0E3C-4072-B462-AD257E1F4F59}" srcOrd="0" destOrd="0" presId="urn:microsoft.com/office/officeart/2005/8/layout/list1"/>
    <dgm:cxn modelId="{1DCEBFE4-AA2B-4127-A106-72C19F3CBCCD}" type="presParOf" srcId="{D7006567-0E3C-4072-B462-AD257E1F4F59}" destId="{E3D3D4DE-F2C0-46FB-9444-92A82D8C4171}" srcOrd="0" destOrd="0" presId="urn:microsoft.com/office/officeart/2005/8/layout/list1"/>
    <dgm:cxn modelId="{21AE1B7A-9100-4E35-BCEC-3C90E4C62116}" type="presParOf" srcId="{D7006567-0E3C-4072-B462-AD257E1F4F59}" destId="{42A54DDE-F1ED-42E8-852E-7A8E41819941}" srcOrd="1" destOrd="0" presId="urn:microsoft.com/office/officeart/2005/8/layout/list1"/>
    <dgm:cxn modelId="{3930DA6B-E2A2-475A-887D-7563B25A22DD}" type="presParOf" srcId="{71A402F3-1A7C-4D6F-A676-E9AA4CFBF1B1}" destId="{E25BCECA-A37F-440A-9AD5-88D1CAA4F70C}" srcOrd="1" destOrd="0" presId="urn:microsoft.com/office/officeart/2005/8/layout/list1"/>
    <dgm:cxn modelId="{9271DD4D-25C4-47C0-BAE0-6836BDAFDE97}" type="presParOf" srcId="{71A402F3-1A7C-4D6F-A676-E9AA4CFBF1B1}" destId="{1ECB2373-4D8C-4BC3-ABE7-311498183294}" srcOrd="2" destOrd="0" presId="urn:microsoft.com/office/officeart/2005/8/layout/list1"/>
    <dgm:cxn modelId="{E981B9C0-F42B-41DE-AF9A-2664FA405DFB}" type="presParOf" srcId="{71A402F3-1A7C-4D6F-A676-E9AA4CFBF1B1}" destId="{559C6FD2-FD10-4C72-BC8E-FF8421C5B6F6}" srcOrd="3" destOrd="0" presId="urn:microsoft.com/office/officeart/2005/8/layout/list1"/>
    <dgm:cxn modelId="{4042E63D-FDFE-4866-B609-D7C2E339DBAA}" type="presParOf" srcId="{71A402F3-1A7C-4D6F-A676-E9AA4CFBF1B1}" destId="{620BBF79-6E9A-43FD-9C14-E837A648682A}" srcOrd="4" destOrd="0" presId="urn:microsoft.com/office/officeart/2005/8/layout/list1"/>
    <dgm:cxn modelId="{8C2A835C-797F-4F3B-A1FA-EF84CC913326}" type="presParOf" srcId="{620BBF79-6E9A-43FD-9C14-E837A648682A}" destId="{9EC7A8C1-19B7-4A19-AE5D-6D87CCC9CC6C}" srcOrd="0" destOrd="0" presId="urn:microsoft.com/office/officeart/2005/8/layout/list1"/>
    <dgm:cxn modelId="{A77A552E-7AED-41CD-A502-5E9230F7A1F1}" type="presParOf" srcId="{620BBF79-6E9A-43FD-9C14-E837A648682A}" destId="{9ABCC00E-D0D3-4BE2-94A8-CB350DF72BF1}" srcOrd="1" destOrd="0" presId="urn:microsoft.com/office/officeart/2005/8/layout/list1"/>
    <dgm:cxn modelId="{EA0AA98F-4C5D-45E6-B385-2B6F900D207D}" type="presParOf" srcId="{71A402F3-1A7C-4D6F-A676-E9AA4CFBF1B1}" destId="{D64B3431-CE8A-4B69-886E-DE7357816EDF}" srcOrd="5" destOrd="0" presId="urn:microsoft.com/office/officeart/2005/8/layout/list1"/>
    <dgm:cxn modelId="{C12DC109-1F1A-4C8A-9D1F-746996B6CB04}" type="presParOf" srcId="{71A402F3-1A7C-4D6F-A676-E9AA4CFBF1B1}" destId="{0A6DB684-200C-428F-A7B0-ACDCFEDC838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591D4-819A-4D7B-9A61-32F94C01C94D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D2C6BA-52C1-4539-9430-A7C84C256151}">
      <dgm:prSet/>
      <dgm:spPr/>
      <dgm:t>
        <a:bodyPr/>
        <a:lstStyle/>
        <a:p>
          <a:r>
            <a:rPr lang="en-US"/>
            <a:t>Job Info : </a:t>
          </a:r>
          <a:r>
            <a:rPr lang="ko-KR"/>
            <a:t>취업관련 정보 게시판</a:t>
          </a:r>
          <a:r>
            <a:rPr lang="en-US"/>
            <a:t>(</a:t>
          </a:r>
          <a:r>
            <a:rPr lang="ko-KR"/>
            <a:t>취업 설명회</a:t>
          </a:r>
          <a:r>
            <a:rPr lang="en-US"/>
            <a:t>, </a:t>
          </a:r>
          <a:r>
            <a:rPr lang="ko-KR"/>
            <a:t>세미나</a:t>
          </a:r>
          <a:r>
            <a:rPr lang="en-US"/>
            <a:t>, </a:t>
          </a:r>
          <a:r>
            <a:rPr lang="ko-KR"/>
            <a:t>해커톤</a:t>
          </a:r>
          <a:r>
            <a:rPr lang="en-US"/>
            <a:t>)</a:t>
          </a:r>
        </a:p>
      </dgm:t>
    </dgm:pt>
    <dgm:pt modelId="{A5BB2135-9A53-4DEF-886A-3332CF2D8990}" type="parTrans" cxnId="{1F05CAC7-E283-44B5-B73C-EB90852E2F38}">
      <dgm:prSet/>
      <dgm:spPr/>
      <dgm:t>
        <a:bodyPr/>
        <a:lstStyle/>
        <a:p>
          <a:endParaRPr lang="en-US"/>
        </a:p>
      </dgm:t>
    </dgm:pt>
    <dgm:pt modelId="{5026D2E8-2DF5-4D37-A58F-81A2BE5627D8}" type="sibTrans" cxnId="{1F05CAC7-E283-44B5-B73C-EB90852E2F38}">
      <dgm:prSet/>
      <dgm:spPr/>
      <dgm:t>
        <a:bodyPr/>
        <a:lstStyle/>
        <a:p>
          <a:endParaRPr lang="en-US"/>
        </a:p>
      </dgm:t>
    </dgm:pt>
    <dgm:pt modelId="{7D8DD75C-40D8-432D-9FB1-A17F7ABC97EF}">
      <dgm:prSet/>
      <dgm:spPr/>
      <dgm:t>
        <a:bodyPr/>
        <a:lstStyle/>
        <a:p>
          <a:r>
            <a:rPr lang="en-US"/>
            <a:t>Resume : </a:t>
          </a:r>
          <a:r>
            <a:rPr lang="ko-KR"/>
            <a:t>기본 이력서 템플릿</a:t>
          </a:r>
          <a:r>
            <a:rPr lang="en-US"/>
            <a:t>(4</a:t>
          </a:r>
          <a:r>
            <a:rPr lang="ko-KR"/>
            <a:t>가지 제공</a:t>
          </a:r>
          <a:r>
            <a:rPr lang="en-US"/>
            <a:t>) / </a:t>
          </a:r>
          <a:r>
            <a:rPr lang="ko-KR"/>
            <a:t>중복 항목</a:t>
          </a:r>
          <a:r>
            <a:rPr lang="en-US"/>
            <a:t>(</a:t>
          </a:r>
          <a:r>
            <a:rPr lang="ko-KR"/>
            <a:t>어학점수</a:t>
          </a:r>
          <a:r>
            <a:rPr lang="en-US"/>
            <a:t>, </a:t>
          </a:r>
          <a:r>
            <a:rPr lang="ko-KR"/>
            <a:t>학력</a:t>
          </a:r>
          <a:r>
            <a:rPr lang="en-US"/>
            <a:t>, </a:t>
          </a:r>
          <a:r>
            <a:rPr lang="ko-KR"/>
            <a:t>봉사활동</a:t>
          </a:r>
          <a:r>
            <a:rPr lang="en-US"/>
            <a:t>)</a:t>
          </a:r>
          <a:r>
            <a:rPr lang="ko-KR"/>
            <a:t>을 템플릿화 하여 이력서에 바로 적용가능</a:t>
          </a:r>
          <a:endParaRPr lang="en-US"/>
        </a:p>
      </dgm:t>
    </dgm:pt>
    <dgm:pt modelId="{D47A398F-1B44-4E08-BD17-6FA134D52D22}" type="parTrans" cxnId="{D555BA47-A3CC-4397-88A9-72CC65AD1429}">
      <dgm:prSet/>
      <dgm:spPr/>
      <dgm:t>
        <a:bodyPr/>
        <a:lstStyle/>
        <a:p>
          <a:endParaRPr lang="en-US"/>
        </a:p>
      </dgm:t>
    </dgm:pt>
    <dgm:pt modelId="{98D23590-F288-41EF-9833-CF0634EB630A}" type="sibTrans" cxnId="{D555BA47-A3CC-4397-88A9-72CC65AD1429}">
      <dgm:prSet/>
      <dgm:spPr/>
      <dgm:t>
        <a:bodyPr/>
        <a:lstStyle/>
        <a:p>
          <a:endParaRPr lang="en-US"/>
        </a:p>
      </dgm:t>
    </dgm:pt>
    <dgm:pt modelId="{2AA2273E-4C39-4A6C-933E-91F4F8F8FDCD}">
      <dgm:prSet/>
      <dgm:spPr/>
      <dgm:t>
        <a:bodyPr/>
        <a:lstStyle/>
        <a:p>
          <a:r>
            <a:rPr lang="en-US"/>
            <a:t>Portfolio: </a:t>
          </a:r>
          <a:r>
            <a:rPr lang="ko-KR"/>
            <a:t>프로젝트 협업 매칭이 가능한 게시판</a:t>
          </a:r>
          <a:r>
            <a:rPr lang="en-US"/>
            <a:t>(</a:t>
          </a:r>
          <a:r>
            <a:rPr lang="ko-KR"/>
            <a:t>디자이너</a:t>
          </a:r>
          <a:r>
            <a:rPr lang="en-US"/>
            <a:t>, </a:t>
          </a:r>
          <a:r>
            <a:rPr lang="ko-KR"/>
            <a:t>개발자</a:t>
          </a:r>
          <a:r>
            <a:rPr lang="en-US"/>
            <a:t>, </a:t>
          </a:r>
          <a:r>
            <a:rPr lang="ko-KR"/>
            <a:t>퍼블리셔 매칭</a:t>
          </a:r>
          <a:r>
            <a:rPr lang="en-US"/>
            <a:t>)</a:t>
          </a:r>
        </a:p>
      </dgm:t>
    </dgm:pt>
    <dgm:pt modelId="{F89BDDB4-52E0-4F18-9C0C-862B4B269BF1}" type="parTrans" cxnId="{7AD5308F-279F-41E7-81C0-AD71243CC5FD}">
      <dgm:prSet/>
      <dgm:spPr/>
      <dgm:t>
        <a:bodyPr/>
        <a:lstStyle/>
        <a:p>
          <a:endParaRPr lang="en-US"/>
        </a:p>
      </dgm:t>
    </dgm:pt>
    <dgm:pt modelId="{3270F6EC-75DF-465F-95D7-3D3A9C1FAAF3}" type="sibTrans" cxnId="{7AD5308F-279F-41E7-81C0-AD71243CC5FD}">
      <dgm:prSet/>
      <dgm:spPr/>
      <dgm:t>
        <a:bodyPr/>
        <a:lstStyle/>
        <a:p>
          <a:endParaRPr lang="en-US"/>
        </a:p>
      </dgm:t>
    </dgm:pt>
    <dgm:pt modelId="{D8A4B9F3-51B2-4452-8916-47A96D02130C}">
      <dgm:prSet/>
      <dgm:spPr/>
      <dgm:t>
        <a:bodyPr/>
        <a:lstStyle/>
        <a:p>
          <a:r>
            <a:rPr lang="en-US"/>
            <a:t>Study: Qna</a:t>
          </a:r>
          <a:r>
            <a:rPr lang="ko-KR"/>
            <a:t>게시판</a:t>
          </a:r>
          <a:r>
            <a:rPr lang="en-US"/>
            <a:t>, Reference</a:t>
          </a:r>
          <a:r>
            <a:rPr lang="ko-KR"/>
            <a:t> 게시판</a:t>
          </a:r>
          <a:r>
            <a:rPr lang="en-US"/>
            <a:t>(</a:t>
          </a:r>
          <a:r>
            <a:rPr lang="ko-KR"/>
            <a:t>언어별 </a:t>
          </a:r>
          <a:r>
            <a:rPr lang="en-US"/>
            <a:t>c/c++, javascript, java…)</a:t>
          </a:r>
        </a:p>
      </dgm:t>
    </dgm:pt>
    <dgm:pt modelId="{039FE0D2-CADB-466E-8F0B-BDD96F969F72}" type="parTrans" cxnId="{F8D1C5CC-00E6-4012-8A77-EBE467065A3F}">
      <dgm:prSet/>
      <dgm:spPr/>
      <dgm:t>
        <a:bodyPr/>
        <a:lstStyle/>
        <a:p>
          <a:endParaRPr lang="en-US"/>
        </a:p>
      </dgm:t>
    </dgm:pt>
    <dgm:pt modelId="{272905AB-B842-41D1-B8D1-9FDB7216EC54}" type="sibTrans" cxnId="{F8D1C5CC-00E6-4012-8A77-EBE467065A3F}">
      <dgm:prSet/>
      <dgm:spPr/>
      <dgm:t>
        <a:bodyPr/>
        <a:lstStyle/>
        <a:p>
          <a:endParaRPr lang="en-US"/>
        </a:p>
      </dgm:t>
    </dgm:pt>
    <dgm:pt modelId="{D5522455-F05C-417F-9294-3F3A5FE8D039}">
      <dgm:prSet/>
      <dgm:spPr/>
      <dgm:t>
        <a:bodyPr/>
        <a:lstStyle/>
        <a:p>
          <a:r>
            <a:rPr lang="en-US"/>
            <a:t>Community : </a:t>
          </a:r>
          <a:r>
            <a:rPr lang="ko-KR"/>
            <a:t>자유게시판</a:t>
          </a:r>
          <a:endParaRPr lang="en-US"/>
        </a:p>
      </dgm:t>
    </dgm:pt>
    <dgm:pt modelId="{55571EBC-2D3B-494D-89E3-2B7DC1E84184}" type="parTrans" cxnId="{41BFFDE4-2B9B-4FD0-8FFD-81C65CFA2D74}">
      <dgm:prSet/>
      <dgm:spPr/>
      <dgm:t>
        <a:bodyPr/>
        <a:lstStyle/>
        <a:p>
          <a:endParaRPr lang="en-US"/>
        </a:p>
      </dgm:t>
    </dgm:pt>
    <dgm:pt modelId="{6C830BD0-6406-4002-A431-05BF4A5754F0}" type="sibTrans" cxnId="{41BFFDE4-2B9B-4FD0-8FFD-81C65CFA2D74}">
      <dgm:prSet/>
      <dgm:spPr/>
      <dgm:t>
        <a:bodyPr/>
        <a:lstStyle/>
        <a:p>
          <a:endParaRPr lang="en-US"/>
        </a:p>
      </dgm:t>
    </dgm:pt>
    <dgm:pt modelId="{363A5E82-8D9B-455B-A242-CCB3DDC1BDDF}" type="pres">
      <dgm:prSet presAssocID="{055591D4-819A-4D7B-9A61-32F94C01C94D}" presName="root" presStyleCnt="0">
        <dgm:presLayoutVars>
          <dgm:dir/>
          <dgm:resizeHandles val="exact"/>
        </dgm:presLayoutVars>
      </dgm:prSet>
      <dgm:spPr/>
    </dgm:pt>
    <dgm:pt modelId="{944ADDE2-900B-4117-9470-7CE680B39AAD}" type="pres">
      <dgm:prSet presAssocID="{055591D4-819A-4D7B-9A61-32F94C01C94D}" presName="container" presStyleCnt="0">
        <dgm:presLayoutVars>
          <dgm:dir/>
          <dgm:resizeHandles val="exact"/>
        </dgm:presLayoutVars>
      </dgm:prSet>
      <dgm:spPr/>
    </dgm:pt>
    <dgm:pt modelId="{DBF83F7F-9F6D-41B3-B36E-7FFD7A56E619}" type="pres">
      <dgm:prSet presAssocID="{88D2C6BA-52C1-4539-9430-A7C84C256151}" presName="compNode" presStyleCnt="0"/>
      <dgm:spPr/>
    </dgm:pt>
    <dgm:pt modelId="{BD5540E0-2E11-42E9-AF5E-3A7CE8463E0A}" type="pres">
      <dgm:prSet presAssocID="{88D2C6BA-52C1-4539-9430-A7C84C256151}" presName="iconBgRect" presStyleLbl="bgShp" presStyleIdx="0" presStyleCnt="5"/>
      <dgm:spPr/>
    </dgm:pt>
    <dgm:pt modelId="{2EA063A8-A950-41FE-9AB0-B2BEE47AFA07}" type="pres">
      <dgm:prSet presAssocID="{88D2C6BA-52C1-4539-9430-A7C84C2561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강의실"/>
        </a:ext>
      </dgm:extLst>
    </dgm:pt>
    <dgm:pt modelId="{295BE91E-3EA4-481F-B065-61C5173CBF13}" type="pres">
      <dgm:prSet presAssocID="{88D2C6BA-52C1-4539-9430-A7C84C256151}" presName="spaceRect" presStyleCnt="0"/>
      <dgm:spPr/>
    </dgm:pt>
    <dgm:pt modelId="{BA748BC1-E943-4F4D-8C31-8A26E9A35EF4}" type="pres">
      <dgm:prSet presAssocID="{88D2C6BA-52C1-4539-9430-A7C84C256151}" presName="textRect" presStyleLbl="revTx" presStyleIdx="0" presStyleCnt="5">
        <dgm:presLayoutVars>
          <dgm:chMax val="1"/>
          <dgm:chPref val="1"/>
        </dgm:presLayoutVars>
      </dgm:prSet>
      <dgm:spPr/>
    </dgm:pt>
    <dgm:pt modelId="{DC02FE53-629A-40D4-8DFF-B775BF3707A9}" type="pres">
      <dgm:prSet presAssocID="{5026D2E8-2DF5-4D37-A58F-81A2BE5627D8}" presName="sibTrans" presStyleLbl="sibTrans2D1" presStyleIdx="0" presStyleCnt="0"/>
      <dgm:spPr/>
    </dgm:pt>
    <dgm:pt modelId="{BAA24541-0348-498D-8B80-7CF19203EFDC}" type="pres">
      <dgm:prSet presAssocID="{7D8DD75C-40D8-432D-9FB1-A17F7ABC97EF}" presName="compNode" presStyleCnt="0"/>
      <dgm:spPr/>
    </dgm:pt>
    <dgm:pt modelId="{B6ECEEAF-B305-4491-98D3-15DA64366138}" type="pres">
      <dgm:prSet presAssocID="{7D8DD75C-40D8-432D-9FB1-A17F7ABC97EF}" presName="iconBgRect" presStyleLbl="bgShp" presStyleIdx="1" presStyleCnt="5"/>
      <dgm:spPr/>
    </dgm:pt>
    <dgm:pt modelId="{A29F85C5-97C4-4B12-8515-0F5CBE32F72A}" type="pres">
      <dgm:prSet presAssocID="{7D8DD75C-40D8-432D-9FB1-A17F7ABC97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C830C09-02AE-439B-966E-01562E293DDE}" type="pres">
      <dgm:prSet presAssocID="{7D8DD75C-40D8-432D-9FB1-A17F7ABC97EF}" presName="spaceRect" presStyleCnt="0"/>
      <dgm:spPr/>
    </dgm:pt>
    <dgm:pt modelId="{D4340B79-12DE-4544-A2D6-896DADEAD5E9}" type="pres">
      <dgm:prSet presAssocID="{7D8DD75C-40D8-432D-9FB1-A17F7ABC97EF}" presName="textRect" presStyleLbl="revTx" presStyleIdx="1" presStyleCnt="5">
        <dgm:presLayoutVars>
          <dgm:chMax val="1"/>
          <dgm:chPref val="1"/>
        </dgm:presLayoutVars>
      </dgm:prSet>
      <dgm:spPr/>
    </dgm:pt>
    <dgm:pt modelId="{6E27CBD6-69FC-44A2-A4B7-53A706B05048}" type="pres">
      <dgm:prSet presAssocID="{98D23590-F288-41EF-9833-CF0634EB630A}" presName="sibTrans" presStyleLbl="sibTrans2D1" presStyleIdx="0" presStyleCnt="0"/>
      <dgm:spPr/>
    </dgm:pt>
    <dgm:pt modelId="{2502103E-80CF-449C-ADED-C0D4DD6BCC2A}" type="pres">
      <dgm:prSet presAssocID="{2AA2273E-4C39-4A6C-933E-91F4F8F8FDCD}" presName="compNode" presStyleCnt="0"/>
      <dgm:spPr/>
    </dgm:pt>
    <dgm:pt modelId="{B37750C4-5DCF-444F-872C-7D82C592EF89}" type="pres">
      <dgm:prSet presAssocID="{2AA2273E-4C39-4A6C-933E-91F4F8F8FDCD}" presName="iconBgRect" presStyleLbl="bgShp" presStyleIdx="2" presStyleCnt="5"/>
      <dgm:spPr/>
    </dgm:pt>
    <dgm:pt modelId="{31908EDC-079E-4AF6-84BA-E07FA5C65021}" type="pres">
      <dgm:prSet presAssocID="{2AA2273E-4C39-4A6C-933E-91F4F8F8FD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사용자"/>
        </a:ext>
      </dgm:extLst>
    </dgm:pt>
    <dgm:pt modelId="{28197C21-C457-4248-A23C-520F6494A97E}" type="pres">
      <dgm:prSet presAssocID="{2AA2273E-4C39-4A6C-933E-91F4F8F8FDCD}" presName="spaceRect" presStyleCnt="0"/>
      <dgm:spPr/>
    </dgm:pt>
    <dgm:pt modelId="{4355618D-7A68-4504-8E71-E73A00646178}" type="pres">
      <dgm:prSet presAssocID="{2AA2273E-4C39-4A6C-933E-91F4F8F8FDCD}" presName="textRect" presStyleLbl="revTx" presStyleIdx="2" presStyleCnt="5">
        <dgm:presLayoutVars>
          <dgm:chMax val="1"/>
          <dgm:chPref val="1"/>
        </dgm:presLayoutVars>
      </dgm:prSet>
      <dgm:spPr/>
    </dgm:pt>
    <dgm:pt modelId="{514A4D43-8081-4763-B1EA-A089644CE3AF}" type="pres">
      <dgm:prSet presAssocID="{3270F6EC-75DF-465F-95D7-3D3A9C1FAAF3}" presName="sibTrans" presStyleLbl="sibTrans2D1" presStyleIdx="0" presStyleCnt="0"/>
      <dgm:spPr/>
    </dgm:pt>
    <dgm:pt modelId="{CEA6C147-1B74-4E6E-B3B6-CBC0F5C4A479}" type="pres">
      <dgm:prSet presAssocID="{D8A4B9F3-51B2-4452-8916-47A96D02130C}" presName="compNode" presStyleCnt="0"/>
      <dgm:spPr/>
    </dgm:pt>
    <dgm:pt modelId="{87206E54-9582-423D-9B68-2A28EC06167F}" type="pres">
      <dgm:prSet presAssocID="{D8A4B9F3-51B2-4452-8916-47A96D02130C}" presName="iconBgRect" presStyleLbl="bgShp" presStyleIdx="3" presStyleCnt="5"/>
      <dgm:spPr/>
    </dgm:pt>
    <dgm:pt modelId="{E4EA038E-82B2-4D22-A52D-6343CD803205}" type="pres">
      <dgm:prSet presAssocID="{D8A4B9F3-51B2-4452-8916-47A96D0213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612B61-0B8D-4B1F-BD89-6D4FBAEC29D5}" type="pres">
      <dgm:prSet presAssocID="{D8A4B9F3-51B2-4452-8916-47A96D02130C}" presName="spaceRect" presStyleCnt="0"/>
      <dgm:spPr/>
    </dgm:pt>
    <dgm:pt modelId="{1499B3C7-457B-422B-B2E4-898ACCE12C4D}" type="pres">
      <dgm:prSet presAssocID="{D8A4B9F3-51B2-4452-8916-47A96D02130C}" presName="textRect" presStyleLbl="revTx" presStyleIdx="3" presStyleCnt="5">
        <dgm:presLayoutVars>
          <dgm:chMax val="1"/>
          <dgm:chPref val="1"/>
        </dgm:presLayoutVars>
      </dgm:prSet>
      <dgm:spPr/>
    </dgm:pt>
    <dgm:pt modelId="{EEDBC592-ABED-4170-878B-0C8C1D313CD3}" type="pres">
      <dgm:prSet presAssocID="{272905AB-B842-41D1-B8D1-9FDB7216EC54}" presName="sibTrans" presStyleLbl="sibTrans2D1" presStyleIdx="0" presStyleCnt="0"/>
      <dgm:spPr/>
    </dgm:pt>
    <dgm:pt modelId="{2941D97F-DA90-4F64-9EEB-91527CDCC1FA}" type="pres">
      <dgm:prSet presAssocID="{D5522455-F05C-417F-9294-3F3A5FE8D039}" presName="compNode" presStyleCnt="0"/>
      <dgm:spPr/>
    </dgm:pt>
    <dgm:pt modelId="{A56AE64A-0E00-41ED-AD45-70E2EEA799F4}" type="pres">
      <dgm:prSet presAssocID="{D5522455-F05C-417F-9294-3F3A5FE8D039}" presName="iconBgRect" presStyleLbl="bgShp" presStyleIdx="4" presStyleCnt="5"/>
      <dgm:spPr/>
    </dgm:pt>
    <dgm:pt modelId="{02567EDE-71AF-45B2-91E2-22B49EBF0750}" type="pres">
      <dgm:prSet presAssocID="{D5522455-F05C-417F-9294-3F3A5FE8D0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그룹"/>
        </a:ext>
      </dgm:extLst>
    </dgm:pt>
    <dgm:pt modelId="{84340222-4B3B-4B80-B0A5-9301240A796F}" type="pres">
      <dgm:prSet presAssocID="{D5522455-F05C-417F-9294-3F3A5FE8D039}" presName="spaceRect" presStyleCnt="0"/>
      <dgm:spPr/>
    </dgm:pt>
    <dgm:pt modelId="{0032A32D-A653-4C31-B26D-82FFC0AB25E1}" type="pres">
      <dgm:prSet presAssocID="{D5522455-F05C-417F-9294-3F3A5FE8D03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3DA727-C858-4F5C-8423-4DCE73A59AD8}" type="presOf" srcId="{98D23590-F288-41EF-9833-CF0634EB630A}" destId="{6E27CBD6-69FC-44A2-A4B7-53A706B05048}" srcOrd="0" destOrd="0" presId="urn:microsoft.com/office/officeart/2018/2/layout/IconCircleList"/>
    <dgm:cxn modelId="{D65B862A-54BA-478D-A3AF-702200408FDD}" type="presOf" srcId="{272905AB-B842-41D1-B8D1-9FDB7216EC54}" destId="{EEDBC592-ABED-4170-878B-0C8C1D313CD3}" srcOrd="0" destOrd="0" presId="urn:microsoft.com/office/officeart/2018/2/layout/IconCircleList"/>
    <dgm:cxn modelId="{C716C52B-44AA-4620-BCDB-45FEDA2622D7}" type="presOf" srcId="{5026D2E8-2DF5-4D37-A58F-81A2BE5627D8}" destId="{DC02FE53-629A-40D4-8DFF-B775BF3707A9}" srcOrd="0" destOrd="0" presId="urn:microsoft.com/office/officeart/2018/2/layout/IconCircleList"/>
    <dgm:cxn modelId="{D2679A62-FB64-4B18-9893-2F5DC9A65C70}" type="presOf" srcId="{3270F6EC-75DF-465F-95D7-3D3A9C1FAAF3}" destId="{514A4D43-8081-4763-B1EA-A089644CE3AF}" srcOrd="0" destOrd="0" presId="urn:microsoft.com/office/officeart/2018/2/layout/IconCircleList"/>
    <dgm:cxn modelId="{D555BA47-A3CC-4397-88A9-72CC65AD1429}" srcId="{055591D4-819A-4D7B-9A61-32F94C01C94D}" destId="{7D8DD75C-40D8-432D-9FB1-A17F7ABC97EF}" srcOrd="1" destOrd="0" parTransId="{D47A398F-1B44-4E08-BD17-6FA134D52D22}" sibTransId="{98D23590-F288-41EF-9833-CF0634EB630A}"/>
    <dgm:cxn modelId="{B81BBE74-C1FA-4E0E-9E58-0A48F0E15051}" type="presOf" srcId="{055591D4-819A-4D7B-9A61-32F94C01C94D}" destId="{363A5E82-8D9B-455B-A242-CCB3DDC1BDDF}" srcOrd="0" destOrd="0" presId="urn:microsoft.com/office/officeart/2018/2/layout/IconCircleList"/>
    <dgm:cxn modelId="{1B332E76-6EBF-43AB-87D1-12618B09D5E5}" type="presOf" srcId="{D5522455-F05C-417F-9294-3F3A5FE8D039}" destId="{0032A32D-A653-4C31-B26D-82FFC0AB25E1}" srcOrd="0" destOrd="0" presId="urn:microsoft.com/office/officeart/2018/2/layout/IconCircleList"/>
    <dgm:cxn modelId="{7AD5308F-279F-41E7-81C0-AD71243CC5FD}" srcId="{055591D4-819A-4D7B-9A61-32F94C01C94D}" destId="{2AA2273E-4C39-4A6C-933E-91F4F8F8FDCD}" srcOrd="2" destOrd="0" parTransId="{F89BDDB4-52E0-4F18-9C0C-862B4B269BF1}" sibTransId="{3270F6EC-75DF-465F-95D7-3D3A9C1FAAF3}"/>
    <dgm:cxn modelId="{9DA92093-C509-4747-92A1-ECDCB40C745E}" type="presOf" srcId="{88D2C6BA-52C1-4539-9430-A7C84C256151}" destId="{BA748BC1-E943-4F4D-8C31-8A26E9A35EF4}" srcOrd="0" destOrd="0" presId="urn:microsoft.com/office/officeart/2018/2/layout/IconCircleList"/>
    <dgm:cxn modelId="{DAAF41A2-1FA8-4E4D-B4E1-EA36230D82FE}" type="presOf" srcId="{D8A4B9F3-51B2-4452-8916-47A96D02130C}" destId="{1499B3C7-457B-422B-B2E4-898ACCE12C4D}" srcOrd="0" destOrd="0" presId="urn:microsoft.com/office/officeart/2018/2/layout/IconCircleList"/>
    <dgm:cxn modelId="{1F05CAC7-E283-44B5-B73C-EB90852E2F38}" srcId="{055591D4-819A-4D7B-9A61-32F94C01C94D}" destId="{88D2C6BA-52C1-4539-9430-A7C84C256151}" srcOrd="0" destOrd="0" parTransId="{A5BB2135-9A53-4DEF-886A-3332CF2D8990}" sibTransId="{5026D2E8-2DF5-4D37-A58F-81A2BE5627D8}"/>
    <dgm:cxn modelId="{F8D1C5CC-00E6-4012-8A77-EBE467065A3F}" srcId="{055591D4-819A-4D7B-9A61-32F94C01C94D}" destId="{D8A4B9F3-51B2-4452-8916-47A96D02130C}" srcOrd="3" destOrd="0" parTransId="{039FE0D2-CADB-466E-8F0B-BDD96F969F72}" sibTransId="{272905AB-B842-41D1-B8D1-9FDB7216EC54}"/>
    <dgm:cxn modelId="{41BFFDE4-2B9B-4FD0-8FFD-81C65CFA2D74}" srcId="{055591D4-819A-4D7B-9A61-32F94C01C94D}" destId="{D5522455-F05C-417F-9294-3F3A5FE8D039}" srcOrd="4" destOrd="0" parTransId="{55571EBC-2D3B-494D-89E3-2B7DC1E84184}" sibTransId="{6C830BD0-6406-4002-A431-05BF4A5754F0}"/>
    <dgm:cxn modelId="{296F72F6-C01A-43A8-949E-D8F6666D4148}" type="presOf" srcId="{2AA2273E-4C39-4A6C-933E-91F4F8F8FDCD}" destId="{4355618D-7A68-4504-8E71-E73A00646178}" srcOrd="0" destOrd="0" presId="urn:microsoft.com/office/officeart/2018/2/layout/IconCircleList"/>
    <dgm:cxn modelId="{C7BE06FA-6F0C-49BA-ACC2-5ECF82A08E77}" type="presOf" srcId="{7D8DD75C-40D8-432D-9FB1-A17F7ABC97EF}" destId="{D4340B79-12DE-4544-A2D6-896DADEAD5E9}" srcOrd="0" destOrd="0" presId="urn:microsoft.com/office/officeart/2018/2/layout/IconCircleList"/>
    <dgm:cxn modelId="{087D19F2-D30D-4E3C-BA75-897076F1B784}" type="presParOf" srcId="{363A5E82-8D9B-455B-A242-CCB3DDC1BDDF}" destId="{944ADDE2-900B-4117-9470-7CE680B39AAD}" srcOrd="0" destOrd="0" presId="urn:microsoft.com/office/officeart/2018/2/layout/IconCircleList"/>
    <dgm:cxn modelId="{E19F4314-45D7-415A-BE63-719118FA182C}" type="presParOf" srcId="{944ADDE2-900B-4117-9470-7CE680B39AAD}" destId="{DBF83F7F-9F6D-41B3-B36E-7FFD7A56E619}" srcOrd="0" destOrd="0" presId="urn:microsoft.com/office/officeart/2018/2/layout/IconCircleList"/>
    <dgm:cxn modelId="{98E6545E-9006-491E-B1E7-AFA767DB2581}" type="presParOf" srcId="{DBF83F7F-9F6D-41B3-B36E-7FFD7A56E619}" destId="{BD5540E0-2E11-42E9-AF5E-3A7CE8463E0A}" srcOrd="0" destOrd="0" presId="urn:microsoft.com/office/officeart/2018/2/layout/IconCircleList"/>
    <dgm:cxn modelId="{62B9158A-0AA2-4611-8045-51C3EB51A5CA}" type="presParOf" srcId="{DBF83F7F-9F6D-41B3-B36E-7FFD7A56E619}" destId="{2EA063A8-A950-41FE-9AB0-B2BEE47AFA07}" srcOrd="1" destOrd="0" presId="urn:microsoft.com/office/officeart/2018/2/layout/IconCircleList"/>
    <dgm:cxn modelId="{3A897304-25F6-426D-BEFA-3336ECFB9C5F}" type="presParOf" srcId="{DBF83F7F-9F6D-41B3-B36E-7FFD7A56E619}" destId="{295BE91E-3EA4-481F-B065-61C5173CBF13}" srcOrd="2" destOrd="0" presId="urn:microsoft.com/office/officeart/2018/2/layout/IconCircleList"/>
    <dgm:cxn modelId="{8CCF367C-418B-4727-9778-18DAE6E534BB}" type="presParOf" srcId="{DBF83F7F-9F6D-41B3-B36E-7FFD7A56E619}" destId="{BA748BC1-E943-4F4D-8C31-8A26E9A35EF4}" srcOrd="3" destOrd="0" presId="urn:microsoft.com/office/officeart/2018/2/layout/IconCircleList"/>
    <dgm:cxn modelId="{28671EAF-05B2-49A7-A4E0-769A44728BE8}" type="presParOf" srcId="{944ADDE2-900B-4117-9470-7CE680B39AAD}" destId="{DC02FE53-629A-40D4-8DFF-B775BF3707A9}" srcOrd="1" destOrd="0" presId="urn:microsoft.com/office/officeart/2018/2/layout/IconCircleList"/>
    <dgm:cxn modelId="{8F41D62E-3A2E-4D21-BC65-C0A9661AB35D}" type="presParOf" srcId="{944ADDE2-900B-4117-9470-7CE680B39AAD}" destId="{BAA24541-0348-498D-8B80-7CF19203EFDC}" srcOrd="2" destOrd="0" presId="urn:microsoft.com/office/officeart/2018/2/layout/IconCircleList"/>
    <dgm:cxn modelId="{8B7C0E26-C15A-4114-A7B1-5F80E206DBE5}" type="presParOf" srcId="{BAA24541-0348-498D-8B80-7CF19203EFDC}" destId="{B6ECEEAF-B305-4491-98D3-15DA64366138}" srcOrd="0" destOrd="0" presId="urn:microsoft.com/office/officeart/2018/2/layout/IconCircleList"/>
    <dgm:cxn modelId="{F61269F0-F7FB-4A10-88B0-6A8DA9186F9B}" type="presParOf" srcId="{BAA24541-0348-498D-8B80-7CF19203EFDC}" destId="{A29F85C5-97C4-4B12-8515-0F5CBE32F72A}" srcOrd="1" destOrd="0" presId="urn:microsoft.com/office/officeart/2018/2/layout/IconCircleList"/>
    <dgm:cxn modelId="{3C6D0168-5340-4950-9637-F418D0A59964}" type="presParOf" srcId="{BAA24541-0348-498D-8B80-7CF19203EFDC}" destId="{EC830C09-02AE-439B-966E-01562E293DDE}" srcOrd="2" destOrd="0" presId="urn:microsoft.com/office/officeart/2018/2/layout/IconCircleList"/>
    <dgm:cxn modelId="{4B854CE9-6896-4A0D-8D42-4F1E63D006D6}" type="presParOf" srcId="{BAA24541-0348-498D-8B80-7CF19203EFDC}" destId="{D4340B79-12DE-4544-A2D6-896DADEAD5E9}" srcOrd="3" destOrd="0" presId="urn:microsoft.com/office/officeart/2018/2/layout/IconCircleList"/>
    <dgm:cxn modelId="{899FAAEE-3B47-4238-9389-DAC3CBE132AA}" type="presParOf" srcId="{944ADDE2-900B-4117-9470-7CE680B39AAD}" destId="{6E27CBD6-69FC-44A2-A4B7-53A706B05048}" srcOrd="3" destOrd="0" presId="urn:microsoft.com/office/officeart/2018/2/layout/IconCircleList"/>
    <dgm:cxn modelId="{A0C91314-4C69-4D0B-BCCB-8E58971FC9FD}" type="presParOf" srcId="{944ADDE2-900B-4117-9470-7CE680B39AAD}" destId="{2502103E-80CF-449C-ADED-C0D4DD6BCC2A}" srcOrd="4" destOrd="0" presId="urn:microsoft.com/office/officeart/2018/2/layout/IconCircleList"/>
    <dgm:cxn modelId="{D30013B2-1523-4546-9648-E938D6FE7462}" type="presParOf" srcId="{2502103E-80CF-449C-ADED-C0D4DD6BCC2A}" destId="{B37750C4-5DCF-444F-872C-7D82C592EF89}" srcOrd="0" destOrd="0" presId="urn:microsoft.com/office/officeart/2018/2/layout/IconCircleList"/>
    <dgm:cxn modelId="{BDD7AD32-4595-48D7-B160-E0C6C15E0AD0}" type="presParOf" srcId="{2502103E-80CF-449C-ADED-C0D4DD6BCC2A}" destId="{31908EDC-079E-4AF6-84BA-E07FA5C65021}" srcOrd="1" destOrd="0" presId="urn:microsoft.com/office/officeart/2018/2/layout/IconCircleList"/>
    <dgm:cxn modelId="{FF1481D5-A4CA-42D6-98BD-D574874879F7}" type="presParOf" srcId="{2502103E-80CF-449C-ADED-C0D4DD6BCC2A}" destId="{28197C21-C457-4248-A23C-520F6494A97E}" srcOrd="2" destOrd="0" presId="urn:microsoft.com/office/officeart/2018/2/layout/IconCircleList"/>
    <dgm:cxn modelId="{F01760CC-E88B-412B-B8D4-CF8283E68B76}" type="presParOf" srcId="{2502103E-80CF-449C-ADED-C0D4DD6BCC2A}" destId="{4355618D-7A68-4504-8E71-E73A00646178}" srcOrd="3" destOrd="0" presId="urn:microsoft.com/office/officeart/2018/2/layout/IconCircleList"/>
    <dgm:cxn modelId="{E7593F57-9834-4780-A4D2-7CD6C9B3ADB1}" type="presParOf" srcId="{944ADDE2-900B-4117-9470-7CE680B39AAD}" destId="{514A4D43-8081-4763-B1EA-A089644CE3AF}" srcOrd="5" destOrd="0" presId="urn:microsoft.com/office/officeart/2018/2/layout/IconCircleList"/>
    <dgm:cxn modelId="{BDBC44B7-A133-4AA1-A219-B824B20A4538}" type="presParOf" srcId="{944ADDE2-900B-4117-9470-7CE680B39AAD}" destId="{CEA6C147-1B74-4E6E-B3B6-CBC0F5C4A479}" srcOrd="6" destOrd="0" presId="urn:microsoft.com/office/officeart/2018/2/layout/IconCircleList"/>
    <dgm:cxn modelId="{D1DBB3CA-2BC4-40DA-8B3B-A53068BB3EE1}" type="presParOf" srcId="{CEA6C147-1B74-4E6E-B3B6-CBC0F5C4A479}" destId="{87206E54-9582-423D-9B68-2A28EC06167F}" srcOrd="0" destOrd="0" presId="urn:microsoft.com/office/officeart/2018/2/layout/IconCircleList"/>
    <dgm:cxn modelId="{284CB21A-D4F6-4C3A-91A2-842476452682}" type="presParOf" srcId="{CEA6C147-1B74-4E6E-B3B6-CBC0F5C4A479}" destId="{E4EA038E-82B2-4D22-A52D-6343CD803205}" srcOrd="1" destOrd="0" presId="urn:microsoft.com/office/officeart/2018/2/layout/IconCircleList"/>
    <dgm:cxn modelId="{399B1CAB-DBEA-4E3A-8841-3B9D1FF2EBAB}" type="presParOf" srcId="{CEA6C147-1B74-4E6E-B3B6-CBC0F5C4A479}" destId="{D0612B61-0B8D-4B1F-BD89-6D4FBAEC29D5}" srcOrd="2" destOrd="0" presId="urn:microsoft.com/office/officeart/2018/2/layout/IconCircleList"/>
    <dgm:cxn modelId="{0E8C7D7A-F226-465A-8A06-632E7C583424}" type="presParOf" srcId="{CEA6C147-1B74-4E6E-B3B6-CBC0F5C4A479}" destId="{1499B3C7-457B-422B-B2E4-898ACCE12C4D}" srcOrd="3" destOrd="0" presId="urn:microsoft.com/office/officeart/2018/2/layout/IconCircleList"/>
    <dgm:cxn modelId="{0C1764E7-584E-4634-A184-B9D779C526C2}" type="presParOf" srcId="{944ADDE2-900B-4117-9470-7CE680B39AAD}" destId="{EEDBC592-ABED-4170-878B-0C8C1D313CD3}" srcOrd="7" destOrd="0" presId="urn:microsoft.com/office/officeart/2018/2/layout/IconCircleList"/>
    <dgm:cxn modelId="{6A6F5F08-75B4-47BD-AF21-1C674FE5359D}" type="presParOf" srcId="{944ADDE2-900B-4117-9470-7CE680B39AAD}" destId="{2941D97F-DA90-4F64-9EEB-91527CDCC1FA}" srcOrd="8" destOrd="0" presId="urn:microsoft.com/office/officeart/2018/2/layout/IconCircleList"/>
    <dgm:cxn modelId="{A6DDC21A-FDB0-43FF-851B-6EBEAF51CA63}" type="presParOf" srcId="{2941D97F-DA90-4F64-9EEB-91527CDCC1FA}" destId="{A56AE64A-0E00-41ED-AD45-70E2EEA799F4}" srcOrd="0" destOrd="0" presId="urn:microsoft.com/office/officeart/2018/2/layout/IconCircleList"/>
    <dgm:cxn modelId="{5E20D74E-BC8D-4777-BED4-FD56B8228AF0}" type="presParOf" srcId="{2941D97F-DA90-4F64-9EEB-91527CDCC1FA}" destId="{02567EDE-71AF-45B2-91E2-22B49EBF0750}" srcOrd="1" destOrd="0" presId="urn:microsoft.com/office/officeart/2018/2/layout/IconCircleList"/>
    <dgm:cxn modelId="{651F9EB3-5135-47EE-AFBC-5A581C1675E6}" type="presParOf" srcId="{2941D97F-DA90-4F64-9EEB-91527CDCC1FA}" destId="{84340222-4B3B-4B80-B0A5-9301240A796F}" srcOrd="2" destOrd="0" presId="urn:microsoft.com/office/officeart/2018/2/layout/IconCircleList"/>
    <dgm:cxn modelId="{FECF2388-BEF4-4181-9E83-30DCAA43D54D}" type="presParOf" srcId="{2941D97F-DA90-4F64-9EEB-91527CDCC1FA}" destId="{0032A32D-A653-4C31-B26D-82FFC0AB25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31747-F521-4205-B3EC-96DC3C66DF9B}">
      <dsp:nvSpPr>
        <dsp:cNvPr id="0" name=""/>
        <dsp:cNvSpPr/>
      </dsp:nvSpPr>
      <dsp:spPr>
        <a:xfrm>
          <a:off x="0" y="291459"/>
          <a:ext cx="8568952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6" tIns="374904" rIns="6650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 dirty="0"/>
            <a:t>다양한 </a:t>
          </a:r>
          <a:r>
            <a:rPr lang="en-US" sz="1800" kern="1200" dirty="0" err="1"/>
            <a:t>npm</a:t>
          </a:r>
          <a:r>
            <a:rPr lang="en-US" sz="1800" kern="1200" dirty="0"/>
            <a:t> module </a:t>
          </a:r>
          <a:r>
            <a:rPr lang="ko-KR" sz="1800" kern="1200" dirty="0"/>
            <a:t>사용으로 </a:t>
          </a:r>
          <a:r>
            <a:rPr lang="ko-KR" sz="1800" kern="1200" dirty="0" err="1"/>
            <a:t>프론트단</a:t>
          </a:r>
          <a:r>
            <a:rPr lang="ko-KR" sz="1800" kern="1200" dirty="0"/>
            <a:t> 개발이 좀 더</a:t>
          </a:r>
          <a:r>
            <a:rPr lang="en-US" altLang="ko-KR" sz="1800" kern="1200" dirty="0"/>
            <a:t> </a:t>
          </a:r>
          <a:r>
            <a:rPr lang="ko-KR" altLang="en-US" sz="1800" kern="1200" dirty="0"/>
            <a:t>수월</a:t>
          </a:r>
          <a:r>
            <a:rPr lang="ko-KR" sz="1800" kern="1200" dirty="0"/>
            <a:t> </a:t>
          </a:r>
          <a:r>
            <a:rPr lang="en-US" altLang="ko-KR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 err="1"/>
            <a:t>vuelidate</a:t>
          </a:r>
          <a:r>
            <a:rPr lang="en-US" sz="1800" kern="1200" dirty="0"/>
            <a:t>(</a:t>
          </a:r>
          <a:r>
            <a:rPr lang="ko-KR" sz="1800" kern="1200" dirty="0"/>
            <a:t>유효성검사</a:t>
          </a:r>
          <a:r>
            <a:rPr lang="en-US" sz="1800" kern="1200" dirty="0"/>
            <a:t>),</a:t>
          </a:r>
          <a:r>
            <a:rPr lang="en-US" sz="1800" b="0" i="0" kern="1200" dirty="0"/>
            <a:t> </a:t>
          </a:r>
          <a:r>
            <a:rPr lang="en-US" sz="1800" b="0" i="0" kern="1200" dirty="0" err="1"/>
            <a:t>vue</a:t>
          </a:r>
          <a:r>
            <a:rPr lang="en-US" sz="1800" b="0" i="0" kern="1200" dirty="0"/>
            <a:t>-router(SPA),  </a:t>
          </a:r>
          <a:r>
            <a:rPr lang="en-US" sz="1800" b="0" i="0" kern="1200" dirty="0" err="1"/>
            <a:t>vue</a:t>
          </a:r>
          <a:r>
            <a:rPr lang="en-US" sz="1800" b="0" i="0" kern="1200" dirty="0"/>
            <a:t>-resource(ajax/http) </a:t>
          </a:r>
          <a:endParaRPr lang="en-US" sz="1800" kern="1200" dirty="0"/>
        </a:p>
      </dsp:txBody>
      <dsp:txXfrm>
        <a:off x="0" y="291459"/>
        <a:ext cx="8568952" cy="1247400"/>
      </dsp:txXfrm>
    </dsp:sp>
    <dsp:sp modelId="{EE2E9B5A-C410-4BCA-99DC-1C7853550499}">
      <dsp:nvSpPr>
        <dsp:cNvPr id="0" name=""/>
        <dsp:cNvSpPr/>
      </dsp:nvSpPr>
      <dsp:spPr>
        <a:xfrm>
          <a:off x="428447" y="25779"/>
          <a:ext cx="599826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Vue-cli</a:t>
          </a:r>
          <a:r>
            <a:rPr lang="ko-KR" sz="1800" b="1" kern="1200" dirty="0"/>
            <a:t>를 이용하여 개발 </a:t>
          </a:r>
          <a:endParaRPr lang="en-US" sz="1800" kern="1200" dirty="0"/>
        </a:p>
      </dsp:txBody>
      <dsp:txXfrm>
        <a:off x="454386" y="51718"/>
        <a:ext cx="5946388" cy="479482"/>
      </dsp:txXfrm>
    </dsp:sp>
    <dsp:sp modelId="{014DD17C-D71A-4D23-B553-6D04CC48923E}">
      <dsp:nvSpPr>
        <dsp:cNvPr id="0" name=""/>
        <dsp:cNvSpPr/>
      </dsp:nvSpPr>
      <dsp:spPr>
        <a:xfrm>
          <a:off x="0" y="1901739"/>
          <a:ext cx="8568952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6" tIns="374904" rIns="6650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axios</a:t>
          </a:r>
          <a:r>
            <a:rPr lang="ko-KR" sz="1800" kern="1200" dirty="0"/>
            <a:t>를 사용하여 </a:t>
          </a:r>
          <a:r>
            <a:rPr lang="en-US" sz="1800" kern="1200" dirty="0"/>
            <a:t>spring rest</a:t>
          </a:r>
          <a:r>
            <a:rPr lang="ko-KR" sz="1800" kern="1200" dirty="0"/>
            <a:t> </a:t>
          </a:r>
          <a:r>
            <a:rPr lang="en-US" sz="1800" kern="1200" dirty="0" err="1"/>
            <a:t>api</a:t>
          </a:r>
          <a:r>
            <a:rPr lang="ko-KR" sz="1800" kern="1200" dirty="0"/>
            <a:t>와 연결</a:t>
          </a:r>
          <a:endParaRPr lang="en-US" sz="1800" kern="1200" dirty="0"/>
        </a:p>
      </dsp:txBody>
      <dsp:txXfrm>
        <a:off x="0" y="1901739"/>
        <a:ext cx="8568952" cy="878850"/>
      </dsp:txXfrm>
    </dsp:sp>
    <dsp:sp modelId="{8DEA53DB-4204-40D1-91DD-DD6A1AD80E91}">
      <dsp:nvSpPr>
        <dsp:cNvPr id="0" name=""/>
        <dsp:cNvSpPr/>
      </dsp:nvSpPr>
      <dsp:spPr>
        <a:xfrm>
          <a:off x="428447" y="1636059"/>
          <a:ext cx="599826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1" kern="1200"/>
            <a:t>서버연결</a:t>
          </a:r>
          <a:endParaRPr lang="en-US" sz="1800" kern="1200"/>
        </a:p>
      </dsp:txBody>
      <dsp:txXfrm>
        <a:off x="454386" y="1661998"/>
        <a:ext cx="5946388" cy="479482"/>
      </dsp:txXfrm>
    </dsp:sp>
    <dsp:sp modelId="{B9A0FFC1-38D6-45BC-8500-F39E3A2D5F16}">
      <dsp:nvSpPr>
        <dsp:cNvPr id="0" name=""/>
        <dsp:cNvSpPr/>
      </dsp:nvSpPr>
      <dsp:spPr>
        <a:xfrm>
          <a:off x="0" y="3143470"/>
          <a:ext cx="8568952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6" tIns="374904" rIns="6650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BootstrapVue</a:t>
          </a:r>
          <a:r>
            <a:rPr lang="en-US" sz="1800" kern="1200" dirty="0"/>
            <a:t> / </a:t>
          </a:r>
          <a:r>
            <a:rPr lang="en-US" sz="1800" kern="1200" dirty="0" err="1"/>
            <a:t>Vuetify</a:t>
          </a:r>
          <a:r>
            <a:rPr lang="ko-KR" sz="1800" kern="1200" dirty="0"/>
            <a:t>를 사용</a:t>
          </a:r>
          <a:endParaRPr lang="en-US" sz="1800" kern="1200" dirty="0"/>
        </a:p>
      </dsp:txBody>
      <dsp:txXfrm>
        <a:off x="0" y="3143470"/>
        <a:ext cx="8568952" cy="878850"/>
      </dsp:txXfrm>
    </dsp:sp>
    <dsp:sp modelId="{0535504E-620F-4881-958F-A796AE933A76}">
      <dsp:nvSpPr>
        <dsp:cNvPr id="0" name=""/>
        <dsp:cNvSpPr/>
      </dsp:nvSpPr>
      <dsp:spPr>
        <a:xfrm>
          <a:off x="428447" y="2877789"/>
          <a:ext cx="599826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1" kern="1200"/>
            <a:t>디자인</a:t>
          </a:r>
          <a:endParaRPr lang="en-US" sz="1800" kern="1200"/>
        </a:p>
      </dsp:txBody>
      <dsp:txXfrm>
        <a:off x="454386" y="2903728"/>
        <a:ext cx="594638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B2373-4D8C-4BC3-ABE7-311498183294}">
      <dsp:nvSpPr>
        <dsp:cNvPr id="0" name=""/>
        <dsp:cNvSpPr/>
      </dsp:nvSpPr>
      <dsp:spPr>
        <a:xfrm>
          <a:off x="0" y="1250550"/>
          <a:ext cx="8229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rest </a:t>
          </a:r>
          <a:r>
            <a:rPr lang="en-US" sz="1600" kern="1200" dirty="0" err="1"/>
            <a:t>api</a:t>
          </a:r>
          <a:r>
            <a:rPr lang="ko-KR" sz="1600" kern="1200" dirty="0"/>
            <a:t>를 사용하여 </a:t>
          </a:r>
          <a:r>
            <a:rPr lang="en-US" sz="1600" kern="1200" dirty="0"/>
            <a:t>front</a:t>
          </a:r>
          <a:r>
            <a:rPr lang="ko-KR" sz="1600" kern="1200" dirty="0"/>
            <a:t>와 연결</a:t>
          </a:r>
          <a:endParaRPr lang="en-US" sz="1600" kern="1200" dirty="0"/>
        </a:p>
      </dsp:txBody>
      <dsp:txXfrm>
        <a:off x="0" y="1250550"/>
        <a:ext cx="8229600" cy="781200"/>
      </dsp:txXfrm>
    </dsp:sp>
    <dsp:sp modelId="{42A54DDE-F1ED-42E8-852E-7A8E41819941}">
      <dsp:nvSpPr>
        <dsp:cNvPr id="0" name=""/>
        <dsp:cNvSpPr/>
      </dsp:nvSpPr>
      <dsp:spPr>
        <a:xfrm>
          <a:off x="411480" y="1014390"/>
          <a:ext cx="57607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Spring</a:t>
          </a:r>
          <a:r>
            <a:rPr lang="ko-KR" sz="1600" b="1" kern="1200"/>
            <a:t>을 사용하여 개발</a:t>
          </a:r>
          <a:endParaRPr lang="en-US" sz="1600" kern="1200"/>
        </a:p>
      </dsp:txBody>
      <dsp:txXfrm>
        <a:off x="434537" y="1037447"/>
        <a:ext cx="5714606" cy="426206"/>
      </dsp:txXfrm>
    </dsp:sp>
    <dsp:sp modelId="{0A6DB684-200C-428F-A7B0-ACDCFEDC8389}">
      <dsp:nvSpPr>
        <dsp:cNvPr id="0" name=""/>
        <dsp:cNvSpPr/>
      </dsp:nvSpPr>
      <dsp:spPr>
        <a:xfrm>
          <a:off x="0" y="235431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CC00E-D0D3-4BE2-94A8-CB350DF72BF1}">
      <dsp:nvSpPr>
        <dsp:cNvPr id="0" name=""/>
        <dsp:cNvSpPr/>
      </dsp:nvSpPr>
      <dsp:spPr>
        <a:xfrm>
          <a:off x="411480" y="2118150"/>
          <a:ext cx="57607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/>
            <a:t>페이지 이동은 </a:t>
          </a:r>
          <a:r>
            <a:rPr lang="en-US" sz="1600" b="1" kern="1200"/>
            <a:t>front</a:t>
          </a:r>
          <a:r>
            <a:rPr lang="ko-KR" sz="1600" b="1" kern="1200"/>
            <a:t>단에서 서버 응답 상태에 따라 이동</a:t>
          </a:r>
          <a:endParaRPr lang="en-US" sz="1600" kern="1200"/>
        </a:p>
      </dsp:txBody>
      <dsp:txXfrm>
        <a:off x="434537" y="2141207"/>
        <a:ext cx="571460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540E0-2E11-42E9-AF5E-3A7CE8463E0A}">
      <dsp:nvSpPr>
        <dsp:cNvPr id="0" name=""/>
        <dsp:cNvSpPr/>
      </dsp:nvSpPr>
      <dsp:spPr>
        <a:xfrm>
          <a:off x="1028274" y="18872"/>
          <a:ext cx="817236" cy="81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063A8-A950-41FE-9AB0-B2BEE47AFA07}">
      <dsp:nvSpPr>
        <dsp:cNvPr id="0" name=""/>
        <dsp:cNvSpPr/>
      </dsp:nvSpPr>
      <dsp:spPr>
        <a:xfrm>
          <a:off x="1199894" y="190492"/>
          <a:ext cx="473996" cy="473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48BC1-E943-4F4D-8C31-8A26E9A35EF4}">
      <dsp:nvSpPr>
        <dsp:cNvPr id="0" name=""/>
        <dsp:cNvSpPr/>
      </dsp:nvSpPr>
      <dsp:spPr>
        <a:xfrm>
          <a:off x="2020632" y="18872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Job Info : </a:t>
          </a:r>
          <a:r>
            <a:rPr lang="ko-KR" sz="1100" kern="1200"/>
            <a:t>취업관련 정보 게시판</a:t>
          </a:r>
          <a:r>
            <a:rPr lang="en-US" sz="1100" kern="1200"/>
            <a:t>(</a:t>
          </a:r>
          <a:r>
            <a:rPr lang="ko-KR" sz="1100" kern="1200"/>
            <a:t>취업 설명회</a:t>
          </a:r>
          <a:r>
            <a:rPr lang="en-US" sz="1100" kern="1200"/>
            <a:t>, </a:t>
          </a:r>
          <a:r>
            <a:rPr lang="ko-KR" sz="1100" kern="1200"/>
            <a:t>세미나</a:t>
          </a:r>
          <a:r>
            <a:rPr lang="en-US" sz="1100" kern="1200"/>
            <a:t>, </a:t>
          </a:r>
          <a:r>
            <a:rPr lang="ko-KR" sz="1100" kern="1200"/>
            <a:t>해커톤</a:t>
          </a:r>
          <a:r>
            <a:rPr lang="en-US" sz="1100" kern="1200"/>
            <a:t>)</a:t>
          </a:r>
        </a:p>
      </dsp:txBody>
      <dsp:txXfrm>
        <a:off x="2020632" y="18872"/>
        <a:ext cx="1926342" cy="817236"/>
      </dsp:txXfrm>
    </dsp:sp>
    <dsp:sp modelId="{B6ECEEAF-B305-4491-98D3-15DA64366138}">
      <dsp:nvSpPr>
        <dsp:cNvPr id="0" name=""/>
        <dsp:cNvSpPr/>
      </dsp:nvSpPr>
      <dsp:spPr>
        <a:xfrm>
          <a:off x="4282625" y="18872"/>
          <a:ext cx="817236" cy="81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F85C5-97C4-4B12-8515-0F5CBE32F72A}">
      <dsp:nvSpPr>
        <dsp:cNvPr id="0" name=""/>
        <dsp:cNvSpPr/>
      </dsp:nvSpPr>
      <dsp:spPr>
        <a:xfrm>
          <a:off x="4454244" y="190492"/>
          <a:ext cx="473996" cy="473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0B79-12DE-4544-A2D6-896DADEAD5E9}">
      <dsp:nvSpPr>
        <dsp:cNvPr id="0" name=""/>
        <dsp:cNvSpPr/>
      </dsp:nvSpPr>
      <dsp:spPr>
        <a:xfrm>
          <a:off x="5274983" y="18872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Resume : </a:t>
          </a:r>
          <a:r>
            <a:rPr lang="ko-KR" sz="1100" kern="1200"/>
            <a:t>기본 이력서 템플릿</a:t>
          </a:r>
          <a:r>
            <a:rPr lang="en-US" sz="1100" kern="1200"/>
            <a:t>(4</a:t>
          </a:r>
          <a:r>
            <a:rPr lang="ko-KR" sz="1100" kern="1200"/>
            <a:t>가지 제공</a:t>
          </a:r>
          <a:r>
            <a:rPr lang="en-US" sz="1100" kern="1200"/>
            <a:t>) / </a:t>
          </a:r>
          <a:r>
            <a:rPr lang="ko-KR" sz="1100" kern="1200"/>
            <a:t>중복 항목</a:t>
          </a:r>
          <a:r>
            <a:rPr lang="en-US" sz="1100" kern="1200"/>
            <a:t>(</a:t>
          </a:r>
          <a:r>
            <a:rPr lang="ko-KR" sz="1100" kern="1200"/>
            <a:t>어학점수</a:t>
          </a:r>
          <a:r>
            <a:rPr lang="en-US" sz="1100" kern="1200"/>
            <a:t>, </a:t>
          </a:r>
          <a:r>
            <a:rPr lang="ko-KR" sz="1100" kern="1200"/>
            <a:t>학력</a:t>
          </a:r>
          <a:r>
            <a:rPr lang="en-US" sz="1100" kern="1200"/>
            <a:t>, </a:t>
          </a:r>
          <a:r>
            <a:rPr lang="ko-KR" sz="1100" kern="1200"/>
            <a:t>봉사활동</a:t>
          </a:r>
          <a:r>
            <a:rPr lang="en-US" sz="1100" kern="1200"/>
            <a:t>)</a:t>
          </a:r>
          <a:r>
            <a:rPr lang="ko-KR" sz="1100" kern="1200"/>
            <a:t>을 템플릿화 하여 이력서에 바로 적용가능</a:t>
          </a:r>
          <a:endParaRPr lang="en-US" sz="1100" kern="1200"/>
        </a:p>
      </dsp:txBody>
      <dsp:txXfrm>
        <a:off x="5274983" y="18872"/>
        <a:ext cx="1926342" cy="817236"/>
      </dsp:txXfrm>
    </dsp:sp>
    <dsp:sp modelId="{B37750C4-5DCF-444F-872C-7D82C592EF89}">
      <dsp:nvSpPr>
        <dsp:cNvPr id="0" name=""/>
        <dsp:cNvSpPr/>
      </dsp:nvSpPr>
      <dsp:spPr>
        <a:xfrm>
          <a:off x="1028274" y="1477332"/>
          <a:ext cx="817236" cy="81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08EDC-079E-4AF6-84BA-E07FA5C65021}">
      <dsp:nvSpPr>
        <dsp:cNvPr id="0" name=""/>
        <dsp:cNvSpPr/>
      </dsp:nvSpPr>
      <dsp:spPr>
        <a:xfrm>
          <a:off x="1199894" y="1648951"/>
          <a:ext cx="473996" cy="473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5618D-7A68-4504-8E71-E73A00646178}">
      <dsp:nvSpPr>
        <dsp:cNvPr id="0" name=""/>
        <dsp:cNvSpPr/>
      </dsp:nvSpPr>
      <dsp:spPr>
        <a:xfrm>
          <a:off x="2020632" y="1477332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Portfolio: </a:t>
          </a:r>
          <a:r>
            <a:rPr lang="ko-KR" sz="1100" kern="1200"/>
            <a:t>프로젝트 협업 매칭이 가능한 게시판</a:t>
          </a:r>
          <a:r>
            <a:rPr lang="en-US" sz="1100" kern="1200"/>
            <a:t>(</a:t>
          </a:r>
          <a:r>
            <a:rPr lang="ko-KR" sz="1100" kern="1200"/>
            <a:t>디자이너</a:t>
          </a:r>
          <a:r>
            <a:rPr lang="en-US" sz="1100" kern="1200"/>
            <a:t>, </a:t>
          </a:r>
          <a:r>
            <a:rPr lang="ko-KR" sz="1100" kern="1200"/>
            <a:t>개발자</a:t>
          </a:r>
          <a:r>
            <a:rPr lang="en-US" sz="1100" kern="1200"/>
            <a:t>, </a:t>
          </a:r>
          <a:r>
            <a:rPr lang="ko-KR" sz="1100" kern="1200"/>
            <a:t>퍼블리셔 매칭</a:t>
          </a:r>
          <a:r>
            <a:rPr lang="en-US" sz="1100" kern="1200"/>
            <a:t>)</a:t>
          </a:r>
        </a:p>
      </dsp:txBody>
      <dsp:txXfrm>
        <a:off x="2020632" y="1477332"/>
        <a:ext cx="1926342" cy="817236"/>
      </dsp:txXfrm>
    </dsp:sp>
    <dsp:sp modelId="{87206E54-9582-423D-9B68-2A28EC06167F}">
      <dsp:nvSpPr>
        <dsp:cNvPr id="0" name=""/>
        <dsp:cNvSpPr/>
      </dsp:nvSpPr>
      <dsp:spPr>
        <a:xfrm>
          <a:off x="4282625" y="1477332"/>
          <a:ext cx="817236" cy="81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A038E-82B2-4D22-A52D-6343CD803205}">
      <dsp:nvSpPr>
        <dsp:cNvPr id="0" name=""/>
        <dsp:cNvSpPr/>
      </dsp:nvSpPr>
      <dsp:spPr>
        <a:xfrm>
          <a:off x="4454244" y="1648951"/>
          <a:ext cx="473996" cy="473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B3C7-457B-422B-B2E4-898ACCE12C4D}">
      <dsp:nvSpPr>
        <dsp:cNvPr id="0" name=""/>
        <dsp:cNvSpPr/>
      </dsp:nvSpPr>
      <dsp:spPr>
        <a:xfrm>
          <a:off x="5274983" y="1477332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Study: Qna</a:t>
          </a:r>
          <a:r>
            <a:rPr lang="ko-KR" sz="1100" kern="1200"/>
            <a:t>게시판</a:t>
          </a:r>
          <a:r>
            <a:rPr lang="en-US" sz="1100" kern="1200"/>
            <a:t>, Reference</a:t>
          </a:r>
          <a:r>
            <a:rPr lang="ko-KR" sz="1100" kern="1200"/>
            <a:t> 게시판</a:t>
          </a:r>
          <a:r>
            <a:rPr lang="en-US" sz="1100" kern="1200"/>
            <a:t>(</a:t>
          </a:r>
          <a:r>
            <a:rPr lang="ko-KR" sz="1100" kern="1200"/>
            <a:t>언어별 </a:t>
          </a:r>
          <a:r>
            <a:rPr lang="en-US" sz="1100" kern="1200"/>
            <a:t>c/c++, javascript, java…)</a:t>
          </a:r>
        </a:p>
      </dsp:txBody>
      <dsp:txXfrm>
        <a:off x="5274983" y="1477332"/>
        <a:ext cx="1926342" cy="817236"/>
      </dsp:txXfrm>
    </dsp:sp>
    <dsp:sp modelId="{A56AE64A-0E00-41ED-AD45-70E2EEA799F4}">
      <dsp:nvSpPr>
        <dsp:cNvPr id="0" name=""/>
        <dsp:cNvSpPr/>
      </dsp:nvSpPr>
      <dsp:spPr>
        <a:xfrm>
          <a:off x="1028274" y="2935791"/>
          <a:ext cx="817236" cy="81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67EDE-71AF-45B2-91E2-22B49EBF0750}">
      <dsp:nvSpPr>
        <dsp:cNvPr id="0" name=""/>
        <dsp:cNvSpPr/>
      </dsp:nvSpPr>
      <dsp:spPr>
        <a:xfrm>
          <a:off x="1199894" y="3107410"/>
          <a:ext cx="473996" cy="473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2A32D-A653-4C31-B26D-82FFC0AB25E1}">
      <dsp:nvSpPr>
        <dsp:cNvPr id="0" name=""/>
        <dsp:cNvSpPr/>
      </dsp:nvSpPr>
      <dsp:spPr>
        <a:xfrm>
          <a:off x="2020632" y="2935791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Community : </a:t>
          </a:r>
          <a:r>
            <a:rPr lang="ko-KR" sz="1100" kern="1200"/>
            <a:t>자유게시판</a:t>
          </a:r>
          <a:endParaRPr lang="en-US" sz="1100" kern="1200"/>
        </a:p>
      </dsp:txBody>
      <dsp:txXfrm>
        <a:off x="2020632" y="2935791"/>
        <a:ext cx="1926342" cy="81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0065-7098-411C-9D47-88F833FB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74" y="2065412"/>
            <a:ext cx="7772400" cy="113506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500" dirty="0"/>
              <a:t>IT</a:t>
            </a:r>
            <a:r>
              <a:rPr lang="ko-KR" altLang="en-US" sz="2500" dirty="0"/>
              <a:t>잡고</a:t>
            </a:r>
            <a:r>
              <a:rPr lang="en-US" altLang="ko-KR" sz="2500" dirty="0"/>
              <a:t>(IT JOB GO)</a:t>
            </a:r>
            <a:br>
              <a:rPr lang="en-US" altLang="ko-KR" sz="2500" dirty="0"/>
            </a:br>
            <a:r>
              <a:rPr lang="ko-KR" altLang="en-US" sz="2500" dirty="0"/>
              <a:t>파이널 프로젝트 기획서</a:t>
            </a:r>
            <a:br>
              <a:rPr lang="en-US" altLang="ko-KR" sz="2500" dirty="0"/>
            </a:br>
            <a:endParaRPr lang="ko-KR" altLang="en-US" sz="25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CEEE064-2155-4E8B-A318-640C347F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김민지</a:t>
            </a:r>
            <a:r>
              <a:rPr lang="en-US" altLang="ko-KR" dirty="0"/>
              <a:t> </a:t>
            </a:r>
            <a:r>
              <a:rPr lang="ko-KR" altLang="en-US" dirty="0"/>
              <a:t>김주은</a:t>
            </a:r>
            <a:r>
              <a:rPr lang="en-US" altLang="ko-KR" dirty="0"/>
              <a:t> </a:t>
            </a:r>
            <a:r>
              <a:rPr lang="ko-KR" altLang="en-US" dirty="0"/>
              <a:t>김현주</a:t>
            </a:r>
            <a:r>
              <a:rPr lang="en-US" altLang="ko-KR" dirty="0"/>
              <a:t> </a:t>
            </a:r>
            <a:r>
              <a:rPr lang="ko-KR" altLang="en-US" dirty="0" err="1"/>
              <a:t>유혜지</a:t>
            </a:r>
            <a:r>
              <a:rPr lang="en-US" altLang="ko-KR" dirty="0"/>
              <a:t> </a:t>
            </a:r>
            <a:r>
              <a:rPr lang="ko-KR" altLang="en-US" dirty="0"/>
              <a:t>이현정</a:t>
            </a:r>
            <a:r>
              <a:rPr lang="en-US" altLang="ko-KR" dirty="0"/>
              <a:t> </a:t>
            </a:r>
            <a:r>
              <a:rPr lang="ko-KR" altLang="en-US" dirty="0"/>
              <a:t>임동욱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FC6DBCF8-DC91-4AE1-B58A-1895EF31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/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1</a:t>
            </a:fld>
            <a:endParaRPr lang="ko-KR" altLang="en-US"/>
          </a:p>
        </p:txBody>
      </p:sp>
      <p:sp>
        <p:nvSpPr>
          <p:cNvPr id="4" name="슬라이드 번호 개체 틀 3" hidden="1">
            <a:extLst>
              <a:ext uri="{FF2B5EF4-FFF2-40B4-BE49-F238E27FC236}">
                <a16:creationId xmlns:a16="http://schemas.microsoft.com/office/drawing/2014/main" id="{42520498-EF91-4597-9BE2-8FC7E7A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1</a:t>
            </a:fld>
            <a:endParaRPr lang="ko-KR" altLang="en-US"/>
          </a:p>
        </p:txBody>
      </p:sp>
      <p:sp>
        <p:nvSpPr>
          <p:cNvPr id="11" name="Slide Number Placeholder 3" hidden="1">
            <a:extLst>
              <a:ext uri="{FF2B5EF4-FFF2-40B4-BE49-F238E27FC236}">
                <a16:creationId xmlns:a16="http://schemas.microsoft.com/office/drawing/2014/main" id="{164E0C12-2022-4169-A760-7AD99F5B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/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3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38FF17FB-861A-49B0-8261-E4C03192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 anchor="ctr">
            <a:normAutofit/>
          </a:bodyPr>
          <a:lstStyle/>
          <a:p>
            <a:r>
              <a:rPr lang="ko-KR" altLang="en-US" b="1"/>
              <a:t>사이트 개요</a:t>
            </a:r>
            <a:endParaRPr lang="en-US" b="1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6F07DA67-8406-4546-AD11-BE5951F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2</a:t>
            </a:fld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DCFE842-3B83-4B82-B231-2A0CEB27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27280"/>
              </p:ext>
            </p:extLst>
          </p:nvPr>
        </p:nvGraphicFramePr>
        <p:xfrm>
          <a:off x="457200" y="1486541"/>
          <a:ext cx="8229600" cy="3603087"/>
        </p:xfrm>
        <a:graphic>
          <a:graphicData uri="http://schemas.openxmlformats.org/drawingml/2006/table">
            <a:tbl>
              <a:tblPr firstRow="1" bandRow="1">
                <a:noFill/>
                <a:tableStyleId>{F5AB1C69-6EDB-4FF4-983F-18BD219EF322}</a:tableStyleId>
              </a:tblPr>
              <a:tblGrid>
                <a:gridCol w="1389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marL="157185" marR="94310" marT="94310" marB="943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157185" marR="94310" marT="94310" marB="943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 서비스</a:t>
                      </a:r>
                      <a:endParaRPr lang="en-US" altLang="ko-KR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 종합 사이트</a:t>
                      </a:r>
                      <a:endParaRPr lang="en-US" altLang="ko-KR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 배경</a:t>
                      </a:r>
                      <a:endParaRPr lang="en-US" altLang="ko-KR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기존의 종합 구직 사이트에서 벗어나 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취업준비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준비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첨삭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구직을 함께 할 수 있는 사이트를 구성</a:t>
                      </a:r>
                      <a:endParaRPr lang="en-US" altLang="ko-KR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 목적</a:t>
                      </a:r>
                      <a:endParaRPr lang="en-US" altLang="ko-KR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구직정보에 관련된 기술 정보 제공</a:t>
                      </a:r>
                      <a:endParaRPr lang="en-US" altLang="ko-KR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구직회사가 원하는 기술에 관련된 정보 제공</a:t>
                      </a:r>
                      <a:endParaRPr lang="en-US" altLang="ko-KR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디자이너의 프로젝트 매칭 공간제공</a:t>
                      </a:r>
                      <a:endParaRPr lang="en-US" altLang="ko-KR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주요 기능</a:t>
                      </a: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구직정보 제공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템플릿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첨삭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디자이너의 매칭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 질의 응답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차별성</a:t>
                      </a: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구직 사이트와 다르게 단순 취업정보와 이력서를 관리만을 제공하는 것이 아니라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이력서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포트폴리오를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it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전문가에게 한번에 관리 받을 수 있는 기능을 제공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좀 더 경쟁력 있는 포트폴리오를 위해 개발자와 디자이너가 협업 할 수 있는 공간을 제공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7185" marR="81736" marT="81736" marB="81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4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2838E-4C48-4EF0-A5D9-0CE1234C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29D83-2BFC-47D7-8A0D-B546FE43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71450" marR="0" indent="-17145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이력서 템플릿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첨삭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공통되는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항목의 작성을 줄이기 위해 항목을 바로 불러 올 수 있는 기능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marR="0" indent="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이력서 첨삭 전문가로 부터 유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·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무료 첨삭 가능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marR="0" indent="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첨삭 전문가는 따로 관리자에게 신청하여 관리 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개발자와 디자이너의 매칭 공간 제공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latinLnBrk="1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직군에서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협업이 갈수록 중요해지기 때문에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그룹 프로젝트를 원하는 사람들끼리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매칭을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할 수 있는 공간을 제공한다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자신의 원하는 포지션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개발자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퍼블리셔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디자이너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프론트엔드개발자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백엔드개발자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따라 구할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algn="just" latinLnBrk="1">
              <a:lnSpc>
                <a:spcPct val="130000"/>
              </a:lnSpc>
              <a:buFont typeface="Wingdings" panose="05000000000000000000" pitchFamily="2" charset="2"/>
              <a:buChar char="à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질의응답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just" latinLnBrk="1">
              <a:lnSpc>
                <a:spcPct val="13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스택오버플로우와</a:t>
            </a:r>
            <a:r>
              <a:rPr lang="ko-KR" altLang="en-US" dirty="0">
                <a:sym typeface="Wingdings" panose="05000000000000000000" pitchFamily="2" charset="2"/>
              </a:rPr>
              <a:t> 비슷한 형식으로 기술 질의 응답할 수 있는 게시판 구성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8A6FA-D897-4912-8042-AE902036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7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F354C-386A-4523-A51D-77C5370D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03A1A-0AA3-4175-873A-A5EC174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:a16="http://schemas.microsoft.com/office/drawing/2014/main" id="{FEB157E0-0D2D-47D6-89E7-CF5E2644EB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2251410"/>
              </p:ext>
            </p:extLst>
          </p:nvPr>
        </p:nvGraphicFramePr>
        <p:xfrm>
          <a:off x="323528" y="1057300"/>
          <a:ext cx="8568952" cy="40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00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63976-36BA-4DFA-9EB9-E70F54B2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4633F-8A09-4961-968C-16A0AD93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5</a:t>
            </a:fld>
            <a:endParaRPr lang="ko-KR" altLang="en-US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D7641770-1F49-4A2C-80C2-6EA33034C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31203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8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192A1-1F6E-4CDE-B827-81307A1E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graphicFrame>
        <p:nvGraphicFramePr>
          <p:cNvPr id="23" name="TextBox 9">
            <a:extLst>
              <a:ext uri="{FF2B5EF4-FFF2-40B4-BE49-F238E27FC236}">
                <a16:creationId xmlns:a16="http://schemas.microsoft.com/office/drawing/2014/main" id="{64256EA7-FADC-4B24-97DD-B74AE5E18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754946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3F50BD49-9CE8-46E1-89C8-31AF8210F4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4384" b="16304"/>
          <a:stretch/>
        </p:blipFill>
        <p:spPr>
          <a:xfrm>
            <a:off x="0" y="265212"/>
            <a:ext cx="914400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0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FBAC14DD-BEAC-4290-A7BF-D82FEDDC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/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  <p:sp>
        <p:nvSpPr>
          <p:cNvPr id="4" name="슬라이드 번호 개체 틀 3" hidden="1">
            <a:extLst>
              <a:ext uri="{FF2B5EF4-FFF2-40B4-BE49-F238E27FC236}">
                <a16:creationId xmlns:a16="http://schemas.microsoft.com/office/drawing/2014/main" id="{E32C3F9E-B780-4035-864A-E818CC7E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CE6C60C-A34D-47EC-9A99-E023AC2D5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879475"/>
            <a:ext cx="8964488" cy="39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003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376</Words>
  <Application>Microsoft Office PowerPoint</Application>
  <PresentationFormat>화면 슬라이드 쇼(16:10)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맑은 고딕</vt:lpstr>
      <vt:lpstr>Arial</vt:lpstr>
      <vt:lpstr>Wingdings</vt:lpstr>
      <vt:lpstr>디자인 사용자 지정</vt:lpstr>
      <vt:lpstr>IT잡고(IT JOB GO) 파이널 프로젝트 기획서 </vt:lpstr>
      <vt:lpstr>사이트 개요</vt:lpstr>
      <vt:lpstr>차별성</vt:lpstr>
      <vt:lpstr>FRONT-END</vt:lpstr>
      <vt:lpstr>BACK-END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IT잡고(IT JOB GO) 파이널 프로젝트 기획서 </dc:title>
  <dc:creator>lee hyeonjeong</dc:creator>
  <cp:lastModifiedBy>lee hyeonjeong</cp:lastModifiedBy>
  <cp:revision>1</cp:revision>
  <dcterms:created xsi:type="dcterms:W3CDTF">2020-10-28T06:02:06Z</dcterms:created>
  <dcterms:modified xsi:type="dcterms:W3CDTF">2020-10-28T06:03:23Z</dcterms:modified>
</cp:coreProperties>
</file>