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A465-42A4-4542-AD50-9027950911C3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5365-4965-43AB-99C7-E3D3C8EA57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2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9" y="115890"/>
            <a:ext cx="7942262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100138"/>
            <a:ext cx="422116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100138"/>
            <a:ext cx="422116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115888"/>
            <a:ext cx="2160587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39" y="115888"/>
            <a:ext cx="6330950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9" y="115888"/>
            <a:ext cx="7942262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98450" y="1100138"/>
            <a:ext cx="8594725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1" y="160340"/>
            <a:ext cx="812006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9" y="1268415"/>
            <a:ext cx="413543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6" y="1268415"/>
            <a:ext cx="4137025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1" y="160340"/>
            <a:ext cx="812006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68415"/>
            <a:ext cx="8424862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A01D-6378-4219-8398-80AFBCA6167F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F76B-367E-410D-8C0C-663C2F3415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115" y="115888"/>
            <a:ext cx="8118231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116" y="877888"/>
            <a:ext cx="8594481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804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49115" y="609600"/>
            <a:ext cx="7199435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642839" y="6550025"/>
            <a:ext cx="50409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784982" y="122238"/>
            <a:ext cx="20808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9858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Term Project #3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800" b="1" dirty="0">
                <a:solidFill>
                  <a:srgbClr val="FF0000"/>
                </a:solidFill>
              </a:rPr>
              <a:t>M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ay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10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수업 전까지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1412776"/>
            <a:ext cx="7929618" cy="5328592"/>
          </a:xfrm>
        </p:spPr>
        <p:txBody>
          <a:bodyPr>
            <a:no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>
                <a:solidFill>
                  <a:srgbClr val="0066FF"/>
                </a:solidFill>
                <a:latin typeface="Arial" charset="0"/>
                <a:ea typeface="돋움" pitchFamily="50" charset="-127"/>
              </a:rPr>
              <a:t>Rewrite  </a:t>
            </a:r>
            <a:r>
              <a:rPr kumimoji="1" lang="en-US" altLang="ko-KR" sz="2000" b="1" smtClean="0">
                <a:solidFill>
                  <a:srgbClr val="0066FF"/>
                </a:solidFill>
                <a:latin typeface="Arial" charset="0"/>
                <a:ea typeface="돋움" pitchFamily="50" charset="-127"/>
              </a:rPr>
              <a:t>#2 </a:t>
            </a:r>
            <a:r>
              <a:rPr kumimoji="1" lang="en-US" altLang="ko-KR" sz="2000" b="1" dirty="0">
                <a:solidFill>
                  <a:srgbClr val="0066FF"/>
                </a:solidFill>
                <a:latin typeface="Arial" charset="0"/>
                <a:ea typeface="돋움" pitchFamily="50" charset="-127"/>
              </a:rPr>
              <a:t>using Android UI and MySQL</a:t>
            </a:r>
          </a:p>
          <a:p>
            <a:pPr marL="342900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600" dirty="0">
              <a:solidFill>
                <a:srgbClr val="FF0000"/>
              </a:solidFill>
              <a:latin typeface="Arial" charset="0"/>
              <a:ea typeface="돋움" pitchFamily="50" charset="-127"/>
            </a:endParaRPr>
          </a:p>
          <a:p>
            <a:pPr marL="800100" lvl="1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Browse + CRUD </a:t>
            </a:r>
            <a:r>
              <a:rPr kumimoji="1" lang="en-US" altLang="ko-KR" sz="105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(Create, Read, </a:t>
            </a:r>
            <a:r>
              <a:rPr kumimoji="1" lang="en-US" altLang="ko-KR" sz="1050" i="1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Update</a:t>
            </a:r>
            <a:r>
              <a:rPr kumimoji="1" lang="en-US" altLang="ko-KR" sz="105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, Delete) </a:t>
            </a: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on Events and Address Entries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05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Address Book Entry,  Messages Sent &amp; Received, Calls Sent &amp; Received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1" lang="en-US" altLang="ko-KR" sz="1400" dirty="0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  <a:p>
            <a:pPr marL="800100" lvl="1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 + CRUD on Address Book Entries, and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For selected entry, show a list of recent calls sent &amp; received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For selected entry, show a list of recent messages sent &amp; received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400" dirty="0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  <a:p>
            <a:pPr marL="800100" lvl="1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 + CRD on Message Sent &amp; Received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Simulate Message Send and Receive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Show them in time sequence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1" lang="en-US" altLang="ko-KR" sz="1400" dirty="0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  <a:p>
            <a:pPr marL="800100" lvl="1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 + CRD on Phone Calls Sent &amp; Received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Simulate Call Dial Up and Reception,  </a:t>
            </a:r>
          </a:p>
          <a:p>
            <a:pPr marL="1257300" lvl="2" indent="-3429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Show them in time sequence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9858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Term Project #3 </a:t>
            </a:r>
            <a:r>
              <a:rPr lang="en-US" altLang="ko-KR" sz="2800" b="1" dirty="0">
                <a:solidFill>
                  <a:srgbClr val="FF0000"/>
                </a:solidFill>
              </a:rPr>
              <a:t>(May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>
                <a:solidFill>
                  <a:srgbClr val="FF0000"/>
                </a:solidFill>
              </a:rPr>
              <a:t>10 </a:t>
            </a:r>
            <a:r>
              <a:rPr lang="ko-KR" altLang="en-US" sz="2800" b="1" smtClean="0">
                <a:solidFill>
                  <a:srgbClr val="FF0000"/>
                </a:solidFill>
              </a:rPr>
              <a:t>수업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전까지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929618" cy="3024336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ko-KR" sz="1800" b="1" dirty="0" smtClean="0">
                <a:solidFill>
                  <a:srgbClr val="0066FF"/>
                </a:solidFill>
              </a:rPr>
              <a:t>Project 2</a:t>
            </a:r>
            <a:r>
              <a:rPr lang="ko-KR" altLang="en-US" sz="1800" b="1" dirty="0" smtClean="0">
                <a:solidFill>
                  <a:srgbClr val="0066FF"/>
                </a:solidFill>
              </a:rPr>
              <a:t>에서 </a:t>
            </a:r>
            <a:r>
              <a:rPr lang="en-US" altLang="ko-KR" sz="1800" b="1" dirty="0" smtClean="0">
                <a:solidFill>
                  <a:srgbClr val="0066FF"/>
                </a:solidFill>
              </a:rPr>
              <a:t>Project 3</a:t>
            </a:r>
            <a:r>
              <a:rPr lang="ko-KR" altLang="en-US" sz="1800" b="1" dirty="0" smtClean="0">
                <a:solidFill>
                  <a:srgbClr val="0066FF"/>
                </a:solidFill>
              </a:rPr>
              <a:t>로 넘어가면서 재사용한 부분이 얼마나 되나요</a:t>
            </a:r>
            <a:r>
              <a:rPr lang="en-US" altLang="ko-KR" sz="1800" b="1" dirty="0" smtClean="0">
                <a:solidFill>
                  <a:srgbClr val="0066FF"/>
                </a:solidFill>
              </a:rPr>
              <a:t>?  </a:t>
            </a:r>
            <a:r>
              <a:rPr lang="ko-KR" altLang="en-US" sz="1800" b="1" dirty="0" smtClean="0">
                <a:solidFill>
                  <a:srgbClr val="0066FF"/>
                </a:solidFill>
              </a:rPr>
              <a:t>이에 대한 소회를 기술하세요</a:t>
            </a:r>
            <a:r>
              <a:rPr lang="en-US" altLang="ko-KR" sz="1800" b="1" dirty="0" smtClean="0">
                <a:solidFill>
                  <a:srgbClr val="0066FF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b="1" dirty="0" smtClean="0">
                <a:solidFill>
                  <a:srgbClr val="0066FF"/>
                </a:solidFill>
              </a:rPr>
              <a:t>XML/JSON </a:t>
            </a:r>
            <a:r>
              <a:rPr lang="en-US" altLang="ko-KR" sz="1800" b="1" dirty="0">
                <a:solidFill>
                  <a:srgbClr val="0066FF"/>
                </a:solidFill>
              </a:rPr>
              <a:t>Files </a:t>
            </a:r>
            <a:r>
              <a:rPr lang="ko-KR" altLang="en-US" sz="1800" b="1" dirty="0" smtClean="0">
                <a:solidFill>
                  <a:srgbClr val="0066FF"/>
                </a:solidFill>
              </a:rPr>
              <a:t>대신 </a:t>
            </a:r>
            <a:r>
              <a:rPr lang="en-US" altLang="ko-KR" sz="1800" b="1" dirty="0" smtClean="0">
                <a:solidFill>
                  <a:srgbClr val="0066FF"/>
                </a:solidFill>
              </a:rPr>
              <a:t>Database </a:t>
            </a:r>
            <a:r>
              <a:rPr lang="ko-KR" altLang="en-US" sz="1800" b="1" dirty="0" smtClean="0">
                <a:solidFill>
                  <a:srgbClr val="0066FF"/>
                </a:solidFill>
              </a:rPr>
              <a:t>를 사용한 것에 대한 소회를 기술하십시오</a:t>
            </a:r>
            <a:r>
              <a:rPr lang="en-US" altLang="ko-KR" sz="1800" b="1" dirty="0" smtClean="0">
                <a:solidFill>
                  <a:srgbClr val="0066FF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1800" b="1" dirty="0">
              <a:solidFill>
                <a:srgbClr val="0066FF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1800" b="1" dirty="0" smtClean="0">
                <a:solidFill>
                  <a:srgbClr val="0066FF"/>
                </a:solidFill>
              </a:rPr>
              <a:t>GUI </a:t>
            </a:r>
            <a:r>
              <a:rPr lang="en-US" altLang="ko-KR" sz="1800" b="1" dirty="0" smtClean="0">
                <a:solidFill>
                  <a:srgbClr val="0066FF"/>
                </a:solidFill>
              </a:rPr>
              <a:t>Programming on Android</a:t>
            </a:r>
            <a:r>
              <a:rPr lang="ko-KR" altLang="en-US" sz="1800" b="1" dirty="0" smtClean="0">
                <a:solidFill>
                  <a:srgbClr val="0066FF"/>
                </a:solidFill>
              </a:rPr>
              <a:t>에 대한 </a:t>
            </a:r>
            <a:r>
              <a:rPr lang="ko-KR" altLang="en-US" sz="1800" b="1" dirty="0">
                <a:solidFill>
                  <a:srgbClr val="0066FF"/>
                </a:solidFill>
              </a:rPr>
              <a:t>소회를 기술하십시오</a:t>
            </a:r>
            <a:r>
              <a:rPr lang="en-US" altLang="ko-KR" sz="1800" b="1" dirty="0">
                <a:solidFill>
                  <a:srgbClr val="0066FF"/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ko-KR" sz="1800" b="1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169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돋움</vt:lpstr>
      <vt:lpstr>맑은 고딕</vt:lpstr>
      <vt:lpstr>Arial</vt:lpstr>
      <vt:lpstr>Arial Black</vt:lpstr>
      <vt:lpstr>Arial Rounded MT Bold</vt:lpstr>
      <vt:lpstr>Comic Sans MS</vt:lpstr>
      <vt:lpstr>Wingdings</vt:lpstr>
      <vt:lpstr>Office 테마</vt:lpstr>
      <vt:lpstr>2_NORMAL</vt:lpstr>
      <vt:lpstr>Term Project #3 (May 10 수업 전까지)</vt:lpstr>
      <vt:lpstr>Term Project #3 (May 10 수업 전까지)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Assignment Address Book #1</dc:title>
  <dc:creator>USER</dc:creator>
  <cp:lastModifiedBy>유인경</cp:lastModifiedBy>
  <cp:revision>23</cp:revision>
  <cp:lastPrinted>2015-03-04T04:39:11Z</cp:lastPrinted>
  <dcterms:created xsi:type="dcterms:W3CDTF">2012-03-07T07:01:14Z</dcterms:created>
  <dcterms:modified xsi:type="dcterms:W3CDTF">2017-04-18T12:07:05Z</dcterms:modified>
</cp:coreProperties>
</file>