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A465-42A4-4542-AD50-9027950911C3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5365-4965-43AB-99C7-E3D3C8EA57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2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9" y="115890"/>
            <a:ext cx="7942262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100138"/>
            <a:ext cx="422116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100138"/>
            <a:ext cx="422116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115888"/>
            <a:ext cx="2160587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39" y="115888"/>
            <a:ext cx="6330950" cy="64071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9" y="115888"/>
            <a:ext cx="7942262" cy="696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98450" y="1100138"/>
            <a:ext cx="8594725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1" y="160340"/>
            <a:ext cx="8120063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9" y="1268415"/>
            <a:ext cx="4135437" cy="511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6" y="1268415"/>
            <a:ext cx="4137025" cy="511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1" y="160340"/>
            <a:ext cx="8120063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68415"/>
            <a:ext cx="8424862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A01D-6378-4219-8398-80AFBCA6167F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115" y="115888"/>
            <a:ext cx="8118231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116" y="877888"/>
            <a:ext cx="8594481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804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49115" y="609600"/>
            <a:ext cx="7199435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642839" y="6550025"/>
            <a:ext cx="5040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784982" y="122238"/>
            <a:ext cx="20808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9858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/>
              <a:t>Term Project #4 </a:t>
            </a:r>
            <a:r>
              <a:rPr lang="en-US" altLang="ko-KR" sz="2800" b="1" dirty="0">
                <a:solidFill>
                  <a:srgbClr val="FF0000"/>
                </a:solidFill>
              </a:rPr>
              <a:t>(June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13 </a:t>
            </a:r>
            <a:r>
              <a:rPr lang="ko-KR" altLang="en-US" sz="2800" b="1" dirty="0">
                <a:solidFill>
                  <a:srgbClr val="FF0000"/>
                </a:solidFill>
              </a:rPr>
              <a:t>수업 전까지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929618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</a:rPr>
              <a:t>Term Project #3 </a:t>
            </a:r>
            <a:r>
              <a:rPr lang="ko-KR" altLang="en-US" sz="2000" b="1" dirty="0">
                <a:solidFill>
                  <a:schemeClr val="tx1"/>
                </a:solidFill>
              </a:rPr>
              <a:t>를 </a:t>
            </a:r>
            <a:r>
              <a:rPr lang="en-US" altLang="ko-KR" sz="2000" b="1" dirty="0">
                <a:solidFill>
                  <a:schemeClr val="tx1"/>
                </a:solidFill>
              </a:rPr>
              <a:t>Internet Server based Application</a:t>
            </a:r>
            <a:r>
              <a:rPr lang="ko-KR" altLang="en-US" sz="2000" b="1" dirty="0">
                <a:solidFill>
                  <a:schemeClr val="tx1"/>
                </a:solidFill>
              </a:rPr>
              <a:t>으로 변환하세요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endParaRPr lang="en-US" altLang="ko-KR" sz="1800" b="1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Apache /Tomcat Web Server, MySQL Database</a:t>
            </a:r>
            <a:r>
              <a:rPr lang="ko-KR" altLang="en-US" sz="1800" dirty="0">
                <a:solidFill>
                  <a:schemeClr val="tx1"/>
                </a:solidFill>
              </a:rPr>
              <a:t>를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사용하세요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Client</a:t>
            </a:r>
            <a:r>
              <a:rPr lang="ko-KR" altLang="en-US" sz="1800" dirty="0">
                <a:solidFill>
                  <a:schemeClr val="tx1"/>
                </a:solidFill>
              </a:rPr>
              <a:t>는 </a:t>
            </a:r>
            <a:r>
              <a:rPr lang="en-US" altLang="ko-KR" sz="1800" dirty="0">
                <a:solidFill>
                  <a:schemeClr val="tx1"/>
                </a:solidFill>
              </a:rPr>
              <a:t>Browser</a:t>
            </a:r>
            <a:r>
              <a:rPr lang="ko-KR" altLang="en-US" sz="1800" dirty="0">
                <a:solidFill>
                  <a:schemeClr val="tx1"/>
                </a:solidFill>
              </a:rPr>
              <a:t>를 사용합니다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Server Side Programming</a:t>
            </a:r>
            <a:r>
              <a:rPr lang="ko-KR" altLang="en-US" sz="1800" dirty="0">
                <a:solidFill>
                  <a:schemeClr val="tx1"/>
                </a:solidFill>
              </a:rPr>
              <a:t>은 </a:t>
            </a:r>
            <a:r>
              <a:rPr lang="en-US" altLang="ko-KR" sz="1800" dirty="0">
                <a:solidFill>
                  <a:schemeClr val="tx1"/>
                </a:solidFill>
              </a:rPr>
              <a:t>Perl, Python, PHP, </a:t>
            </a:r>
            <a:r>
              <a:rPr lang="en-US" altLang="ko-KR" sz="1800" dirty="0" err="1">
                <a:solidFill>
                  <a:schemeClr val="tx1"/>
                </a:solidFill>
              </a:rPr>
              <a:t>Javascript</a:t>
            </a:r>
            <a:r>
              <a:rPr lang="en-US" altLang="ko-KR" sz="1800" dirty="0">
                <a:solidFill>
                  <a:schemeClr val="tx1"/>
                </a:solidFill>
              </a:rPr>
              <a:t> (jQuery), Servlet/JSP, </a:t>
            </a:r>
            <a:r>
              <a:rPr lang="ko-KR" altLang="en-US" sz="1800" dirty="0">
                <a:solidFill>
                  <a:schemeClr val="tx1"/>
                </a:solidFill>
              </a:rPr>
              <a:t>등 본인이 원하는 환경을 선택하여서 진행하십시오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Client</a:t>
            </a:r>
            <a:r>
              <a:rPr lang="ko-KR" altLang="en-US" sz="1800" dirty="0">
                <a:solidFill>
                  <a:schemeClr val="tx1"/>
                </a:solidFill>
              </a:rPr>
              <a:t>에서 최대한의 </a:t>
            </a:r>
            <a:r>
              <a:rPr lang="en-US" altLang="ko-KR" sz="1800" dirty="0">
                <a:solidFill>
                  <a:schemeClr val="tx1"/>
                </a:solidFill>
              </a:rPr>
              <a:t>Input Data Validation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en-US" altLang="ko-KR" sz="1800" dirty="0" err="1">
                <a:solidFill>
                  <a:schemeClr val="tx1"/>
                </a:solidFill>
              </a:rPr>
              <a:t>Javascript</a:t>
            </a:r>
            <a:r>
              <a:rPr lang="ko-KR" altLang="en-US" sz="1800" dirty="0">
                <a:solidFill>
                  <a:schemeClr val="tx1"/>
                </a:solidFill>
              </a:rPr>
              <a:t>로 하십시오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b="1" dirty="0">
                <a:solidFill>
                  <a:srgbClr val="0066FF"/>
                </a:solidFill>
              </a:rPr>
              <a:t>Project 3</a:t>
            </a:r>
            <a:r>
              <a:rPr lang="ko-KR" altLang="en-US" sz="1800" b="1" dirty="0">
                <a:solidFill>
                  <a:srgbClr val="0066FF"/>
                </a:solidFill>
              </a:rPr>
              <a:t>에서 </a:t>
            </a:r>
            <a:r>
              <a:rPr lang="en-US" altLang="ko-KR" sz="1800" b="1" dirty="0">
                <a:solidFill>
                  <a:srgbClr val="0066FF"/>
                </a:solidFill>
              </a:rPr>
              <a:t>Project 4</a:t>
            </a:r>
            <a:r>
              <a:rPr lang="ko-KR" altLang="en-US" sz="1800" b="1" dirty="0">
                <a:solidFill>
                  <a:srgbClr val="0066FF"/>
                </a:solidFill>
              </a:rPr>
              <a:t>로 넘어가면서 재사용한 부분이 있나요</a:t>
            </a:r>
            <a:r>
              <a:rPr lang="en-US" altLang="ko-KR" sz="1800" b="1" dirty="0">
                <a:solidFill>
                  <a:srgbClr val="0066FF"/>
                </a:solidFill>
              </a:rPr>
              <a:t>?  </a:t>
            </a:r>
            <a:r>
              <a:rPr lang="ko-KR" altLang="en-US" sz="1800" b="1" dirty="0">
                <a:solidFill>
                  <a:srgbClr val="0066FF"/>
                </a:solidFill>
              </a:rPr>
              <a:t>이에 대한 소회를 기술하세요</a:t>
            </a:r>
            <a:r>
              <a:rPr lang="en-US" altLang="ko-KR" sz="1800" b="1" dirty="0">
                <a:solidFill>
                  <a:srgbClr val="0066FF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b="1" dirty="0">
                <a:solidFill>
                  <a:srgbClr val="0066FF"/>
                </a:solidFill>
              </a:rPr>
              <a:t>Web-based Software </a:t>
            </a:r>
            <a:r>
              <a:rPr lang="ko-KR" altLang="en-US" sz="1800" b="1" dirty="0">
                <a:solidFill>
                  <a:srgbClr val="0066FF"/>
                </a:solidFill>
              </a:rPr>
              <a:t>개발에 소회를 기술하십시오</a:t>
            </a:r>
            <a:r>
              <a:rPr lang="en-US" altLang="ko-KR" sz="1800" b="1" dirty="0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Arial</vt:lpstr>
      <vt:lpstr>Arial Black</vt:lpstr>
      <vt:lpstr>Arial Rounded MT Bold</vt:lpstr>
      <vt:lpstr>Comic Sans MS</vt:lpstr>
      <vt:lpstr>Wingdings</vt:lpstr>
      <vt:lpstr>Office 테마</vt:lpstr>
      <vt:lpstr>2_NORMAL</vt:lpstr>
      <vt:lpstr>Term Project #4 (June 13 수업 전까지)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Assignment Address Book #1</dc:title>
  <dc:creator>USER</dc:creator>
  <cp:lastModifiedBy>software</cp:lastModifiedBy>
  <cp:revision>24</cp:revision>
  <cp:lastPrinted>2015-03-04T04:36:31Z</cp:lastPrinted>
  <dcterms:created xsi:type="dcterms:W3CDTF">2012-03-07T07:01:14Z</dcterms:created>
  <dcterms:modified xsi:type="dcterms:W3CDTF">2017-05-23T07:48:19Z</dcterms:modified>
</cp:coreProperties>
</file>