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3" r:id="rId6"/>
    <p:sldId id="264" r:id="rId7"/>
    <p:sldId id="260" r:id="rId8"/>
    <p:sldId id="261" r:id="rId9"/>
    <p:sldId id="267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" id="{F9CDACE6-FF9E-4042-B486-70AD7537735B}">
          <p14:sldIdLst>
            <p14:sldId id="256"/>
            <p14:sldId id="257"/>
          </p14:sldIdLst>
        </p14:section>
        <p14:section name="Kepware 설치" id="{7901EAB4-DC17-4D9C-AD3B-5DEE75CBBBA7}">
          <p14:sldIdLst>
            <p14:sldId id="266"/>
          </p14:sldIdLst>
        </p14:section>
        <p14:section name="POST DB 세팅" id="{A5898BAA-7528-4F06-AF81-A37DE5BF452E}">
          <p14:sldIdLst>
            <p14:sldId id="265"/>
          </p14:sldIdLst>
        </p14:section>
        <p14:section name="MOXA 장비 확인" id="{08DF8DB7-9F06-4215-9733-493B9D561276}">
          <p14:sldIdLst>
            <p14:sldId id="263"/>
            <p14:sldId id="264"/>
          </p14:sldIdLst>
        </p14:section>
        <p14:section name="DSN(ODBC) 세팅" id="{58D356DE-377D-4491-A5D7-BAC689B6043B}">
          <p14:sldIdLst>
            <p14:sldId id="260"/>
            <p14:sldId id="261"/>
          </p14:sldIdLst>
        </p14:section>
        <p14:section name="Nport 세팅" id="{A1B38705-DCDC-4AFE-8223-72BE014DCEBD}">
          <p14:sldIdLst/>
        </p14:section>
        <p14:section name="kepware 설정 방법 예시(전기)" id="{37063D04-83AB-4BB1-8C05-101F1636ABD4}">
          <p14:sldIdLst>
            <p14:sldId id="267"/>
          </p14:sldIdLst>
        </p14:section>
        <p14:section name="특이사항" id="{33A93926-D9CE-4B76-88BF-A31CFF8A485E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9E3-DA7E-4DB0-B3F7-9A336456CC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5DB-A2B7-4E44-B1CC-7204E4BA2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8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9E3-DA7E-4DB0-B3F7-9A336456CC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5DB-A2B7-4E44-B1CC-7204E4BA2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3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9E3-DA7E-4DB0-B3F7-9A336456CC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5DB-A2B7-4E44-B1CC-7204E4BA2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6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9E3-DA7E-4DB0-B3F7-9A336456CC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5DB-A2B7-4E44-B1CC-7204E4BA2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9E3-DA7E-4DB0-B3F7-9A336456CC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5DB-A2B7-4E44-B1CC-7204E4BA2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9E3-DA7E-4DB0-B3F7-9A336456CC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5DB-A2B7-4E44-B1CC-7204E4BA2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9E3-DA7E-4DB0-B3F7-9A336456CC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5DB-A2B7-4E44-B1CC-7204E4BA2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9E3-DA7E-4DB0-B3F7-9A336456CC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5DB-A2B7-4E44-B1CC-7204E4BA2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9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9E3-DA7E-4DB0-B3F7-9A336456CC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5DB-A2B7-4E44-B1CC-7204E4BA2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1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9E3-DA7E-4DB0-B3F7-9A336456CC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5DB-A2B7-4E44-B1CC-7204E4BA2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7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9E3-DA7E-4DB0-B3F7-9A336456CC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5DB-A2B7-4E44-B1CC-7204E4BA2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2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89E3-DA7E-4DB0-B3F7-9A336456CC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75DB-A2B7-4E44-B1CC-7204E4BA2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ostgresql.org/ftp/odbc/releases/REL-17_00_000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KEPWARE </a:t>
            </a:r>
            <a:r>
              <a:rPr lang="ko-KR" altLang="en-US" dirty="0" smtClean="0"/>
              <a:t>매뉴얼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7427" y="2458528"/>
            <a:ext cx="81001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이상하게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프로토콜 문서에 메모리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주소와 안 맞는 장비가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전용선 부분인데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프로토콜 문서가 잘 못 </a:t>
            </a:r>
            <a:r>
              <a:rPr lang="ko-KR" altLang="en-US" dirty="0" err="1" smtClean="0"/>
              <a:t>된건지</a:t>
            </a:r>
            <a:r>
              <a:rPr lang="ko-KR" altLang="en-US" dirty="0"/>
              <a:t> </a:t>
            </a:r>
            <a:r>
              <a:rPr lang="ko-KR" altLang="en-US" dirty="0" smtClean="0"/>
              <a:t>아니면</a:t>
            </a:r>
            <a:endParaRPr lang="en-US" altLang="ko-KR" dirty="0" smtClean="0"/>
          </a:p>
          <a:p>
            <a:r>
              <a:rPr lang="ko-KR" altLang="en-US" dirty="0" smtClean="0"/>
              <a:t>장비와 </a:t>
            </a:r>
            <a:r>
              <a:rPr lang="en-US" altLang="ko-KR" dirty="0" err="1" smtClean="0"/>
              <a:t>kepware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사이에 어떤 장치가 있어서 해당 장치가 메모리 주소를</a:t>
            </a:r>
            <a:endParaRPr lang="en-US" altLang="ko-KR" dirty="0" smtClean="0"/>
          </a:p>
          <a:p>
            <a:r>
              <a:rPr lang="ko-KR" altLang="en-US" dirty="0" smtClean="0"/>
              <a:t>변경해주는지 알 수가 없습니다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문제는 기존 </a:t>
            </a:r>
            <a:r>
              <a:rPr lang="en-US" altLang="ko-KR" dirty="0" smtClean="0"/>
              <a:t>VB </a:t>
            </a:r>
            <a:r>
              <a:rPr lang="ko-KR" altLang="en-US" dirty="0" smtClean="0"/>
              <a:t>코드를 가져와서 분석해서 똑같이</a:t>
            </a:r>
            <a:endParaRPr lang="en-US" altLang="ko-KR" dirty="0" smtClean="0"/>
          </a:p>
          <a:p>
            <a:r>
              <a:rPr lang="ko-KR" altLang="en-US" dirty="0" smtClean="0"/>
              <a:t>코드를 나누는 형식으로 해결했습니다</a:t>
            </a:r>
            <a:r>
              <a:rPr lang="en-US" altLang="ko-KR" dirty="0" smtClean="0"/>
              <a:t>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7427" y="1604512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프로토콜 문서의 메모리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주소와 일치하지 않는 문제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28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8273"/>
              </p:ext>
            </p:extLst>
          </p:nvPr>
        </p:nvGraphicFramePr>
        <p:xfrm>
          <a:off x="2032000" y="2022255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313"/>
                <a:gridCol w="1552755"/>
                <a:gridCol w="3141932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이름</a:t>
                      </a:r>
                      <a:endParaRPr lang="en-US" altLang="ko-KR" b="1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시각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비고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이상기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2025-10-02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최초작성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7207" y="1630393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최신화 시각 기록용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35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그냥 다음 버튼만 누르면 됨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패스워드는 그냥 넘겨도 되니까요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 </a:t>
            </a:r>
            <a:r>
              <a:rPr lang="en-US" altLang="ko-KR" dirty="0" err="1" smtClean="0"/>
              <a:t>gres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 DB </a:t>
            </a:r>
            <a:r>
              <a:rPr lang="ko-KR" altLang="en-US" dirty="0" smtClean="0"/>
              <a:t>설치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postgres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계정 </a:t>
            </a:r>
            <a:r>
              <a:rPr lang="en-US" altLang="ko-KR" dirty="0" smtClean="0">
                <a:sym typeface="Wingdings" panose="05000000000000000000" pitchFamily="2" charset="2"/>
              </a:rPr>
              <a:t>PW </a:t>
            </a:r>
            <a:r>
              <a:rPr lang="ko-KR" altLang="en-US" dirty="0" err="1" smtClean="0">
                <a:sym typeface="Wingdings" panose="05000000000000000000" pitchFamily="2" charset="2"/>
              </a:rPr>
              <a:t>세팅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DDL</a:t>
            </a:r>
            <a:r>
              <a:rPr lang="ko-KR" altLang="en-US" dirty="0" smtClean="0">
                <a:sym typeface="Wingdings" panose="05000000000000000000" pitchFamily="2" charset="2"/>
              </a:rPr>
              <a:t>쿼리 문 실행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Sequence DDL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 Table </a:t>
            </a:r>
            <a:r>
              <a:rPr lang="ko-KR" altLang="en-US" dirty="0" smtClean="0">
                <a:sym typeface="Wingdings" panose="05000000000000000000" pitchFamily="2" charset="2"/>
              </a:rPr>
              <a:t>생성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ko-KR" altLang="en-US" dirty="0" smtClean="0">
                <a:sym typeface="Wingdings" panose="05000000000000000000" pitchFamily="2" charset="2"/>
              </a:rPr>
              <a:t>스키마 사용할 거</a:t>
            </a:r>
            <a:r>
              <a:rPr lang="en-US" altLang="ko-KR" dirty="0" smtClean="0">
                <a:sym typeface="Wingdings" panose="05000000000000000000" pitchFamily="2" charset="2"/>
              </a:rPr>
              <a:t>…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DDL</a:t>
            </a:r>
            <a:r>
              <a:rPr lang="ko-KR" altLang="en-US" dirty="0" smtClean="0">
                <a:sym typeface="Wingdings" panose="05000000000000000000" pitchFamily="2" charset="2"/>
              </a:rPr>
              <a:t>쿼리는 </a:t>
            </a:r>
            <a:r>
              <a:rPr lang="en-US" altLang="ko-KR" dirty="0" smtClean="0">
                <a:sym typeface="Wingdings" panose="05000000000000000000" pitchFamily="2" charset="2"/>
              </a:rPr>
              <a:t>\000. </a:t>
            </a:r>
            <a:r>
              <a:rPr lang="en-US" altLang="ko-KR" dirty="0" err="1" smtClean="0">
                <a:sym typeface="Wingdings" panose="05000000000000000000" pitchFamily="2" charset="2"/>
              </a:rPr>
              <a:t>Kepware</a:t>
            </a:r>
            <a:r>
              <a:rPr lang="en-US" altLang="ko-KR" dirty="0" smtClean="0">
                <a:sym typeface="Wingdings" panose="05000000000000000000" pitchFamily="2" charset="2"/>
              </a:rPr>
              <a:t>\004. DB </a:t>
            </a:r>
            <a:r>
              <a:rPr lang="ko-KR" altLang="en-US" dirty="0" err="1" smtClean="0">
                <a:sym typeface="Wingdings" panose="05000000000000000000" pitchFamily="2" charset="2"/>
              </a:rPr>
              <a:t>세팅</a:t>
            </a:r>
            <a:r>
              <a:rPr lang="ko-KR" altLang="en-US" dirty="0" smtClean="0">
                <a:sym typeface="Wingdings" panose="05000000000000000000" pitchFamily="2" charset="2"/>
              </a:rPr>
              <a:t> 준비</a:t>
            </a:r>
            <a:r>
              <a:rPr lang="en-US" altLang="ko-KR" dirty="0" smtClean="0">
                <a:sym typeface="Wingdings" panose="05000000000000000000" pitchFamily="2" charset="2"/>
              </a:rPr>
              <a:t>\001. STEAM SQL/001. PW SQL </a:t>
            </a:r>
            <a:r>
              <a:rPr lang="ko-KR" altLang="en-US" dirty="0" smtClean="0">
                <a:sym typeface="Wingdings" panose="05000000000000000000" pitchFamily="2" charset="2"/>
              </a:rPr>
              <a:t>경로에서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20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작성 필요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500" dirty="0" smtClean="0"/>
              <a:t>장비 찾기</a:t>
            </a:r>
            <a:r>
              <a:rPr lang="en-US" altLang="ko-KR" sz="1500" dirty="0" smtClean="0"/>
              <a:t> </a:t>
            </a:r>
          </a:p>
          <a:p>
            <a:pPr marL="0" indent="0">
              <a:buNone/>
            </a:pPr>
            <a:r>
              <a:rPr lang="ko-KR" altLang="en-US" sz="1500" dirty="0" smtClean="0"/>
              <a:t>포트 스캐너</a:t>
            </a:r>
            <a:r>
              <a:rPr lang="en-US" altLang="ko-KR" sz="1500" dirty="0" smtClean="0"/>
              <a:t>(angry scan) </a:t>
            </a:r>
            <a:r>
              <a:rPr lang="ko-KR" altLang="en-US" sz="1500" dirty="0" smtClean="0"/>
              <a:t>사용하여 </a:t>
            </a:r>
            <a:r>
              <a:rPr lang="en-US" altLang="ko-KR" sz="1500" dirty="0" smtClean="0"/>
              <a:t>80</a:t>
            </a:r>
            <a:r>
              <a:rPr lang="ko-KR" altLang="en-US" sz="1500" dirty="0" smtClean="0"/>
              <a:t>번 포트 스캔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moxa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장비 맥 번호 확인 후 스캔 된 장비 중 일치하는 장비가 </a:t>
            </a:r>
            <a:r>
              <a:rPr lang="en-US" altLang="ko-KR" sz="1500" dirty="0" err="1" smtClean="0"/>
              <a:t>moxa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장비이다</a:t>
            </a:r>
            <a:r>
              <a:rPr lang="en-US" altLang="ko-KR" sz="1500" dirty="0" smtClean="0"/>
              <a:t>…</a:t>
            </a:r>
          </a:p>
          <a:p>
            <a:pPr marL="0" indent="0">
              <a:buNone/>
            </a:pPr>
            <a:r>
              <a:rPr lang="ko-KR" altLang="en-US" sz="1500" dirty="0" smtClean="0"/>
              <a:t>즉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목사 장비 맥 확인 </a:t>
            </a:r>
            <a:r>
              <a:rPr lang="en-US" altLang="ko-KR" sz="1500" dirty="0" smtClean="0">
                <a:sym typeface="Wingdings" panose="05000000000000000000" pitchFamily="2" charset="2"/>
              </a:rPr>
              <a:t></a:t>
            </a:r>
            <a:r>
              <a:rPr lang="en-US" altLang="ko-KR" sz="1500" dirty="0" smtClean="0"/>
              <a:t> 80</a:t>
            </a:r>
            <a:r>
              <a:rPr lang="ko-KR" altLang="en-US" sz="1500" dirty="0" smtClean="0"/>
              <a:t>번 포트 스캔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사내망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</a:t>
            </a:r>
            <a:r>
              <a:rPr lang="en-US" altLang="ko-KR" sz="1500" dirty="0" smtClean="0">
                <a:sym typeface="Wingdings" panose="05000000000000000000" pitchFamily="2" charset="2"/>
              </a:rPr>
              <a:t>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cmd</a:t>
            </a:r>
            <a:r>
              <a:rPr lang="ko-KR" altLang="en-US" sz="1500" dirty="0" smtClean="0"/>
              <a:t>창 </a:t>
            </a:r>
            <a:r>
              <a:rPr lang="en-US" altLang="ko-KR" sz="1500" dirty="0" smtClean="0">
                <a:sym typeface="Wingdings" panose="05000000000000000000" pitchFamily="2" charset="2"/>
              </a:rPr>
              <a:t>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arp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–a </a:t>
            </a:r>
            <a:r>
              <a:rPr lang="ko-KR" altLang="en-US" sz="1500" dirty="0" smtClean="0"/>
              <a:t>명령어 입력 </a:t>
            </a:r>
            <a:r>
              <a:rPr lang="en-US" altLang="ko-KR" sz="1500" dirty="0" smtClean="0">
                <a:sym typeface="Wingdings" panose="05000000000000000000" pitchFamily="2" charset="2"/>
              </a:rPr>
              <a:t>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일치하는 맥 확인</a:t>
            </a:r>
            <a:r>
              <a:rPr lang="en-US" altLang="ko-KR" sz="1500" dirty="0"/>
              <a:t> </a:t>
            </a:r>
            <a:r>
              <a:rPr lang="en-US" altLang="ko-KR" sz="1500" dirty="0" smtClean="0">
                <a:sym typeface="Wingdings" panose="05000000000000000000" pitchFamily="2" charset="2"/>
              </a:rPr>
              <a:t></a:t>
            </a:r>
            <a:r>
              <a:rPr lang="ko-KR" altLang="en-US" sz="1500" dirty="0" smtClean="0"/>
              <a:t> 브라우저를 통한 접속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     </a:t>
            </a:r>
          </a:p>
          <a:p>
            <a:r>
              <a:rPr lang="ko-KR" altLang="en-US" sz="1500" dirty="0" smtClean="0"/>
              <a:t>장비 확인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접속 후 암호 입력 </a:t>
            </a:r>
            <a:r>
              <a:rPr lang="en-US" altLang="ko-KR" sz="1500" dirty="0" smtClean="0"/>
              <a:t>admin/</a:t>
            </a:r>
            <a:r>
              <a:rPr lang="en-US" altLang="ko-KR" sz="1500" dirty="0" err="1" smtClean="0"/>
              <a:t>moxa</a:t>
            </a:r>
            <a:r>
              <a:rPr lang="en-US" altLang="ko-KR" sz="1500" dirty="0" smtClean="0"/>
              <a:t> </a:t>
            </a:r>
            <a:r>
              <a:rPr lang="en-US" altLang="ko-KR" sz="1500" dirty="0" smtClean="0">
                <a:sym typeface="Wingdings" panose="05000000000000000000" pitchFamily="2" charset="2"/>
              </a:rPr>
              <a:t> </a:t>
            </a:r>
            <a:r>
              <a:rPr lang="ko-KR" altLang="en-US" sz="1500" dirty="0" smtClean="0">
                <a:sym typeface="Wingdings" panose="05000000000000000000" pitchFamily="2" charset="2"/>
              </a:rPr>
              <a:t>만약 목적이 통신 확인이라면 </a:t>
            </a:r>
            <a:r>
              <a:rPr lang="en-US" altLang="ko-KR" sz="1500" dirty="0" smtClean="0">
                <a:sym typeface="Wingdings" panose="05000000000000000000" pitchFamily="2" charset="2"/>
              </a:rPr>
              <a:t>monitoring </a:t>
            </a:r>
            <a:r>
              <a:rPr lang="ko-KR" altLang="en-US" sz="1500" dirty="0" smtClean="0">
                <a:sym typeface="Wingdings" panose="05000000000000000000" pitchFamily="2" charset="2"/>
              </a:rPr>
              <a:t>페이지에서 </a:t>
            </a:r>
            <a:r>
              <a:rPr lang="en-US" altLang="ko-KR" sz="1500" dirty="0" smtClean="0">
                <a:sym typeface="Wingdings" panose="05000000000000000000" pitchFamily="2" charset="2"/>
              </a:rPr>
              <a:t>RX/TX </a:t>
            </a:r>
            <a:r>
              <a:rPr lang="ko-KR" altLang="en-US" sz="1500" dirty="0" smtClean="0">
                <a:sym typeface="Wingdings" panose="05000000000000000000" pitchFamily="2" charset="2"/>
              </a:rPr>
              <a:t>확인</a:t>
            </a:r>
            <a:endParaRPr lang="en-US" altLang="ko-KR" sz="15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 smtClean="0">
                <a:sym typeface="Wingdings" panose="05000000000000000000" pitchFamily="2" charset="2"/>
              </a:rPr>
              <a:t>                                          </a:t>
            </a:r>
            <a:r>
              <a:rPr lang="ko-KR" altLang="en-US" sz="1500" dirty="0" smtClean="0">
                <a:sym typeface="Wingdings" panose="05000000000000000000" pitchFamily="2" charset="2"/>
              </a:rPr>
              <a:t>인터페이스를 </a:t>
            </a:r>
            <a:r>
              <a:rPr lang="en-US" altLang="ko-KR" sz="1500" dirty="0" smtClean="0">
                <a:sym typeface="Wingdings" panose="05000000000000000000" pitchFamily="2" charset="2"/>
              </a:rPr>
              <a:t>(RS232/RS485) </a:t>
            </a:r>
            <a:r>
              <a:rPr lang="ko-KR" altLang="en-US" sz="1500" dirty="0" smtClean="0">
                <a:sym typeface="Wingdings" panose="05000000000000000000" pitchFamily="2" charset="2"/>
              </a:rPr>
              <a:t>확인 하려면 </a:t>
            </a:r>
            <a:r>
              <a:rPr lang="en-US" altLang="ko-KR" sz="1500" dirty="0" smtClean="0">
                <a:sym typeface="Wingdings" panose="05000000000000000000" pitchFamily="2" charset="2"/>
              </a:rPr>
              <a:t>interface? </a:t>
            </a:r>
            <a:r>
              <a:rPr lang="ko-KR" altLang="en-US" sz="1500" dirty="0" smtClean="0">
                <a:sym typeface="Wingdings" panose="05000000000000000000" pitchFamily="2" charset="2"/>
              </a:rPr>
              <a:t>페이지 확인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r>
              <a:rPr lang="ko-KR" altLang="en-US" sz="1500" dirty="0" smtClean="0"/>
              <a:t>장비 </a:t>
            </a:r>
            <a:r>
              <a:rPr lang="ko-KR" altLang="en-US" sz="1500" dirty="0" err="1" smtClean="0"/>
              <a:t>세팅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</a:t>
            </a:r>
            <a:r>
              <a:rPr lang="en-US" altLang="ko-KR" sz="1500" dirty="0" smtClean="0">
                <a:sym typeface="Wingdings" panose="05000000000000000000" pitchFamily="2" charset="2"/>
              </a:rPr>
              <a:t>interface? </a:t>
            </a:r>
            <a:r>
              <a:rPr lang="ko-KR" altLang="en-US" sz="1500" dirty="0" smtClean="0">
                <a:sym typeface="Wingdings" panose="05000000000000000000" pitchFamily="2" charset="2"/>
              </a:rPr>
              <a:t>페이지에서 </a:t>
            </a:r>
            <a:r>
              <a:rPr lang="ko-KR" altLang="en-US" sz="1500" dirty="0" err="1" smtClean="0">
                <a:sym typeface="Wingdings" panose="05000000000000000000" pitchFamily="2" charset="2"/>
              </a:rPr>
              <a:t>세팅</a:t>
            </a:r>
            <a:r>
              <a:rPr lang="ko-KR" altLang="en-US" sz="1500" dirty="0" smtClean="0">
                <a:sym typeface="Wingdings" panose="05000000000000000000" pitchFamily="2" charset="2"/>
              </a:rPr>
              <a:t> 후 저장하면 다시 로그인 해야 됨 저장 </a:t>
            </a:r>
            <a:r>
              <a:rPr lang="ko-KR" altLang="en-US" sz="1500" dirty="0" err="1" smtClean="0">
                <a:sym typeface="Wingdings" panose="05000000000000000000" pitchFamily="2" charset="2"/>
              </a:rPr>
              <a:t>반영된거</a:t>
            </a:r>
            <a:r>
              <a:rPr lang="en-US" altLang="ko-KR" sz="1500" dirty="0" smtClean="0">
                <a:sym typeface="Wingdings" panose="05000000000000000000" pitchFamily="2" charset="2"/>
              </a:rPr>
              <a:t>… </a:t>
            </a:r>
          </a:p>
          <a:p>
            <a:pPr marL="0" indent="0">
              <a:buNone/>
            </a:pPr>
            <a:r>
              <a:rPr lang="en-US" altLang="ko-KR" sz="1500" dirty="0" smtClean="0">
                <a:sym typeface="Wingdings" panose="05000000000000000000" pitchFamily="2" charset="2"/>
              </a:rPr>
              <a:t>                    </a:t>
            </a:r>
            <a:r>
              <a:rPr lang="ko-KR" altLang="en-US" sz="1500" dirty="0" smtClean="0">
                <a:sym typeface="Wingdings" panose="05000000000000000000" pitchFamily="2" charset="2"/>
              </a:rPr>
              <a:t>그리고 그에 맞는 결선 필요</a:t>
            </a:r>
            <a:endParaRPr lang="en-US" altLang="ko-KR" sz="15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500" dirty="0" smtClean="0"/>
              <a:t>하는 이유가</a:t>
            </a:r>
            <a:r>
              <a:rPr lang="en-US" altLang="ko-KR" sz="1500" dirty="0" smtClean="0"/>
              <a:t>… </a:t>
            </a:r>
            <a:r>
              <a:rPr lang="ko-KR" altLang="en-US" sz="1500" dirty="0" smtClean="0"/>
              <a:t>전용선에서 </a:t>
            </a:r>
            <a:r>
              <a:rPr lang="en-US" altLang="ko-KR" sz="1500" dirty="0" smtClean="0"/>
              <a:t>RS485 </a:t>
            </a:r>
            <a:r>
              <a:rPr lang="ko-KR" altLang="en-US" sz="1500" dirty="0" smtClean="0"/>
              <a:t>통신을 </a:t>
            </a:r>
            <a:r>
              <a:rPr lang="ko-KR" altLang="en-US" sz="1500" dirty="0" err="1" smtClean="0"/>
              <a:t>하는줄</a:t>
            </a:r>
            <a:r>
              <a:rPr lang="ko-KR" altLang="en-US" sz="1500" dirty="0" smtClean="0"/>
              <a:t> 알았는데 </a:t>
            </a:r>
            <a:r>
              <a:rPr lang="en-US" altLang="ko-KR" sz="1500" dirty="0" smtClean="0"/>
              <a:t>RS232 </a:t>
            </a:r>
            <a:r>
              <a:rPr lang="ko-KR" altLang="en-US" sz="1500" dirty="0" smtClean="0"/>
              <a:t>통신을 해서 장비와 통신이 안 된 경우가 있었습니다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028" y="470159"/>
            <a:ext cx="2658772" cy="11154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52" y="4285959"/>
            <a:ext cx="1595873" cy="10769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514" y="4400549"/>
            <a:ext cx="1254473" cy="9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전용선 부분에 </a:t>
            </a:r>
            <a:r>
              <a:rPr lang="en-US" altLang="ko-KR" dirty="0" smtClean="0"/>
              <a:t>DSU </a:t>
            </a:r>
            <a:r>
              <a:rPr lang="ko-KR" altLang="en-US" dirty="0" smtClean="0"/>
              <a:t>장비 위치가 뭐랑 연결되어 있는지 아래의 사진을 보고 유추 가능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어짜피</a:t>
            </a:r>
            <a:r>
              <a:rPr lang="ko-KR" altLang="en-US" dirty="0" smtClean="0"/>
              <a:t> 장비 위에 라벨 스티커가 부착되어 있으니 참고 바람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97" y="3419475"/>
            <a:ext cx="4456703" cy="25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 </a:t>
            </a:r>
            <a:r>
              <a:rPr lang="en-US" altLang="ko-KR" dirty="0" err="1" smtClean="0"/>
              <a:t>gres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https://www.postgresql.org/ftp/odbc/releases/REL-17_00_0006/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 에서 다운로드 받으면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psqlodbc-setup.exe </a:t>
            </a:r>
            <a:r>
              <a:rPr lang="ko-KR" altLang="en-US" dirty="0" smtClean="0"/>
              <a:t>파일 실행</a:t>
            </a:r>
            <a:endParaRPr lang="en-US" altLang="ko-KR" dirty="0" smtClean="0"/>
          </a:p>
          <a:p>
            <a:r>
              <a:rPr lang="ko-KR" altLang="en-US" dirty="0" smtClean="0"/>
              <a:t>다음 버튼 눌려서 설치를 완료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724" y="4001294"/>
            <a:ext cx="3314903" cy="2033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78" y="4001294"/>
            <a:ext cx="3271706" cy="204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2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 </a:t>
            </a:r>
            <a:r>
              <a:rPr lang="en-US" altLang="ko-KR" dirty="0" err="1" smtClean="0"/>
              <a:t>gres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윈도우 키 </a:t>
            </a:r>
            <a:r>
              <a:rPr lang="en-US" altLang="ko-KR" dirty="0" smtClean="0"/>
              <a:t>&gt;&gt; ODBC &gt;&gt; </a:t>
            </a:r>
            <a:r>
              <a:rPr lang="ko-KR" altLang="en-US" dirty="0" smtClean="0"/>
              <a:t>관리자 권한 실행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추가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&gt;&gt; </a:t>
            </a:r>
            <a:r>
              <a:rPr lang="en-US" altLang="ko-KR" dirty="0" err="1" smtClean="0"/>
              <a:t>postgreSQL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(32/64 bit) &gt;&gt; DB </a:t>
            </a:r>
            <a:r>
              <a:rPr lang="ko-KR" altLang="en-US" dirty="0" smtClean="0"/>
              <a:t>정보 입력 </a:t>
            </a:r>
            <a:r>
              <a:rPr lang="en-US" altLang="ko-KR" dirty="0" smtClean="0"/>
              <a:t>&gt;&gt; SAVE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완료 시 </a:t>
            </a:r>
            <a:r>
              <a:rPr lang="en-US" altLang="ko-KR" dirty="0" err="1" smtClean="0"/>
              <a:t>Kepware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DSN </a:t>
            </a:r>
            <a:r>
              <a:rPr lang="ko-KR" altLang="en-US" dirty="0" smtClean="0"/>
              <a:t>선택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USER/PW </a:t>
            </a:r>
            <a:r>
              <a:rPr lang="ko-KR" altLang="en-US" dirty="0" smtClean="0"/>
              <a:t>는 선택 가능 아마도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해보지는 않음</a:t>
            </a:r>
            <a:r>
              <a:rPr lang="en-US" altLang="ko-KR" dirty="0" smtClean="0"/>
              <a:t>…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26" y="4379908"/>
            <a:ext cx="2348344" cy="1931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20" y="4379908"/>
            <a:ext cx="4476999" cy="1699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331" y="4540609"/>
            <a:ext cx="2907856" cy="16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8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364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KEPWARE 매뉴얼</vt:lpstr>
      <vt:lpstr>PowerPoint 프레젠테이션</vt:lpstr>
      <vt:lpstr>그냥 다음 버튼만 누르면 됨…</vt:lpstr>
      <vt:lpstr>post gres 세팅</vt:lpstr>
      <vt:lpstr>추후 작성 필요 UI 없음</vt:lpstr>
      <vt:lpstr>참고 사진</vt:lpstr>
      <vt:lpstr>Post gres odbc 드라이버 설치</vt:lpstr>
      <vt:lpstr>Post gres odbc 드라이버 세팅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BEAN</dc:creator>
  <cp:lastModifiedBy>BEAN</cp:lastModifiedBy>
  <cp:revision>15</cp:revision>
  <dcterms:created xsi:type="dcterms:W3CDTF">2025-10-01T23:13:41Z</dcterms:created>
  <dcterms:modified xsi:type="dcterms:W3CDTF">2025-10-02T00:20:05Z</dcterms:modified>
</cp:coreProperties>
</file>