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4" r:id="rId4"/>
    <p:sldId id="257" r:id="rId5"/>
    <p:sldId id="259" r:id="rId6"/>
    <p:sldId id="262" r:id="rId7"/>
    <p:sldId id="264" r:id="rId8"/>
    <p:sldId id="266" r:id="rId9"/>
    <p:sldId id="268" r:id="rId10"/>
    <p:sldId id="270" r:id="rId11"/>
    <p:sldId id="272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66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BAEC3-3145-B9FC-4333-1EECFA14E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B5CF8F-A4DE-6E56-4FF4-2F4486FFB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15D013-FCA1-827E-732E-50E855CA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CEA-1E9A-4D4E-9E56-FFBB8797708E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CB0EA-1364-4582-B738-7B12595A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5B0BC2-4D30-7CBE-A2F8-DB42770E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4A58-88FA-4070-B7FE-A84504EBD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779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C69B08-C5BB-9ED1-07D1-0DE5C1C3B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A1EAE1-6F25-8B06-CFA4-797D322D2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6B0140-B8E7-9EC2-3865-36A57ED79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CEA-1E9A-4D4E-9E56-FFBB8797708E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62E23-A436-CB29-015B-707E9A12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A08A7F-F928-CA5B-AB5F-4C0B8CBBA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4A58-88FA-4070-B7FE-A84504EBD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461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FFEF82-220B-F7B0-6082-C3C498471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CA1B76-616A-EF2D-F324-671B1CD63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92C72-2A65-653A-D8BB-344ECAE4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CEA-1E9A-4D4E-9E56-FFBB8797708E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A7C7730-ECFC-1943-2B6A-A619EF46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E96B1-40A5-B490-5E2D-A67EA0CA1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4A58-88FA-4070-B7FE-A84504EBD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621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506A8-7FE6-F882-5ADA-1FE5FCA98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A062A26-D442-896A-6C10-3D1E1465D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6884B-C359-3407-5BEC-C3226AACC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CEA-1E9A-4D4E-9E56-FFBB8797708E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7EF874-05BC-C9CC-CF5D-CBD51D891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341EC8-C708-7742-55E7-E79CAE3B2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4A58-88FA-4070-B7FE-A84504EBD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2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9D4222-C5A4-951D-E9F9-FC8225B38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7554BB-3024-76DC-7E5B-F4376F7B0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FBD657-74DB-C70A-A107-8B0571407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CEA-1E9A-4D4E-9E56-FFBB8797708E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48A359-7E8E-591C-51CE-2F62DD4E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638541-A3E1-B6AD-5455-C169F89B2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4A58-88FA-4070-B7FE-A84504EBD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9806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8C0CC9-7F56-C27D-7B53-F2E102CB3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00D267-0CDA-9AEA-FFA6-2ACF25A67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255A5B-A6FC-969F-2C45-E922C0B36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977F4E-B729-537F-3181-DA1BDCDB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CEA-1E9A-4D4E-9E56-FFBB8797708E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85F4C6B-5B43-11C9-CCF6-40504D33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BC1504-73CF-3C53-A6F3-E98D7A85B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4A58-88FA-4070-B7FE-A84504EBD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39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26DBB8-C289-7107-05B9-ADFEDF44F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BCE01D-41CF-955D-AA89-F3C322DA3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44AEAD6-5F0F-66B7-4B2A-B1EDC1D51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54531CF-FA85-D983-71C9-628804C78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842297-2F06-4E70-F50D-7661EC079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99C9F6-D68F-765F-4C45-DED3217C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CEA-1E9A-4D4E-9E56-FFBB8797708E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1F2F66-527B-98E6-BD17-CFFDD8E2B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ED306B8-9997-A090-E966-A3659402B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4A58-88FA-4070-B7FE-A84504EBD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155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9BB165-C953-D873-7C17-161F808E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F7191A-428F-F3FD-E462-ED0875F4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CEA-1E9A-4D4E-9E56-FFBB8797708E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726D3B-9754-A5E8-7FED-F47C9D57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7AB377-2305-6F16-A11E-DF2B80DA7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4A58-88FA-4070-B7FE-A84504EBD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1349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BCEF013-AF6C-630F-5D42-0C70E74F7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CEA-1E9A-4D4E-9E56-FFBB8797708E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0A5284-7BEF-3BDC-5759-391AD263A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5585D6-53DC-0375-A31F-16D259DD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4A58-88FA-4070-B7FE-A84504EBD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233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7D1B7D-9D7D-BACE-0624-560A193DF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588180-0851-D16F-1A33-CCE4A1D77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738F4A-71E4-748B-CF83-AE11B8F21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6E2EE7-633B-FE41-42BC-C777830F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CEA-1E9A-4D4E-9E56-FFBB8797708E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31A294-E24E-B4C4-6590-A02525AB9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E532E1B-3A39-5009-3AF6-CF134E40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4A58-88FA-4070-B7FE-A84504EBD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97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21D1E6-B960-A8C2-C8AE-FB8C9BDA6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D1ECBB2-8839-5BAE-9708-7EFB14CC1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5187FC6-D164-0330-513A-0FD613C7C3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05B63D-0F42-0B61-BFDB-22F9EB631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97CEA-1E9A-4D4E-9E56-FFBB8797708E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5C395-79A9-3F43-D54E-809ACB2D6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92824B-D66E-1B5F-DF7D-2CD6DA0D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D4A58-88FA-4070-B7FE-A84504EBD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0152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15AE5B-779C-1098-6171-748339793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4123E4-03B7-10A1-AF09-C4CAA4B70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B60ECE-D56D-BC20-6638-4085435285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97CEA-1E9A-4D4E-9E56-FFBB8797708E}" type="datetimeFigureOut">
              <a:rPr lang="ko-KR" altLang="en-US" smtClean="0"/>
              <a:t>2025-08-01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1684A4-D689-C5E3-C754-EFD56649D8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A79C26-465E-6B9A-18F0-7993FF8EC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D4A58-88FA-4070-B7FE-A84504EBD8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588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43934B-1D8E-D04E-D313-919FC3529632}"/>
              </a:ext>
            </a:extLst>
          </p:cNvPr>
          <p:cNvSpPr txBox="1"/>
          <p:nvPr/>
        </p:nvSpPr>
        <p:spPr>
          <a:xfrm>
            <a:off x="423948" y="484908"/>
            <a:ext cx="115131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* </a:t>
            </a:r>
            <a:r>
              <a:rPr lang="en-US" altLang="ko-KR" dirty="0" err="1"/>
              <a:t>KepServer</a:t>
            </a:r>
            <a:r>
              <a:rPr lang="ko-KR" altLang="en-US" dirty="0"/>
              <a:t> 라이선스 정책 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dirty="0"/>
              <a:t>-. Support &amp; Maintenance : </a:t>
            </a:r>
            <a:r>
              <a:rPr lang="ko-KR" altLang="ko-KR" dirty="0"/>
              <a:t>기본</a:t>
            </a:r>
            <a:r>
              <a:rPr lang="en-US" altLang="ko-KR" dirty="0"/>
              <a:t> 1</a:t>
            </a:r>
            <a:r>
              <a:rPr lang="ko-KR" altLang="ko-KR" dirty="0"/>
              <a:t>년</a:t>
            </a:r>
            <a:r>
              <a:rPr lang="en-US" altLang="ko-KR" dirty="0"/>
              <a:t> </a:t>
            </a:r>
            <a:r>
              <a:rPr lang="ko-KR" altLang="ko-KR" dirty="0"/>
              <a:t>포함</a:t>
            </a:r>
            <a:r>
              <a:rPr lang="en-US" altLang="ko-KR" dirty="0"/>
              <a:t>, </a:t>
            </a:r>
            <a:r>
              <a:rPr lang="ko-KR" altLang="ko-KR" dirty="0"/>
              <a:t>이후</a:t>
            </a:r>
            <a:r>
              <a:rPr lang="en-US" altLang="ko-KR" dirty="0"/>
              <a:t> </a:t>
            </a:r>
            <a:r>
              <a:rPr lang="ko-KR" altLang="ko-KR" dirty="0"/>
              <a:t>연장은</a:t>
            </a:r>
            <a:r>
              <a:rPr lang="en-US" altLang="ko-KR" dirty="0"/>
              <a:t> </a:t>
            </a:r>
            <a:r>
              <a:rPr lang="ko-KR" altLang="ko-KR" dirty="0"/>
              <a:t>사용자</a:t>
            </a:r>
            <a:r>
              <a:rPr lang="en-US" altLang="ko-KR" dirty="0"/>
              <a:t> </a:t>
            </a:r>
            <a:r>
              <a:rPr lang="ko-KR" altLang="ko-KR" dirty="0"/>
              <a:t>선택</a:t>
            </a:r>
            <a:endParaRPr lang="en-US" altLang="ko-KR" dirty="0"/>
          </a:p>
          <a:p>
            <a:r>
              <a:rPr lang="en-US" altLang="ko-KR" dirty="0"/>
              <a:t> -. Support &amp; Maintenance : 1</a:t>
            </a:r>
            <a:r>
              <a:rPr lang="ko-KR" altLang="ko-KR" dirty="0"/>
              <a:t>년</a:t>
            </a:r>
            <a:r>
              <a:rPr lang="en-US" altLang="ko-KR" dirty="0"/>
              <a:t> </a:t>
            </a:r>
            <a:r>
              <a:rPr lang="ko-KR" altLang="ko-KR" dirty="0"/>
              <a:t>연장</a:t>
            </a:r>
            <a:r>
              <a:rPr lang="en-US" altLang="ko-KR" dirty="0"/>
              <a:t> </a:t>
            </a:r>
            <a:r>
              <a:rPr lang="ko-KR" altLang="ko-KR" dirty="0"/>
              <a:t>비용은</a:t>
            </a:r>
            <a:r>
              <a:rPr lang="en-US" altLang="ko-KR" dirty="0"/>
              <a:t> </a:t>
            </a:r>
            <a:r>
              <a:rPr lang="ko-KR" altLang="ko-KR" dirty="0" err="1"/>
              <a:t>제품가의</a:t>
            </a:r>
            <a:r>
              <a:rPr lang="en-US" altLang="ko-KR" dirty="0"/>
              <a:t> 20% (</a:t>
            </a:r>
            <a:r>
              <a:rPr lang="ko-KR" altLang="ko-KR" dirty="0"/>
              <a:t>만료</a:t>
            </a:r>
            <a:r>
              <a:rPr lang="en-US" altLang="ko-KR" dirty="0"/>
              <a:t> </a:t>
            </a:r>
            <a:r>
              <a:rPr lang="ko-KR" altLang="ko-KR" dirty="0"/>
              <a:t>후</a:t>
            </a:r>
            <a:r>
              <a:rPr lang="en-US" altLang="ko-KR" dirty="0"/>
              <a:t> 1</a:t>
            </a:r>
            <a:r>
              <a:rPr lang="ko-KR" altLang="ko-KR" dirty="0"/>
              <a:t>년</a:t>
            </a:r>
            <a:r>
              <a:rPr lang="en-US" altLang="ko-KR" dirty="0"/>
              <a:t> </a:t>
            </a:r>
            <a:r>
              <a:rPr lang="ko-KR" altLang="ko-KR" dirty="0"/>
              <a:t>경과</a:t>
            </a:r>
            <a:r>
              <a:rPr lang="en-US" altLang="ko-KR" dirty="0"/>
              <a:t> </a:t>
            </a:r>
            <a:r>
              <a:rPr lang="ko-KR" altLang="ko-KR" dirty="0"/>
              <a:t>시</a:t>
            </a:r>
            <a:r>
              <a:rPr lang="en-US" altLang="ko-KR" dirty="0"/>
              <a:t> </a:t>
            </a:r>
            <a:r>
              <a:rPr lang="ko-KR" altLang="ko-KR" dirty="0"/>
              <a:t>재가입</a:t>
            </a:r>
            <a:r>
              <a:rPr lang="en-US" altLang="ko-KR" dirty="0"/>
              <a:t> </a:t>
            </a:r>
            <a:r>
              <a:rPr lang="ko-KR" altLang="ko-KR" dirty="0"/>
              <a:t>불가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-. </a:t>
            </a:r>
            <a:r>
              <a:rPr lang="en-US" altLang="ko-KR" dirty="0">
                <a:solidFill>
                  <a:srgbClr val="FF0000"/>
                </a:solidFill>
              </a:rPr>
              <a:t>Support &amp; Maintenance : </a:t>
            </a:r>
            <a:r>
              <a:rPr lang="ko-KR" altLang="ko-KR" dirty="0">
                <a:solidFill>
                  <a:srgbClr val="FF0000"/>
                </a:solidFill>
              </a:rPr>
              <a:t>계약</a:t>
            </a:r>
            <a:r>
              <a:rPr lang="en-US" altLang="ko-KR" dirty="0">
                <a:solidFill>
                  <a:srgbClr val="FF0000"/>
                </a:solidFill>
              </a:rPr>
              <a:t> </a:t>
            </a:r>
            <a:r>
              <a:rPr lang="ko-KR" altLang="ko-KR" dirty="0">
                <a:solidFill>
                  <a:srgbClr val="FF0000"/>
                </a:solidFill>
              </a:rPr>
              <a:t>기간</a:t>
            </a:r>
            <a:r>
              <a:rPr lang="en-US" altLang="ko-KR" dirty="0">
                <a:solidFill>
                  <a:srgbClr val="FF0000"/>
                </a:solidFill>
              </a:rPr>
              <a:t> </a:t>
            </a:r>
            <a:r>
              <a:rPr lang="ko-KR" altLang="ko-KR" dirty="0">
                <a:solidFill>
                  <a:srgbClr val="FF0000"/>
                </a:solidFill>
              </a:rPr>
              <a:t>동안에만</a:t>
            </a:r>
            <a:r>
              <a:rPr lang="en-US" altLang="ko-KR" dirty="0">
                <a:solidFill>
                  <a:srgbClr val="FF0000"/>
                </a:solidFill>
              </a:rPr>
              <a:t> License </a:t>
            </a:r>
            <a:r>
              <a:rPr lang="ko-KR" altLang="ko-KR" dirty="0">
                <a:solidFill>
                  <a:srgbClr val="FF0000"/>
                </a:solidFill>
              </a:rPr>
              <a:t>재</a:t>
            </a:r>
            <a:r>
              <a:rPr lang="en-US" altLang="ko-KR" dirty="0">
                <a:solidFill>
                  <a:srgbClr val="FF0000"/>
                </a:solidFill>
              </a:rPr>
              <a:t> </a:t>
            </a:r>
            <a:r>
              <a:rPr lang="ko-KR" altLang="ko-KR" dirty="0">
                <a:solidFill>
                  <a:srgbClr val="FF0000"/>
                </a:solidFill>
              </a:rPr>
              <a:t>인증</a:t>
            </a:r>
            <a:r>
              <a:rPr lang="en-US" altLang="ko-KR" dirty="0">
                <a:solidFill>
                  <a:srgbClr val="FF0000"/>
                </a:solidFill>
              </a:rPr>
              <a:t> </a:t>
            </a:r>
            <a:r>
              <a:rPr lang="ko-KR" altLang="ko-KR" dirty="0">
                <a:solidFill>
                  <a:srgbClr val="FF0000"/>
                </a:solidFill>
              </a:rPr>
              <a:t>및</a:t>
            </a:r>
            <a:r>
              <a:rPr lang="en-US" altLang="ko-KR" dirty="0">
                <a:solidFill>
                  <a:srgbClr val="FF0000"/>
                </a:solidFill>
              </a:rPr>
              <a:t> </a:t>
            </a:r>
            <a:r>
              <a:rPr lang="ko-KR" altLang="ko-KR" dirty="0">
                <a:solidFill>
                  <a:srgbClr val="FF0000"/>
                </a:solidFill>
              </a:rPr>
              <a:t>무료</a:t>
            </a:r>
            <a:r>
              <a:rPr lang="en-US" altLang="ko-KR" dirty="0">
                <a:solidFill>
                  <a:srgbClr val="FF0000"/>
                </a:solidFill>
              </a:rPr>
              <a:t> Upgrade </a:t>
            </a:r>
            <a:r>
              <a:rPr lang="ko-KR" altLang="ko-KR" dirty="0">
                <a:solidFill>
                  <a:srgbClr val="FF0000"/>
                </a:solidFill>
              </a:rPr>
              <a:t>제공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/>
              <a:t>    </a:t>
            </a:r>
          </a:p>
          <a:p>
            <a:r>
              <a:rPr lang="en-US" altLang="ko-KR" dirty="0"/>
              <a:t>* Manufacturing Suite </a:t>
            </a:r>
            <a:r>
              <a:rPr lang="ko-KR" altLang="en-US" dirty="0"/>
              <a:t>제품은 </a:t>
            </a:r>
            <a:r>
              <a:rPr lang="en-US" altLang="ko-KR" dirty="0"/>
              <a:t>2025.10.1</a:t>
            </a:r>
            <a:r>
              <a:rPr lang="ko-KR" altLang="en-US" dirty="0"/>
              <a:t>일 부터 연 단위 구독 라이선스만 판매</a:t>
            </a:r>
          </a:p>
        </p:txBody>
      </p:sp>
    </p:spTree>
    <p:extLst>
      <p:ext uri="{BB962C8B-B14F-4D97-AF65-F5344CB8AC3E}">
        <p14:creationId xmlns:p14="http://schemas.microsoft.com/office/powerpoint/2010/main" val="3829847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9B205-B76C-DD02-428F-7868E68BE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69822BC-7480-02B0-3A85-7033AD969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31" y="577740"/>
            <a:ext cx="5757916" cy="373300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F3BD09D-D93F-C011-E81B-31C5037681EA}"/>
              </a:ext>
            </a:extLst>
          </p:cNvPr>
          <p:cNvSpPr/>
          <p:nvPr/>
        </p:nvSpPr>
        <p:spPr>
          <a:xfrm>
            <a:off x="3862230" y="2595154"/>
            <a:ext cx="1110364" cy="3657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7E12DE-31A7-4F83-1651-3A2777079BD3}"/>
              </a:ext>
            </a:extLst>
          </p:cNvPr>
          <p:cNvSpPr/>
          <p:nvPr/>
        </p:nvSpPr>
        <p:spPr>
          <a:xfrm>
            <a:off x="621831" y="3679371"/>
            <a:ext cx="614786" cy="63137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9F67FE5-7E45-0B53-A222-5BB894166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530" y="2595154"/>
            <a:ext cx="5566348" cy="32250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58985C7-8F9E-39C8-828A-796ED511BE8B}"/>
              </a:ext>
            </a:extLst>
          </p:cNvPr>
          <p:cNvSpPr/>
          <p:nvPr/>
        </p:nvSpPr>
        <p:spPr>
          <a:xfrm>
            <a:off x="7982023" y="3679371"/>
            <a:ext cx="1327439" cy="12627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8753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7A20E-DC5C-1E5D-C842-A84DB7F79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0ADD9CE-2167-0FB0-8E52-54E2CB340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01" y="381943"/>
            <a:ext cx="5575130" cy="418134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3E752BC-A9B7-4B03-E994-8DBACBF10546}"/>
              </a:ext>
            </a:extLst>
          </p:cNvPr>
          <p:cNvSpPr/>
          <p:nvPr/>
        </p:nvSpPr>
        <p:spPr>
          <a:xfrm>
            <a:off x="3826586" y="4284617"/>
            <a:ext cx="736706" cy="27867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5A2EAD-0710-C0DC-1209-5CFABB8FE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6297" y="1801568"/>
            <a:ext cx="5535143" cy="418134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98D7F8C-B820-C654-1551-13D9249F8B65}"/>
              </a:ext>
            </a:extLst>
          </p:cNvPr>
          <p:cNvSpPr/>
          <p:nvPr/>
        </p:nvSpPr>
        <p:spPr>
          <a:xfrm>
            <a:off x="10371077" y="5660572"/>
            <a:ext cx="736706" cy="32234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2DB7318-B27B-180A-23C2-72ACD35F436D}"/>
              </a:ext>
            </a:extLst>
          </p:cNvPr>
          <p:cNvSpPr/>
          <p:nvPr/>
        </p:nvSpPr>
        <p:spPr>
          <a:xfrm>
            <a:off x="6447864" y="2150271"/>
            <a:ext cx="5108409" cy="5232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61DE63-62A8-9DA2-4E67-4BE6AEC4667E}"/>
              </a:ext>
            </a:extLst>
          </p:cNvPr>
          <p:cNvSpPr/>
          <p:nvPr/>
        </p:nvSpPr>
        <p:spPr>
          <a:xfrm>
            <a:off x="10277043" y="2150271"/>
            <a:ext cx="462387" cy="5232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203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BA891D-4A1D-A027-7DB8-6FF95DFFB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BA66A18-05CA-B402-959D-E44EB6A1E8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60670"/>
              </p:ext>
            </p:extLst>
          </p:nvPr>
        </p:nvGraphicFramePr>
        <p:xfrm>
          <a:off x="648394" y="1291272"/>
          <a:ext cx="10474036" cy="3715385"/>
        </p:xfrm>
        <a:graphic>
          <a:graphicData uri="http://schemas.openxmlformats.org/drawingml/2006/table">
            <a:tbl>
              <a:tblPr/>
              <a:tblGrid>
                <a:gridCol w="1355464">
                  <a:extLst>
                    <a:ext uri="{9D8B030D-6E8A-4147-A177-3AD203B41FA5}">
                      <a16:colId xmlns:a16="http://schemas.microsoft.com/office/drawing/2014/main" val="3173056642"/>
                    </a:ext>
                  </a:extLst>
                </a:gridCol>
                <a:gridCol w="4559286">
                  <a:extLst>
                    <a:ext uri="{9D8B030D-6E8A-4147-A177-3AD203B41FA5}">
                      <a16:colId xmlns:a16="http://schemas.microsoft.com/office/drawing/2014/main" val="2584088303"/>
                    </a:ext>
                  </a:extLst>
                </a:gridCol>
                <a:gridCol w="4559286">
                  <a:extLst>
                    <a:ext uri="{9D8B030D-6E8A-4147-A177-3AD203B41FA5}">
                      <a16:colId xmlns:a16="http://schemas.microsoft.com/office/drawing/2014/main" val="2501977075"/>
                    </a:ext>
                  </a:extLst>
                </a:gridCol>
              </a:tblGrid>
              <a:tr h="2813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SERVER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DESCRIPTION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PERPETUAL &amp; EMERGENCY ACTIVATION ID SUPPORT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5638574"/>
                  </a:ext>
                </a:extLst>
              </a:tr>
              <a:tr h="21463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10.10.1.35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DataLogger - Perpetual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74957d3a-9f42-40ed-894f-8609e442b7a6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0785166"/>
                  </a:ext>
                </a:extLst>
              </a:tr>
              <a:tr h="214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Emergency ID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8e1be080-d7fd-41c8-a2bb-94ad068d4c91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536886"/>
                  </a:ext>
                </a:extLst>
              </a:tr>
              <a:tr h="214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Manufacturing Suite - Perpetual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3a7eb1bc-2a8c-4c2a-a4d2-1b5d9c69a54e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9126773"/>
                  </a:ext>
                </a:extLst>
              </a:tr>
              <a:tr h="214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Emergency ID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ab85d6d4-3089-4b7f-b595-5de17aed7db3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5473879"/>
                  </a:ext>
                </a:extLst>
              </a:tr>
              <a:tr h="21463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10.10.1.36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DataLogger - Perpetual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a79a31ba-0a96-4bfb-903b-e08b1de624aa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7113629"/>
                  </a:ext>
                </a:extLst>
              </a:tr>
              <a:tr h="214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Emergency ID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86264335-9f59-4a45-9863-d08c51f57a66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788976"/>
                  </a:ext>
                </a:extLst>
              </a:tr>
              <a:tr h="214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Manufacturing Suite - Perpetual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9d035791-8eef-4ee5-bce9-57f99599b0b8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8907556"/>
                  </a:ext>
                </a:extLst>
              </a:tr>
              <a:tr h="214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Emergency ID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cbd64c06-8be5-48d8-a703-eadbfebe0089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598309"/>
                  </a:ext>
                </a:extLst>
              </a:tr>
              <a:tr h="21463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10.10.1.38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DataLogger - Perpetual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93a05d8e-83f0-4e15-ba5d-285a6e72f387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1227493"/>
                  </a:ext>
                </a:extLst>
              </a:tr>
              <a:tr h="214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Emergency ID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ff67387c-5e95-4a14-8c32-ef3f4a8f5069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234614"/>
                  </a:ext>
                </a:extLst>
              </a:tr>
              <a:tr h="214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Manufacturing Suite - Perpetual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4e9130c1-595b-4f5f-9977-ac3c4e3a2293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4517107"/>
                  </a:ext>
                </a:extLst>
              </a:tr>
              <a:tr h="214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Emergency ID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f87361ea-b9bb-48e6-b8f1-198ebaf01ec4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729604"/>
                  </a:ext>
                </a:extLst>
              </a:tr>
              <a:tr h="21463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10.10.1.39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DataLogger - Perpetual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1c3bee6d-5e35-401b-8b48-5c9bdf179b9c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18382"/>
                  </a:ext>
                </a:extLst>
              </a:tr>
              <a:tr h="214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Emergency ID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30475470-2bde-406e-8809-618397a3d24e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34088"/>
                  </a:ext>
                </a:extLst>
              </a:tr>
              <a:tr h="214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Manufacturing Suite - Perpetual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730d8087-a3e1-4fd2-a7b1-12d956827f05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3156510"/>
                  </a:ext>
                </a:extLst>
              </a:tr>
              <a:tr h="21463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Emergency ID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3f2787e5-3097-4468-959f-f4d0ca3c0db6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55887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BF09AE7-A161-2EB5-17C9-411C7F27FC5C}"/>
              </a:ext>
            </a:extLst>
          </p:cNvPr>
          <p:cNvSpPr txBox="1"/>
          <p:nvPr/>
        </p:nvSpPr>
        <p:spPr>
          <a:xfrm>
            <a:off x="648394" y="494208"/>
            <a:ext cx="4093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KepServer</a:t>
            </a:r>
            <a:r>
              <a:rPr lang="en-US" altLang="ko-KR" dirty="0"/>
              <a:t> License List </a:t>
            </a:r>
            <a:r>
              <a:rPr lang="ko-KR" altLang="en-US" dirty="0"/>
              <a:t>및 등록 </a:t>
            </a:r>
            <a:r>
              <a:rPr lang="en-US" altLang="ko-KR" dirty="0"/>
              <a:t>Server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C7D52D-E753-CD19-8575-746FD17812F8}"/>
              </a:ext>
            </a:extLst>
          </p:cNvPr>
          <p:cNvSpPr txBox="1"/>
          <p:nvPr/>
        </p:nvSpPr>
        <p:spPr>
          <a:xfrm>
            <a:off x="648394" y="5249723"/>
            <a:ext cx="91748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Emergency Activation ID </a:t>
            </a:r>
            <a:br>
              <a:rPr lang="en-US" altLang="ko-KR" sz="1200" dirty="0"/>
            </a:br>
            <a:r>
              <a:rPr lang="en-US" altLang="ko-KR" sz="1200" dirty="0"/>
              <a:t>- </a:t>
            </a:r>
            <a:r>
              <a:rPr lang="ko-KR" altLang="en-US" sz="1200" dirty="0"/>
              <a:t>시스템 장애 발생 시 긴급 사용 할 수 있는 활성화 </a:t>
            </a:r>
            <a:r>
              <a:rPr lang="en-US" altLang="ko-KR" sz="1200" dirty="0"/>
              <a:t>ID</a:t>
            </a:r>
            <a:br>
              <a:rPr lang="en-US" altLang="ko-KR" sz="1200" dirty="0"/>
            </a:br>
            <a:r>
              <a:rPr lang="en-US" altLang="ko-KR" sz="1200" dirty="0"/>
              <a:t>- My Kepware </a:t>
            </a:r>
            <a:r>
              <a:rPr lang="ko-KR" altLang="en-US" sz="1200" dirty="0"/>
              <a:t>라이선스 웹사이트를 통해 활성화</a:t>
            </a:r>
            <a:endParaRPr lang="en-US" altLang="ko-KR" sz="1200" dirty="0"/>
          </a:p>
          <a:p>
            <a:r>
              <a:rPr lang="en-US" altLang="ko-KR" sz="1200" dirty="0"/>
              <a:t>- 7</a:t>
            </a:r>
            <a:r>
              <a:rPr lang="ko-KR" altLang="en-US" sz="1200" dirty="0"/>
              <a:t>일 동안 제품을 실행</a:t>
            </a:r>
          </a:p>
        </p:txBody>
      </p:sp>
    </p:spTree>
    <p:extLst>
      <p:ext uri="{BB962C8B-B14F-4D97-AF65-F5344CB8AC3E}">
        <p14:creationId xmlns:p14="http://schemas.microsoft.com/office/powerpoint/2010/main" val="80581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892E5-BB70-0945-C8B1-993CD00D9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D3020BB-3653-88B9-DCE8-0E903EF0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06" y="1778642"/>
            <a:ext cx="7680960" cy="459346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44AB8E9-0E0D-5F4F-BC6E-60A2988EFC70}"/>
              </a:ext>
            </a:extLst>
          </p:cNvPr>
          <p:cNvSpPr txBox="1"/>
          <p:nvPr/>
        </p:nvSpPr>
        <p:spPr>
          <a:xfrm>
            <a:off x="399012" y="485896"/>
            <a:ext cx="3702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KepServer</a:t>
            </a:r>
            <a:r>
              <a:rPr lang="en-US" altLang="ko-KR" dirty="0"/>
              <a:t> License </a:t>
            </a:r>
            <a:r>
              <a:rPr lang="ko-KR" altLang="en-US" dirty="0"/>
              <a:t>등록 절차 안내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D1C635-5290-DA29-7DF2-E29D48E44C34}"/>
              </a:ext>
            </a:extLst>
          </p:cNvPr>
          <p:cNvSpPr txBox="1"/>
          <p:nvPr/>
        </p:nvSpPr>
        <p:spPr>
          <a:xfrm>
            <a:off x="399012" y="1100059"/>
            <a:ext cx="9174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License Server URL : my.kepware.com </a:t>
            </a:r>
          </a:p>
          <a:p>
            <a:r>
              <a:rPr lang="en-US" altLang="ko-KR" sz="1200" dirty="0"/>
              <a:t>(</a:t>
            </a:r>
            <a:r>
              <a:rPr lang="ko-KR" altLang="en-US" sz="1200" dirty="0"/>
              <a:t>회원</a:t>
            </a:r>
            <a:r>
              <a:rPr lang="en-US" altLang="ko-KR" sz="1200" dirty="0"/>
              <a:t> </a:t>
            </a:r>
            <a:r>
              <a:rPr lang="ko-KR" altLang="en-US" sz="1200" dirty="0"/>
              <a:t>가입이 되어 있어야 라이선스 인증이 가능합니다</a:t>
            </a:r>
            <a:r>
              <a:rPr lang="en-US" altLang="ko-K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95054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E234AE-D9F5-FBDD-7F77-238DA9503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39" y="798126"/>
            <a:ext cx="2366423" cy="503532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3933712-6BFF-71AA-A945-2F251932C1A9}"/>
              </a:ext>
            </a:extLst>
          </p:cNvPr>
          <p:cNvSpPr/>
          <p:nvPr/>
        </p:nvSpPr>
        <p:spPr>
          <a:xfrm>
            <a:off x="225268" y="2969622"/>
            <a:ext cx="2690948" cy="3461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708E1A-77C4-9379-5096-B5D0F1CBC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3987" y="798127"/>
            <a:ext cx="4394280" cy="330578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EA879DB-5604-34A4-B664-4145DC368CFE}"/>
              </a:ext>
            </a:extLst>
          </p:cNvPr>
          <p:cNvSpPr/>
          <p:nvPr/>
        </p:nvSpPr>
        <p:spPr>
          <a:xfrm>
            <a:off x="3153656" y="3315787"/>
            <a:ext cx="2829133" cy="2862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B0C3F6D-092D-0516-5786-D3060801F3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7853" y="1703643"/>
            <a:ext cx="4680777" cy="351058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E6B62F8-DA12-3EE9-21CE-0029AEA6B3D3}"/>
              </a:ext>
            </a:extLst>
          </p:cNvPr>
          <p:cNvSpPr/>
          <p:nvPr/>
        </p:nvSpPr>
        <p:spPr>
          <a:xfrm>
            <a:off x="7268456" y="4372774"/>
            <a:ext cx="2937990" cy="2862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A25D5F-9FD8-91DB-B6C8-3D31B9C2DA11}"/>
              </a:ext>
            </a:extLst>
          </p:cNvPr>
          <p:cNvSpPr txBox="1"/>
          <p:nvPr/>
        </p:nvSpPr>
        <p:spPr>
          <a:xfrm>
            <a:off x="4635986" y="4216332"/>
            <a:ext cx="129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온라인 인증</a:t>
            </a:r>
            <a:endParaRPr lang="en-US" altLang="ko-KR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561BE-3B25-49BD-BE5A-B672C2F22196}"/>
              </a:ext>
            </a:extLst>
          </p:cNvPr>
          <p:cNvSpPr txBox="1"/>
          <p:nvPr/>
        </p:nvSpPr>
        <p:spPr>
          <a:xfrm>
            <a:off x="8883100" y="5379412"/>
            <a:ext cx="12902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오프라인 인증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1378083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ABAE6-5555-F67D-4D7F-E5080C91B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88403AD-B09C-B7D8-A9DA-A716F3DBC0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12" y="617736"/>
            <a:ext cx="4923279" cy="371913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4760B95-9852-A8D9-2DF7-C8627DAAD158}"/>
              </a:ext>
            </a:extLst>
          </p:cNvPr>
          <p:cNvSpPr/>
          <p:nvPr/>
        </p:nvSpPr>
        <p:spPr>
          <a:xfrm>
            <a:off x="811050" y="1373776"/>
            <a:ext cx="1670893" cy="2862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BF55A8-9286-5CB7-26A3-5F08B991F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5410" y="1242657"/>
            <a:ext cx="5141179" cy="385588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0BB07E5-AD8B-664E-7578-68CAC0ECACD3}"/>
              </a:ext>
            </a:extLst>
          </p:cNvPr>
          <p:cNvSpPr/>
          <p:nvPr/>
        </p:nvSpPr>
        <p:spPr>
          <a:xfrm>
            <a:off x="3609294" y="1517467"/>
            <a:ext cx="2824779" cy="47679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9C32B2C-A688-9A7F-08B3-4C8187312BC7}"/>
              </a:ext>
            </a:extLst>
          </p:cNvPr>
          <p:cNvSpPr/>
          <p:nvPr/>
        </p:nvSpPr>
        <p:spPr>
          <a:xfrm>
            <a:off x="3609294" y="3440974"/>
            <a:ext cx="1483659" cy="3820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92BA06-534E-7097-DF3E-E4E89B7E9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56063"/>
            <a:ext cx="5725364" cy="361378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5AFF3F5-08B9-3E3D-4778-7D8B72615707}"/>
              </a:ext>
            </a:extLst>
          </p:cNvPr>
          <p:cNvSpPr/>
          <p:nvPr/>
        </p:nvSpPr>
        <p:spPr>
          <a:xfrm>
            <a:off x="6096000" y="5207399"/>
            <a:ext cx="536608" cy="60960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251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C5752-3915-0814-848F-AD339B24A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0BE9C1C-A646-D002-0328-0D8584252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5" y="607230"/>
            <a:ext cx="5206318" cy="428698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3CBDD37-0339-12C8-C06F-B5E8820CB8AE}"/>
              </a:ext>
            </a:extLst>
          </p:cNvPr>
          <p:cNvSpPr/>
          <p:nvPr/>
        </p:nvSpPr>
        <p:spPr>
          <a:xfrm>
            <a:off x="3159138" y="3039291"/>
            <a:ext cx="977433" cy="1828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2724A1-108A-F938-1468-3E3E218DA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4438" y="1963782"/>
            <a:ext cx="6671394" cy="428698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15F300A-79B1-4615-AD0C-32D274E2B674}"/>
              </a:ext>
            </a:extLst>
          </p:cNvPr>
          <p:cNvSpPr/>
          <p:nvPr/>
        </p:nvSpPr>
        <p:spPr>
          <a:xfrm>
            <a:off x="5831905" y="4166058"/>
            <a:ext cx="847569" cy="4059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6200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4E916-B635-FB67-24B6-A4B898507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0F589A-8BCE-5CB4-72ED-5F8A0AF129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08" y="561279"/>
            <a:ext cx="5377563" cy="411277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7156ADC-EED3-334E-7100-DDB6F3287A6E}"/>
              </a:ext>
            </a:extLst>
          </p:cNvPr>
          <p:cNvSpPr/>
          <p:nvPr/>
        </p:nvSpPr>
        <p:spPr>
          <a:xfrm>
            <a:off x="587808" y="4166058"/>
            <a:ext cx="317883" cy="4059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DC8178C-1319-4EB0-AA10-18260AC7C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808" y="1698972"/>
            <a:ext cx="5162588" cy="440058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07B62B5-03E3-0AAC-CB5E-D9D696532FF2}"/>
              </a:ext>
            </a:extLst>
          </p:cNvPr>
          <p:cNvSpPr/>
          <p:nvPr/>
        </p:nvSpPr>
        <p:spPr>
          <a:xfrm>
            <a:off x="7402265" y="3997234"/>
            <a:ext cx="1036341" cy="1688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813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64B22-F9F1-A194-1851-21E9F97BF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C98D34D-13FA-7B69-716A-D63CD3C8F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841" y="487526"/>
            <a:ext cx="5394005" cy="452861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C332D3B-482F-F886-480D-32F3B61F4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194" y="1129783"/>
            <a:ext cx="6076994" cy="49816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31B1E60-FE81-D995-14DB-CE20148A52F5}"/>
              </a:ext>
            </a:extLst>
          </p:cNvPr>
          <p:cNvSpPr/>
          <p:nvPr/>
        </p:nvSpPr>
        <p:spPr>
          <a:xfrm>
            <a:off x="1110322" y="1129783"/>
            <a:ext cx="2730158" cy="38863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9E0F62-EC79-D548-5360-3B9AAB0B9C1D}"/>
              </a:ext>
            </a:extLst>
          </p:cNvPr>
          <p:cNvSpPr/>
          <p:nvPr/>
        </p:nvSpPr>
        <p:spPr>
          <a:xfrm>
            <a:off x="6311155" y="1229932"/>
            <a:ext cx="4461347" cy="32723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ACF48D-1343-2711-2752-8A080A606C2C}"/>
              </a:ext>
            </a:extLst>
          </p:cNvPr>
          <p:cNvSpPr/>
          <p:nvPr/>
        </p:nvSpPr>
        <p:spPr>
          <a:xfrm>
            <a:off x="6438709" y="5509490"/>
            <a:ext cx="1375976" cy="2676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240EC29-605A-8091-980B-AFC058867F30}"/>
              </a:ext>
            </a:extLst>
          </p:cNvPr>
          <p:cNvSpPr/>
          <p:nvPr/>
        </p:nvSpPr>
        <p:spPr>
          <a:xfrm>
            <a:off x="6311155" y="4602480"/>
            <a:ext cx="255108" cy="8403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3678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E10FE-9F75-B88E-C8A8-052B6DD27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BD8C16-37D9-A0C3-B63B-F5FF52146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59" y="807982"/>
            <a:ext cx="6143670" cy="2838471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4D4DB7B-A183-F855-B676-67239868FBC3}"/>
              </a:ext>
            </a:extLst>
          </p:cNvPr>
          <p:cNvSpPr/>
          <p:nvPr/>
        </p:nvSpPr>
        <p:spPr>
          <a:xfrm>
            <a:off x="1463019" y="2093399"/>
            <a:ext cx="1375976" cy="26763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4E3515-3C93-2300-F651-E0F5F5D0B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283" y="2439886"/>
            <a:ext cx="5075759" cy="33164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6229483-01CD-9305-C421-F1547AF90BCC}"/>
              </a:ext>
            </a:extLst>
          </p:cNvPr>
          <p:cNvSpPr/>
          <p:nvPr/>
        </p:nvSpPr>
        <p:spPr>
          <a:xfrm>
            <a:off x="6736059" y="3152503"/>
            <a:ext cx="1145198" cy="21437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5053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206</Words>
  <Application>Microsoft Office PowerPoint</Application>
  <PresentationFormat>와이드스크린</PresentationFormat>
  <Paragraphs>53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SeongMinKim</dc:creator>
  <cp:lastModifiedBy>1539</cp:lastModifiedBy>
  <cp:revision>2</cp:revision>
  <dcterms:created xsi:type="dcterms:W3CDTF">2025-08-01T01:32:25Z</dcterms:created>
  <dcterms:modified xsi:type="dcterms:W3CDTF">2025-08-01T02:29:41Z</dcterms:modified>
</cp:coreProperties>
</file>