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56337-5F74-7EED-150B-E52F8CF2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B1B194-89BA-7F8F-9EA8-7081F8118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38D7E-DF8D-D457-7052-150CC1FF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98B7C-9B89-D08C-C164-68E6EDA9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919A3-EC73-E52B-EE3B-9AE6D85E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EF6F9-097B-171C-444F-9E447CB1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96844-7709-E9B9-A831-F27C55C9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8F7C9-1AD2-E987-5EFD-E9976BE6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15E9A-75AB-00C3-6038-66E4F6BA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27EF9-E5DF-9F91-7030-B8D711B6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1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5C38F2-7B30-881B-A26C-AF0C81363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71F28-F257-4178-EAA4-D004A5B2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ACB4D-55AC-D831-52B9-2F603FCD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C78A5-0584-13E9-9FB0-16C4A021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6CDF6-8922-E031-F8DF-6258B464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98B6D-6954-2647-49E1-03F9D394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8FE66-44EF-6F67-2C17-AECD38CA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95DDC-22B6-440F-E7EC-37B39F10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264F6-DD59-5A56-4371-6B9DDA2D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60B18-AB7C-23C1-0A43-EA92DC73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8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CF763-CB8A-A74A-B5F9-28DA9942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18D86-C863-235B-240A-5196C7E0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3964-9CA9-513C-64A7-15974D18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AE26-C5E8-F891-0F5F-0D14387D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A0B17-CFF3-4ED5-CF04-86DBC93B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0952-6CBF-F066-C66C-8420A69E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F1343-C288-7718-B1CB-90FFEFFBC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CEBFF-C847-CE4E-C1DC-69BF1C61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CCDA4-B4E0-5013-0AA5-71A3E985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3862D-B9D2-08B8-D571-039366B0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AFADDE-D467-95E9-7328-FC7066D1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9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FD00B-211D-5C5A-1A32-05F1ADF5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C4BFE4-0333-F7EF-B761-0F0D4407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4DB12-DBB1-A537-29CE-B2956F9A8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D61F3-5BE8-DA6A-42C9-BAC371E9B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AE5CFD-447E-7A26-3E73-184D0499D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D14DD-EDF6-0FA0-5A3B-5CB49D07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26C1D3-6A6A-F7A3-D850-E7408E2F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1CBD1-9346-C84D-9F20-2514FFB2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B549F-233C-B784-FB66-71D6F29B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4BCB7-C1A9-0B4C-AFC0-D23E36B2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FFD22-6DD9-E561-E7EE-B3739E83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47735-D777-D6FD-DC16-B7A5FC0D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034822-0D38-FA00-43DF-55270968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5F7290-6D49-2B35-4C0A-8BB4F72C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B744E-B572-3B51-DDBA-F7662C72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8BFE0-3C3C-8935-CEA7-95A45BA9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E671B-B1A5-7040-1390-BD2DB6E74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198F3-B54B-7713-F436-CA030542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C2A18-4B76-554D-049F-10872C47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F61EC-19C1-3773-2A3A-1C4051A8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7B723-3737-F563-2FD1-A2B39B4A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1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CF60-B0F6-AE15-CA6B-80CC2E3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BCBD9-8548-703B-A09E-2015557FC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84C08C-D12A-BB0A-969F-3A5F2EFD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54369-5A6B-D444-A54D-A22EA770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B72A2-70CC-2B46-E86F-72165C8A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DA199-8103-32A4-7707-E710441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BDF76-BD96-0D85-4C06-BE906489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E540D-C3A1-75B4-68C3-9F3CF5A0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AA61C-CC23-D17C-3897-829F7774E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23270-2E64-4826-8D23-C87E959131E8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D819E-ECAE-CAEA-67CA-496BC98D5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4857-1CA2-977B-A34C-5B44AD64A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F41E1-616A-4C6F-AF97-E552FC1107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8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22971-F84F-BB84-8E90-909B6D654A2A}"/>
              </a:ext>
            </a:extLst>
          </p:cNvPr>
          <p:cNvSpPr txBox="1"/>
          <p:nvPr/>
        </p:nvSpPr>
        <p:spPr>
          <a:xfrm>
            <a:off x="361950" y="266700"/>
            <a:ext cx="28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Kepware </a:t>
            </a:r>
            <a:r>
              <a:rPr lang="ko-KR" altLang="en-US" dirty="0"/>
              <a:t>프로그램 구성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13195-C742-8E1C-A411-B12C7EF4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28687"/>
            <a:ext cx="1933575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26447-BC65-9A8D-7F32-B7B5A6C8ACAB}"/>
              </a:ext>
            </a:extLst>
          </p:cNvPr>
          <p:cNvSpPr txBox="1"/>
          <p:nvPr/>
        </p:nvSpPr>
        <p:spPr>
          <a:xfrm>
            <a:off x="3241136" y="928687"/>
            <a:ext cx="59365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/>
              <a:t>PW(</a:t>
            </a:r>
            <a:r>
              <a:rPr lang="ko-KR" altLang="en-US" sz="1200" dirty="0"/>
              <a:t>전기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1) PW_1S(</a:t>
            </a:r>
            <a:r>
              <a:rPr lang="ko-KR" altLang="en-US" sz="1200" dirty="0"/>
              <a:t>전기데이터 수집 및 </a:t>
            </a:r>
            <a:r>
              <a:rPr lang="en-US" altLang="ko-KR" sz="1200" dirty="0"/>
              <a:t>1</a:t>
            </a:r>
            <a:r>
              <a:rPr lang="ko-KR" altLang="en-US" sz="1200" dirty="0"/>
              <a:t>초 간격 </a:t>
            </a:r>
            <a:r>
              <a:rPr lang="en-US" altLang="ko-KR" sz="1200" dirty="0"/>
              <a:t>DB Insert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2) PW_5M (</a:t>
            </a:r>
            <a:r>
              <a:rPr lang="ko-KR" altLang="en-US" sz="1200" dirty="0"/>
              <a:t>전기데이터 수집 및 </a:t>
            </a:r>
            <a:r>
              <a:rPr lang="en-US" altLang="ko-KR" sz="1200" dirty="0"/>
              <a:t>5</a:t>
            </a:r>
            <a:r>
              <a:rPr lang="ko-KR" altLang="en-US" sz="1200" dirty="0"/>
              <a:t>분 간격 </a:t>
            </a:r>
            <a:r>
              <a:rPr lang="en-US" altLang="ko-KR" sz="1200" dirty="0"/>
              <a:t>DB Insert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3) PW_TEST_1S(</a:t>
            </a:r>
            <a:r>
              <a:rPr lang="ko-KR" altLang="en-US" sz="1200" dirty="0"/>
              <a:t>전기데이터 수집 및 </a:t>
            </a:r>
            <a:r>
              <a:rPr lang="en-US" altLang="ko-KR" sz="1200" dirty="0"/>
              <a:t>1</a:t>
            </a:r>
            <a:r>
              <a:rPr lang="ko-KR" altLang="en-US" sz="1200" dirty="0"/>
              <a:t>초 간격 </a:t>
            </a:r>
            <a:r>
              <a:rPr lang="en-US" altLang="ko-KR" sz="1200" dirty="0"/>
              <a:t>DB Insert </a:t>
            </a:r>
            <a:r>
              <a:rPr lang="ko-KR" altLang="en-US" sz="1200" dirty="0"/>
              <a:t>개별 테스트 프로그램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4) PW_TEST_5M(</a:t>
            </a:r>
            <a:r>
              <a:rPr lang="ko-KR" altLang="en-US" sz="1200" dirty="0"/>
              <a:t>전기데이터 수집 및 </a:t>
            </a:r>
            <a:r>
              <a:rPr lang="en-US" altLang="ko-KR" sz="1200" dirty="0"/>
              <a:t>5</a:t>
            </a:r>
            <a:r>
              <a:rPr lang="ko-KR" altLang="en-US" sz="1200" dirty="0"/>
              <a:t>분 간격 </a:t>
            </a:r>
            <a:r>
              <a:rPr lang="en-US" altLang="ko-KR" sz="1200" dirty="0"/>
              <a:t>DB Insert </a:t>
            </a:r>
            <a:r>
              <a:rPr lang="ko-KR" altLang="en-US" sz="1200" dirty="0"/>
              <a:t>개별 테스트 프로그램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STWA(</a:t>
            </a:r>
            <a:r>
              <a:rPr lang="ko-KR" altLang="en-US" sz="1200" dirty="0"/>
              <a:t>증기</a:t>
            </a:r>
            <a:r>
              <a:rPr lang="en-US" altLang="ko-KR" sz="1200" dirty="0"/>
              <a:t>/</a:t>
            </a:r>
            <a:r>
              <a:rPr lang="ko-KR" altLang="en-US" sz="1200" dirty="0"/>
              <a:t>용수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1) STWA(</a:t>
            </a:r>
            <a:r>
              <a:rPr lang="ko-KR" altLang="en-US" sz="1200" dirty="0"/>
              <a:t>증기</a:t>
            </a:r>
            <a:r>
              <a:rPr lang="en-US" altLang="ko-KR" sz="1200" dirty="0"/>
              <a:t>/</a:t>
            </a:r>
            <a:r>
              <a:rPr lang="ko-KR" altLang="en-US" sz="1200" dirty="0"/>
              <a:t>용수 데이터 수집 및 </a:t>
            </a:r>
            <a:r>
              <a:rPr lang="en-US" altLang="ko-KR" sz="1200" dirty="0"/>
              <a:t>1</a:t>
            </a:r>
            <a:r>
              <a:rPr lang="ko-KR" altLang="en-US" sz="1200" dirty="0"/>
              <a:t>초 간격 </a:t>
            </a:r>
            <a:r>
              <a:rPr lang="en-US" altLang="ko-KR" sz="1200" dirty="0"/>
              <a:t>DB Insert </a:t>
            </a:r>
            <a:r>
              <a:rPr lang="ko-KR" altLang="en-US" sz="1200" dirty="0"/>
              <a:t>프로그램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2) STWA_TEST(</a:t>
            </a:r>
            <a:r>
              <a:rPr lang="ko-KR" altLang="en-US" sz="1200" dirty="0"/>
              <a:t>증기</a:t>
            </a:r>
            <a:r>
              <a:rPr lang="en-US" altLang="ko-KR" sz="1200" dirty="0"/>
              <a:t>/</a:t>
            </a:r>
            <a:r>
              <a:rPr lang="ko-KR" altLang="en-US" sz="1200" dirty="0"/>
              <a:t>용수 데이터 수집 및 </a:t>
            </a:r>
            <a:r>
              <a:rPr lang="en-US" altLang="ko-KR" sz="1200" dirty="0"/>
              <a:t>1</a:t>
            </a:r>
            <a:r>
              <a:rPr lang="ko-KR" altLang="en-US" sz="1200" dirty="0"/>
              <a:t>초 간격 </a:t>
            </a:r>
            <a:r>
              <a:rPr lang="en-US" altLang="ko-KR" sz="1200" dirty="0"/>
              <a:t>DB Insert </a:t>
            </a:r>
            <a:r>
              <a:rPr lang="ko-KR" altLang="en-US" sz="1200" dirty="0"/>
              <a:t>개별 테스트 프로그램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170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A3C5E-CB9B-A73C-1A24-9BE472DC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7723D-429C-DA2D-7C33-851CA709DA25}"/>
              </a:ext>
            </a:extLst>
          </p:cNvPr>
          <p:cNvSpPr txBox="1"/>
          <p:nvPr/>
        </p:nvSpPr>
        <p:spPr>
          <a:xfrm>
            <a:off x="361950" y="26670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설비별 개별 테스트 프로그램 종료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A6321-CC0E-7C56-294A-6D4E4A660BCA}"/>
              </a:ext>
            </a:extLst>
          </p:cNvPr>
          <p:cNvSpPr txBox="1"/>
          <p:nvPr/>
        </p:nvSpPr>
        <p:spPr>
          <a:xfrm>
            <a:off x="4369522" y="1081885"/>
            <a:ext cx="414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COM11</a:t>
            </a:r>
            <a:r>
              <a:rPr lang="ko-KR" altLang="en-US" sz="1200" dirty="0"/>
              <a:t>번 프로그램 종료하고자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COM11 </a:t>
            </a:r>
            <a:r>
              <a:rPr lang="ko-KR" altLang="en-US" sz="1200" dirty="0"/>
              <a:t>더블클릭</a:t>
            </a:r>
            <a:endParaRPr lang="en-US" altLang="ko-KR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1EBE28-AC81-E19A-4634-1CAA486D5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06618"/>
            <a:ext cx="2276475" cy="1076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09BC64-51CF-2B40-560B-4E5559EB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1" y="2405784"/>
            <a:ext cx="3914775" cy="2305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419BF7-5552-27EE-42FD-779AF239EB7C}"/>
              </a:ext>
            </a:extLst>
          </p:cNvPr>
          <p:cNvSpPr txBox="1"/>
          <p:nvPr/>
        </p:nvSpPr>
        <p:spPr>
          <a:xfrm>
            <a:off x="4369521" y="2356170"/>
            <a:ext cx="3711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Serial </a:t>
            </a:r>
            <a:r>
              <a:rPr lang="en-US" altLang="ko-KR" sz="1200" dirty="0" err="1"/>
              <a:t>Commnuications</a:t>
            </a:r>
            <a:r>
              <a:rPr lang="en-US" altLang="ko-KR" sz="1200" dirty="0"/>
              <a:t> </a:t>
            </a:r>
            <a:r>
              <a:rPr lang="ko-KR" altLang="en-US" sz="1200" dirty="0"/>
              <a:t>탭 클릭</a:t>
            </a:r>
            <a:endParaRPr lang="en-US" altLang="ko-KR" sz="1200" dirty="0"/>
          </a:p>
          <a:p>
            <a:r>
              <a:rPr lang="en-US" altLang="ko-KR" sz="1200" dirty="0"/>
              <a:t>4. COM ID</a:t>
            </a:r>
            <a:r>
              <a:rPr lang="ko-KR" altLang="en-US" sz="1200" dirty="0"/>
              <a:t>를 위 사진의 </a:t>
            </a:r>
            <a:r>
              <a:rPr lang="en-US" altLang="ko-KR" sz="1200" dirty="0"/>
              <a:t>COM </a:t>
            </a:r>
            <a:r>
              <a:rPr lang="ko-KR" altLang="en-US" sz="1200" dirty="0"/>
              <a:t>번호 </a:t>
            </a:r>
            <a:r>
              <a:rPr lang="en-US" altLang="ko-KR" sz="1200" dirty="0"/>
              <a:t>+ 100</a:t>
            </a:r>
            <a:r>
              <a:rPr lang="ko-KR" altLang="en-US" sz="1200" dirty="0"/>
              <a:t>으로 설정</a:t>
            </a:r>
            <a:endParaRPr lang="en-US" altLang="ko-KR" sz="1200" dirty="0"/>
          </a:p>
          <a:p>
            <a:r>
              <a:rPr lang="en-US" altLang="ko-KR" sz="1200" dirty="0"/>
              <a:t> EX)</a:t>
            </a:r>
            <a:r>
              <a:rPr lang="ko-KR" altLang="en-US" sz="1200" dirty="0"/>
              <a:t> </a:t>
            </a:r>
            <a:r>
              <a:rPr lang="en-US" altLang="ko-KR" sz="1200" dirty="0"/>
              <a:t>11 -&gt; 111 </a:t>
            </a:r>
            <a:r>
              <a:rPr lang="ko-KR" altLang="en-US" sz="1200" dirty="0"/>
              <a:t>변경 후 </a:t>
            </a:r>
            <a:r>
              <a:rPr lang="en-US" altLang="ko-KR" sz="1200" dirty="0"/>
              <a:t>OK </a:t>
            </a:r>
            <a:r>
              <a:rPr lang="ko-KR" altLang="en-US" sz="1200" dirty="0"/>
              <a:t>버튼 클릭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8905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996D1-A910-6FE3-A90A-ED80F6EC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78E05-C327-E654-0B98-16F81D68EFA0}"/>
              </a:ext>
            </a:extLst>
          </p:cNvPr>
          <p:cNvSpPr txBox="1"/>
          <p:nvPr/>
        </p:nvSpPr>
        <p:spPr>
          <a:xfrm>
            <a:off x="361950" y="26670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전체 설비 가동 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724C1-2396-3D4D-2618-01034A15C0F2}"/>
              </a:ext>
            </a:extLst>
          </p:cNvPr>
          <p:cNvSpPr txBox="1"/>
          <p:nvPr/>
        </p:nvSpPr>
        <p:spPr>
          <a:xfrm>
            <a:off x="4162425" y="1066800"/>
            <a:ext cx="610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각 </a:t>
            </a:r>
            <a:r>
              <a:rPr lang="en-US" altLang="ko-KR" sz="1200" dirty="0"/>
              <a:t>PW(</a:t>
            </a:r>
            <a:r>
              <a:rPr lang="ko-KR" altLang="en-US" sz="1200" dirty="0"/>
              <a:t>전기</a:t>
            </a:r>
            <a:r>
              <a:rPr lang="en-US" altLang="ko-KR" sz="1200" dirty="0"/>
              <a:t>), STWA(</a:t>
            </a:r>
            <a:r>
              <a:rPr lang="ko-KR" altLang="en-US" sz="1200" dirty="0"/>
              <a:t>증기</a:t>
            </a:r>
            <a:r>
              <a:rPr lang="en-US" altLang="ko-KR" sz="1200" dirty="0"/>
              <a:t>/</a:t>
            </a:r>
            <a:r>
              <a:rPr lang="ko-KR" altLang="en-US" sz="1200" dirty="0"/>
              <a:t>용수</a:t>
            </a:r>
            <a:r>
              <a:rPr lang="en-US" altLang="ko-KR" sz="1200" dirty="0"/>
              <a:t>) </a:t>
            </a:r>
            <a:r>
              <a:rPr lang="ko-KR" altLang="en-US" sz="1200" dirty="0"/>
              <a:t>프로그램 별 </a:t>
            </a:r>
            <a:r>
              <a:rPr lang="en-US" altLang="ko-KR" sz="1200" dirty="0"/>
              <a:t>TEST</a:t>
            </a:r>
            <a:r>
              <a:rPr lang="ko-KR" altLang="en-US" sz="1200" dirty="0"/>
              <a:t>라 표기되지 않은 프로그램이 있음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49E85D-8650-86AC-B6F1-6ABF7B2A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28687"/>
            <a:ext cx="1933575" cy="155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C8E1B6-A365-2AFD-F68C-F8589DA6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625436"/>
            <a:ext cx="3781425" cy="304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4598A8D-850F-95A6-B36D-4421825C6117}"/>
              </a:ext>
            </a:extLst>
          </p:cNvPr>
          <p:cNvSpPr/>
          <p:nvPr/>
        </p:nvSpPr>
        <p:spPr>
          <a:xfrm>
            <a:off x="665471" y="2988541"/>
            <a:ext cx="341582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F95E1-04CA-2739-049E-B6BC90CE6DF1}"/>
              </a:ext>
            </a:extLst>
          </p:cNvPr>
          <p:cNvSpPr txBox="1"/>
          <p:nvPr/>
        </p:nvSpPr>
        <p:spPr>
          <a:xfrm>
            <a:off x="4162425" y="2661303"/>
            <a:ext cx="3916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프로그램 불러오기 통해 전체 가동할 프로그램 실행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4623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3DC2-1FDC-4F06-4AE9-F0E1FE8CE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7ED06-186C-BFB4-0804-14D67409F817}"/>
              </a:ext>
            </a:extLst>
          </p:cNvPr>
          <p:cNvSpPr txBox="1"/>
          <p:nvPr/>
        </p:nvSpPr>
        <p:spPr>
          <a:xfrm>
            <a:off x="361950" y="26670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전체 설비 가동 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71E40-F616-DCCC-57B2-FB4D3BDDC698}"/>
              </a:ext>
            </a:extLst>
          </p:cNvPr>
          <p:cNvSpPr txBox="1"/>
          <p:nvPr/>
        </p:nvSpPr>
        <p:spPr>
          <a:xfrm>
            <a:off x="4162425" y="1066800"/>
            <a:ext cx="265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실행 시 상단의 </a:t>
            </a:r>
            <a:r>
              <a:rPr lang="en-US" altLang="ko-KR" sz="1200" dirty="0"/>
              <a:t>Quick Client </a:t>
            </a:r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3BD111-3D99-3249-A06B-B02C2861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9" y="820304"/>
            <a:ext cx="3786331" cy="2705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F4FA1A-536F-8ECB-69A7-B3F81C969C96}"/>
              </a:ext>
            </a:extLst>
          </p:cNvPr>
          <p:cNvSpPr/>
          <p:nvPr/>
        </p:nvSpPr>
        <p:spPr>
          <a:xfrm>
            <a:off x="3039216" y="1167586"/>
            <a:ext cx="341582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325311-D64C-E32A-69AF-DA66398A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9" y="3872686"/>
            <a:ext cx="4892216" cy="2328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C2B164-1792-1204-7F84-1459097959B6}"/>
              </a:ext>
            </a:extLst>
          </p:cNvPr>
          <p:cNvSpPr txBox="1"/>
          <p:nvPr/>
        </p:nvSpPr>
        <p:spPr>
          <a:xfrm>
            <a:off x="5271648" y="3988770"/>
            <a:ext cx="548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모든 설비의 연결이 실행되고 각 </a:t>
            </a:r>
            <a:r>
              <a:rPr lang="en-US" altLang="ko-KR" sz="1200" dirty="0" err="1"/>
              <a:t>COMxx</a:t>
            </a:r>
            <a:r>
              <a:rPr lang="en-US" altLang="ko-KR" sz="1200" dirty="0"/>
              <a:t>.</a:t>
            </a:r>
            <a:r>
              <a:rPr lang="ko-KR" altLang="en-US" sz="1200" dirty="0"/>
              <a:t>설비</a:t>
            </a:r>
            <a:r>
              <a:rPr lang="en-US" altLang="ko-KR" sz="1200" dirty="0"/>
              <a:t>/</a:t>
            </a:r>
            <a:r>
              <a:rPr lang="ko-KR" altLang="en-US" sz="1200" dirty="0"/>
              <a:t>업체명</a:t>
            </a:r>
            <a:r>
              <a:rPr lang="en-US" altLang="ko-KR" sz="1200" dirty="0"/>
              <a:t>.TAG </a:t>
            </a:r>
            <a:r>
              <a:rPr lang="ko-KR" altLang="en-US" sz="1200" dirty="0"/>
              <a:t>항목에 들어가면</a:t>
            </a:r>
            <a:endParaRPr lang="en-US" altLang="ko-KR" sz="1200" dirty="0"/>
          </a:p>
          <a:p>
            <a:r>
              <a:rPr lang="ko-KR" altLang="en-US" sz="1200" dirty="0"/>
              <a:t>수집되고 있는 데이터 확인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40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214CA-EC9F-E10A-ACA2-B3046675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41127B-702C-4F52-C04F-674AB12F441B}"/>
              </a:ext>
            </a:extLst>
          </p:cNvPr>
          <p:cNvSpPr txBox="1"/>
          <p:nvPr/>
        </p:nvSpPr>
        <p:spPr>
          <a:xfrm>
            <a:off x="361950" y="26670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전체 설비 가동 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D709B-CEA5-D988-57B5-BDAF87A13358}"/>
              </a:ext>
            </a:extLst>
          </p:cNvPr>
          <p:cNvSpPr txBox="1"/>
          <p:nvPr/>
        </p:nvSpPr>
        <p:spPr>
          <a:xfrm>
            <a:off x="216910" y="3449828"/>
            <a:ext cx="4826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</a:t>
            </a:r>
            <a:r>
              <a:rPr lang="ko-KR" altLang="en-US" sz="1200" dirty="0"/>
              <a:t>모든 </a:t>
            </a:r>
            <a:r>
              <a:rPr lang="en-US" altLang="ko-KR" sz="1200" dirty="0"/>
              <a:t>DB Insert</a:t>
            </a:r>
            <a:r>
              <a:rPr lang="ko-KR" altLang="en-US" sz="1200" dirty="0"/>
              <a:t> 프로그램은 프로그램 실행 시 자동으로 실행이 됨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14157-9BF8-4E6A-4DAB-0904B0F1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10" y="983673"/>
            <a:ext cx="1838325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457A28-DD45-79B7-046B-4C1289264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627" y="983673"/>
            <a:ext cx="8181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E55D4-C8FF-D098-57E4-6ADBDDFF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DC5AA-493E-D275-C8E8-AEEF7CBD685D}"/>
              </a:ext>
            </a:extLst>
          </p:cNvPr>
          <p:cNvSpPr txBox="1"/>
          <p:nvPr/>
        </p:nvSpPr>
        <p:spPr>
          <a:xfrm>
            <a:off x="361950" y="26670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전체 설비 가동 프로그램 종료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66946-534A-8A45-3FF7-5407928E8620}"/>
              </a:ext>
            </a:extLst>
          </p:cNvPr>
          <p:cNvSpPr txBox="1"/>
          <p:nvPr/>
        </p:nvSpPr>
        <p:spPr>
          <a:xfrm>
            <a:off x="125446" y="3819728"/>
            <a:ext cx="882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/>
              <a:t>1. </a:t>
            </a:r>
            <a:r>
              <a:rPr lang="ko-KR" altLang="en-US" sz="1200" dirty="0"/>
              <a:t>현재 실행 중인 </a:t>
            </a:r>
            <a:r>
              <a:rPr lang="en-US" altLang="ko-KR" sz="1200" dirty="0"/>
              <a:t>OPC Quich Client </a:t>
            </a:r>
            <a:r>
              <a:rPr lang="ko-KR" altLang="en-US" sz="1200" dirty="0"/>
              <a:t>프로그램 닫기 버튼을 통해 종료</a:t>
            </a:r>
            <a:r>
              <a:rPr lang="en-US" altLang="ko-KR" sz="1200" dirty="0"/>
              <a:t>(</a:t>
            </a:r>
            <a:r>
              <a:rPr lang="ko-KR" altLang="en-US" sz="1200" dirty="0"/>
              <a:t>닫기 시 저장여부를 물어보는데 </a:t>
            </a:r>
            <a:r>
              <a:rPr lang="ko-KR" altLang="en-US" sz="1200" dirty="0" err="1"/>
              <a:t>아니요를</a:t>
            </a:r>
            <a:r>
              <a:rPr lang="ko-KR" altLang="en-US" sz="1200" dirty="0"/>
              <a:t> 누르면 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해당 실행 시 데이터 수집을 멈춤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EAB9AA-2F90-51FC-04EE-50B341DC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707592"/>
            <a:ext cx="6998646" cy="29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E796-20E7-E878-A9E9-178B0C338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E0794-B649-6AF0-B22E-0760FD67A9A0}"/>
              </a:ext>
            </a:extLst>
          </p:cNvPr>
          <p:cNvSpPr txBox="1"/>
          <p:nvPr/>
        </p:nvSpPr>
        <p:spPr>
          <a:xfrm>
            <a:off x="361950" y="26670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전체 설비 가동 프로그램 종료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24EA1A-01DC-AAC2-0D87-5482898D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2" y="789709"/>
            <a:ext cx="1838325" cy="228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D0917A-4AF6-908D-68D4-ACC813D05A7E}"/>
              </a:ext>
            </a:extLst>
          </p:cNvPr>
          <p:cNvSpPr txBox="1"/>
          <p:nvPr/>
        </p:nvSpPr>
        <p:spPr>
          <a:xfrm>
            <a:off x="2132627" y="854855"/>
            <a:ext cx="7381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DB Insert </a:t>
            </a:r>
            <a:r>
              <a:rPr lang="ko-KR" altLang="en-US" sz="1200" dirty="0"/>
              <a:t>프로그램은 </a:t>
            </a:r>
            <a:r>
              <a:rPr lang="ko-KR" altLang="en-US" sz="1200" dirty="0" err="1"/>
              <a:t>우클릭</a:t>
            </a:r>
            <a:r>
              <a:rPr lang="ko-KR" altLang="en-US" sz="1200" dirty="0"/>
              <a:t> </a:t>
            </a:r>
            <a:r>
              <a:rPr lang="en-US" altLang="ko-KR" sz="1200" dirty="0"/>
              <a:t>Disable Log Group </a:t>
            </a:r>
            <a:r>
              <a:rPr lang="ko-KR" altLang="en-US" sz="1200" dirty="0"/>
              <a:t>을 실행함으로써 개별로 모든 설비를 종료하여야 함</a:t>
            </a:r>
            <a:r>
              <a:rPr lang="en-US" altLang="ko-KR" sz="12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3644C1-53CF-1ABC-A817-E20E14C9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229386"/>
            <a:ext cx="3648584" cy="2105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A5A6F3-7B6D-A252-BAAD-7A4F7EB5FAF2}"/>
              </a:ext>
            </a:extLst>
          </p:cNvPr>
          <p:cNvSpPr txBox="1"/>
          <p:nvPr/>
        </p:nvSpPr>
        <p:spPr>
          <a:xfrm>
            <a:off x="4113827" y="3362528"/>
            <a:ext cx="652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전체를 한번에 종료하고 싶다면 </a:t>
            </a:r>
            <a:r>
              <a:rPr lang="en-US" altLang="ko-KR" sz="1200" dirty="0"/>
              <a:t>Runtime – Disconnect</a:t>
            </a:r>
            <a:r>
              <a:rPr lang="ko-KR" altLang="en-US" sz="1200" dirty="0"/>
              <a:t>를 통해 서버 자체를 종료 시키거나</a:t>
            </a:r>
            <a:endParaRPr lang="en-US" altLang="ko-KR" sz="1200" dirty="0"/>
          </a:p>
          <a:p>
            <a:r>
              <a:rPr lang="en-US" altLang="ko-KR" sz="1200" dirty="0"/>
              <a:t>4. STWA_TEST or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PW_TEST_xx</a:t>
            </a:r>
            <a:r>
              <a:rPr lang="ko-KR" altLang="en-US" sz="1200" dirty="0"/>
              <a:t> 프로그램을 실행시켜 연결을 끊어야 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6663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565F4-4263-B489-5DFA-C56956E6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A9AD50-7EBB-4CEC-54C9-E29AA0BE97AB}"/>
              </a:ext>
            </a:extLst>
          </p:cNvPr>
          <p:cNvSpPr txBox="1"/>
          <p:nvPr/>
        </p:nvSpPr>
        <p:spPr>
          <a:xfrm>
            <a:off x="361950" y="266700"/>
            <a:ext cx="28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Kepware </a:t>
            </a:r>
            <a:r>
              <a:rPr lang="ko-KR" altLang="en-US" dirty="0"/>
              <a:t>프로그램 실행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8B6C0-B2E8-3A3B-8786-35F4BA51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36" y="958393"/>
            <a:ext cx="2847975" cy="208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288C7-C1E4-EBCE-F8F1-986A3CCA74DD}"/>
              </a:ext>
            </a:extLst>
          </p:cNvPr>
          <p:cNvSpPr txBox="1"/>
          <p:nvPr/>
        </p:nvSpPr>
        <p:spPr>
          <a:xfrm>
            <a:off x="4162425" y="1066800"/>
            <a:ext cx="585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서버 및 </a:t>
            </a:r>
            <a:r>
              <a:rPr lang="en-US" altLang="ko-KR" sz="1200" dirty="0"/>
              <a:t>PC </a:t>
            </a:r>
            <a:r>
              <a:rPr lang="ko-KR" altLang="en-US" sz="1200" dirty="0"/>
              <a:t>재부팅 시 작업표시줄 상 </a:t>
            </a:r>
            <a:r>
              <a:rPr lang="en-US" altLang="ko-KR" sz="1200" dirty="0"/>
              <a:t>Kepware </a:t>
            </a:r>
            <a:r>
              <a:rPr lang="ko-KR" altLang="en-US" sz="1200" dirty="0"/>
              <a:t>프로그램이 </a:t>
            </a:r>
            <a:r>
              <a:rPr lang="ko-KR" altLang="en-US" sz="1200" dirty="0" err="1"/>
              <a:t>자동실행되어</a:t>
            </a:r>
            <a:r>
              <a:rPr lang="ko-KR" altLang="en-US" sz="1200" dirty="0"/>
              <a:t> 있음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FAC985-AF89-13C8-4025-D2A7ED1EF2CF}"/>
              </a:ext>
            </a:extLst>
          </p:cNvPr>
          <p:cNvSpPr/>
          <p:nvPr/>
        </p:nvSpPr>
        <p:spPr>
          <a:xfrm>
            <a:off x="1801543" y="2305050"/>
            <a:ext cx="341582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1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EF06-30DE-AC72-B17C-1E70EBC5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EB02F-1622-031A-544B-61774F264672}"/>
              </a:ext>
            </a:extLst>
          </p:cNvPr>
          <p:cNvSpPr txBox="1"/>
          <p:nvPr/>
        </p:nvSpPr>
        <p:spPr>
          <a:xfrm>
            <a:off x="361950" y="266700"/>
            <a:ext cx="287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Kepware </a:t>
            </a:r>
            <a:r>
              <a:rPr lang="ko-KR" altLang="en-US" dirty="0"/>
              <a:t>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A1E94-8579-9551-8912-9FC1B321E16C}"/>
              </a:ext>
            </a:extLst>
          </p:cNvPr>
          <p:cNvSpPr txBox="1"/>
          <p:nvPr/>
        </p:nvSpPr>
        <p:spPr>
          <a:xfrm>
            <a:off x="4162425" y="1066800"/>
            <a:ext cx="4740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프로그램 실행 시 마지막으로 실행되었던 프로그램이 자동 실행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92951-7E8C-C458-C86B-6C48E13E8042}"/>
              </a:ext>
            </a:extLst>
          </p:cNvPr>
          <p:cNvSpPr/>
          <p:nvPr/>
        </p:nvSpPr>
        <p:spPr>
          <a:xfrm>
            <a:off x="1801543" y="2305050"/>
            <a:ext cx="341582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5B2646-2A9E-5709-FE93-C3D6AB2D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36032"/>
            <a:ext cx="3434195" cy="55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C9AE-6918-E314-9FE2-54C895D90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EA620-8C2B-20BF-825D-AB3D0F05AA75}"/>
              </a:ext>
            </a:extLst>
          </p:cNvPr>
          <p:cNvSpPr txBox="1"/>
          <p:nvPr/>
        </p:nvSpPr>
        <p:spPr>
          <a:xfrm>
            <a:off x="361950" y="26670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설비별 개별 테스트 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17ADB-94E8-5BD6-2189-0DB573F5ABCD}"/>
              </a:ext>
            </a:extLst>
          </p:cNvPr>
          <p:cNvSpPr txBox="1"/>
          <p:nvPr/>
        </p:nvSpPr>
        <p:spPr>
          <a:xfrm>
            <a:off x="4162425" y="1066800"/>
            <a:ext cx="559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각 </a:t>
            </a:r>
            <a:r>
              <a:rPr lang="en-US" altLang="ko-KR" sz="1200" dirty="0"/>
              <a:t>PW(</a:t>
            </a:r>
            <a:r>
              <a:rPr lang="ko-KR" altLang="en-US" sz="1200" dirty="0"/>
              <a:t>전기</a:t>
            </a:r>
            <a:r>
              <a:rPr lang="en-US" altLang="ko-KR" sz="1200" dirty="0"/>
              <a:t>), STWA(</a:t>
            </a:r>
            <a:r>
              <a:rPr lang="ko-KR" altLang="en-US" sz="1200" dirty="0"/>
              <a:t>증기</a:t>
            </a:r>
            <a:r>
              <a:rPr lang="en-US" altLang="ko-KR" sz="1200" dirty="0"/>
              <a:t>/</a:t>
            </a:r>
            <a:r>
              <a:rPr lang="ko-KR" altLang="en-US" sz="1200" dirty="0"/>
              <a:t>용수</a:t>
            </a:r>
            <a:r>
              <a:rPr lang="en-US" altLang="ko-KR" sz="1200" dirty="0"/>
              <a:t>) </a:t>
            </a:r>
            <a:r>
              <a:rPr lang="ko-KR" altLang="en-US" sz="1200" dirty="0"/>
              <a:t>프로그램 별 </a:t>
            </a:r>
            <a:r>
              <a:rPr lang="en-US" altLang="ko-KR" sz="1200" dirty="0"/>
              <a:t>TEST</a:t>
            </a:r>
            <a:r>
              <a:rPr lang="ko-KR" altLang="en-US" sz="1200" dirty="0"/>
              <a:t>라 표기된 프로그램이 있음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B82157-4D0A-379D-B38D-DAE6A807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928687"/>
            <a:ext cx="1933575" cy="155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F40501-1671-B0CD-5586-DC0F1A37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2625436"/>
            <a:ext cx="3781425" cy="304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06BB12-3DD9-3C07-DA4E-665B147EDE25}"/>
              </a:ext>
            </a:extLst>
          </p:cNvPr>
          <p:cNvSpPr/>
          <p:nvPr/>
        </p:nvSpPr>
        <p:spPr>
          <a:xfrm>
            <a:off x="665471" y="2988541"/>
            <a:ext cx="341582" cy="3524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553EC-0868-CE72-6B53-FBA19BB46C33}"/>
              </a:ext>
            </a:extLst>
          </p:cNvPr>
          <p:cNvSpPr txBox="1"/>
          <p:nvPr/>
        </p:nvSpPr>
        <p:spPr>
          <a:xfrm>
            <a:off x="4162425" y="2661303"/>
            <a:ext cx="370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프로그램 불러오기 통해 테스트할 프로그램 실행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368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543CD-53A7-3C89-1E2C-138DDCB4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2B64B-36D6-AFAE-727E-47EFF0FA96A4}"/>
              </a:ext>
            </a:extLst>
          </p:cNvPr>
          <p:cNvSpPr txBox="1"/>
          <p:nvPr/>
        </p:nvSpPr>
        <p:spPr>
          <a:xfrm>
            <a:off x="361950" y="26670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설비별 개별 테스트 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0A00A-747C-E103-F383-E4B106BB89A3}"/>
              </a:ext>
            </a:extLst>
          </p:cNvPr>
          <p:cNvSpPr txBox="1"/>
          <p:nvPr/>
        </p:nvSpPr>
        <p:spPr>
          <a:xfrm>
            <a:off x="4364969" y="897659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Yes, Update </a:t>
            </a:r>
            <a:r>
              <a:rPr lang="ko-KR" altLang="en-US" sz="1200" dirty="0"/>
              <a:t>클릭하여 실행</a:t>
            </a:r>
            <a:endParaRPr lang="en-US" altLang="ko-KR" sz="1200" dirty="0"/>
          </a:p>
          <a:p>
            <a:r>
              <a:rPr lang="en-US" altLang="ko-KR" sz="1200" dirty="0"/>
              <a:t>4. TEST</a:t>
            </a:r>
            <a:r>
              <a:rPr lang="ko-KR" altLang="en-US" sz="1200" dirty="0"/>
              <a:t> 프로그램은 최초 </a:t>
            </a:r>
            <a:r>
              <a:rPr lang="ko-KR" altLang="en-US" sz="1200" dirty="0" err="1"/>
              <a:t>실행시</a:t>
            </a:r>
            <a:r>
              <a:rPr lang="ko-KR" altLang="en-US" sz="1200" dirty="0"/>
              <a:t> 모든 설비 연결을 끊어놓은 프로그램으로써</a:t>
            </a:r>
            <a:endParaRPr lang="en-US" altLang="ko-KR" sz="1200" dirty="0"/>
          </a:p>
          <a:p>
            <a:r>
              <a:rPr lang="ko-KR" altLang="en-US" sz="1200" dirty="0"/>
              <a:t>개별로 실행을 시켜 테스트용으로 사용할 수 있음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A0F64-329E-F29D-E673-90D3B018F9E4}"/>
              </a:ext>
            </a:extLst>
          </p:cNvPr>
          <p:cNvSpPr txBox="1"/>
          <p:nvPr/>
        </p:nvSpPr>
        <p:spPr>
          <a:xfrm>
            <a:off x="4476461" y="2679776"/>
            <a:ext cx="4142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COM11</a:t>
            </a:r>
            <a:r>
              <a:rPr lang="ko-KR" altLang="en-US" sz="1200" dirty="0"/>
              <a:t>번 프로그램 실행하고자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COM11 </a:t>
            </a:r>
            <a:r>
              <a:rPr lang="ko-KR" altLang="en-US" sz="1200" dirty="0"/>
              <a:t>더블클릭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2F9C27-9356-48E9-3D2E-5F25A2D8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897659"/>
            <a:ext cx="3831554" cy="10558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A35205-DB61-92E0-0528-0416DF04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9" y="2604509"/>
            <a:ext cx="2276475" cy="1076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833BE22-AD4B-B216-9538-39FCDFFD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003675"/>
            <a:ext cx="3914775" cy="2305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ABC0D4-7E9A-5105-BB37-44E72070405B}"/>
              </a:ext>
            </a:extLst>
          </p:cNvPr>
          <p:cNvSpPr txBox="1"/>
          <p:nvPr/>
        </p:nvSpPr>
        <p:spPr>
          <a:xfrm>
            <a:off x="4476460" y="3954061"/>
            <a:ext cx="360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Serial </a:t>
            </a:r>
            <a:r>
              <a:rPr lang="en-US" altLang="ko-KR" sz="1200" dirty="0" err="1"/>
              <a:t>Commnuications</a:t>
            </a:r>
            <a:r>
              <a:rPr lang="en-US" altLang="ko-KR" sz="1200" dirty="0"/>
              <a:t> </a:t>
            </a:r>
            <a:r>
              <a:rPr lang="ko-KR" altLang="en-US" sz="1200" dirty="0"/>
              <a:t>탭 클릭</a:t>
            </a:r>
            <a:endParaRPr lang="en-US" altLang="ko-KR" sz="1200" dirty="0"/>
          </a:p>
          <a:p>
            <a:r>
              <a:rPr lang="en-US" altLang="ko-KR" sz="1200" dirty="0"/>
              <a:t>7. COM ID</a:t>
            </a:r>
            <a:r>
              <a:rPr lang="ko-KR" altLang="en-US" sz="1200" dirty="0"/>
              <a:t>를 위 사진의 </a:t>
            </a:r>
            <a:r>
              <a:rPr lang="en-US" altLang="ko-KR" sz="1200" dirty="0"/>
              <a:t>COM </a:t>
            </a:r>
            <a:r>
              <a:rPr lang="ko-KR" altLang="en-US" sz="1200" dirty="0"/>
              <a:t>번호와 같도록 설정</a:t>
            </a:r>
            <a:endParaRPr lang="en-US" altLang="ko-KR" sz="1200" dirty="0"/>
          </a:p>
          <a:p>
            <a:r>
              <a:rPr lang="en-US" altLang="ko-KR" sz="1200" dirty="0"/>
              <a:t> EX)</a:t>
            </a:r>
            <a:r>
              <a:rPr lang="ko-KR" altLang="en-US" sz="1200" dirty="0"/>
              <a:t> </a:t>
            </a:r>
            <a:r>
              <a:rPr lang="en-US" altLang="ko-KR" sz="1200" dirty="0"/>
              <a:t>111</a:t>
            </a:r>
            <a:r>
              <a:rPr lang="ko-KR" altLang="en-US" sz="1200" dirty="0"/>
              <a:t> </a:t>
            </a:r>
            <a:r>
              <a:rPr lang="en-US" altLang="ko-KR" sz="1200" dirty="0"/>
              <a:t>-&gt; 11 </a:t>
            </a:r>
            <a:r>
              <a:rPr lang="ko-KR" altLang="en-US" sz="1200" dirty="0"/>
              <a:t>변경 후 </a:t>
            </a:r>
            <a:r>
              <a:rPr lang="en-US" altLang="ko-KR" sz="1200" dirty="0"/>
              <a:t>OK </a:t>
            </a:r>
            <a:r>
              <a:rPr lang="ko-KR" altLang="en-US" sz="1200" dirty="0"/>
              <a:t>버튼 클릭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413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95CC-5CC6-807D-9280-6252E689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D5832B-8B11-EBC2-6D63-922F4F98B0D7}"/>
              </a:ext>
            </a:extLst>
          </p:cNvPr>
          <p:cNvSpPr txBox="1"/>
          <p:nvPr/>
        </p:nvSpPr>
        <p:spPr>
          <a:xfrm>
            <a:off x="361950" y="26670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설비별 개별 테스트 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93887-3F72-DE75-6D81-F877F5B21D87}"/>
              </a:ext>
            </a:extLst>
          </p:cNvPr>
          <p:cNvSpPr txBox="1"/>
          <p:nvPr/>
        </p:nvSpPr>
        <p:spPr>
          <a:xfrm>
            <a:off x="4364969" y="897659"/>
            <a:ext cx="373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8. COM11 </a:t>
            </a:r>
            <a:r>
              <a:rPr lang="ko-KR" altLang="en-US" sz="1200" dirty="0" err="1"/>
              <a:t>우클릭</a:t>
            </a:r>
            <a:r>
              <a:rPr lang="ko-KR" altLang="en-US" sz="1200" dirty="0"/>
              <a:t> </a:t>
            </a:r>
            <a:r>
              <a:rPr lang="en-US" altLang="ko-KR" sz="1200" dirty="0"/>
              <a:t>– Launch Quick Client Here </a:t>
            </a:r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F6F312-6964-C649-6D9F-3D53F8F5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791719"/>
            <a:ext cx="3248478" cy="1905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6819EE-9F7F-9DFB-0247-63401E7D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012114"/>
            <a:ext cx="6106944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66570-40F5-82F5-E5E9-EC5E1D36D59F}"/>
              </a:ext>
            </a:extLst>
          </p:cNvPr>
          <p:cNvSpPr txBox="1"/>
          <p:nvPr/>
        </p:nvSpPr>
        <p:spPr>
          <a:xfrm>
            <a:off x="6608816" y="3152001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9. COMXX_</a:t>
            </a:r>
            <a:r>
              <a:rPr lang="ko-KR" altLang="en-US" sz="1200" dirty="0"/>
              <a:t>설비</a:t>
            </a:r>
            <a:r>
              <a:rPr lang="en-US" altLang="ko-KR" sz="1200" dirty="0"/>
              <a:t>/</a:t>
            </a:r>
            <a:r>
              <a:rPr lang="ko-KR" altLang="en-US" sz="1200" dirty="0"/>
              <a:t>업체명</a:t>
            </a:r>
            <a:r>
              <a:rPr lang="en-US" altLang="ko-KR" sz="1200" dirty="0"/>
              <a:t>.TAG</a:t>
            </a:r>
            <a:r>
              <a:rPr lang="ko-KR" altLang="en-US" sz="1200" dirty="0"/>
              <a:t>라는 탭 선택 시</a:t>
            </a:r>
            <a:endParaRPr lang="en-US" altLang="ko-KR" sz="1200" dirty="0"/>
          </a:p>
          <a:p>
            <a:r>
              <a:rPr lang="ko-KR" altLang="en-US" sz="1200" dirty="0"/>
              <a:t>정상 통신 시 현재 수집되고 있는 값 확인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0361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8334-52AD-66FC-CE1C-68D95CAE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52B47-927C-F314-CBFB-4BD366532774}"/>
              </a:ext>
            </a:extLst>
          </p:cNvPr>
          <p:cNvSpPr txBox="1"/>
          <p:nvPr/>
        </p:nvSpPr>
        <p:spPr>
          <a:xfrm>
            <a:off x="361950" y="266700"/>
            <a:ext cx="427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설비별 개별 </a:t>
            </a:r>
            <a:r>
              <a:rPr lang="en-US" altLang="ko-KR" dirty="0"/>
              <a:t>DB Insert </a:t>
            </a:r>
            <a:r>
              <a:rPr lang="ko-KR" altLang="en-US" dirty="0"/>
              <a:t>프로그램 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DBDE6-B424-6CEA-A01F-6E7A7E1C9760}"/>
              </a:ext>
            </a:extLst>
          </p:cNvPr>
          <p:cNvSpPr txBox="1"/>
          <p:nvPr/>
        </p:nvSpPr>
        <p:spPr>
          <a:xfrm>
            <a:off x="4162425" y="1066800"/>
            <a:ext cx="558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우측 실행하고자 하는 설비</a:t>
            </a:r>
            <a:r>
              <a:rPr lang="en-US" altLang="ko-KR" sz="1200" dirty="0"/>
              <a:t>/</a:t>
            </a:r>
            <a:r>
              <a:rPr lang="ko-KR" altLang="en-US" sz="1200" dirty="0"/>
              <a:t>업체 프로그램 </a:t>
            </a:r>
            <a:r>
              <a:rPr lang="ko-KR" altLang="en-US" sz="1200" dirty="0" err="1"/>
              <a:t>우클릭</a:t>
            </a:r>
            <a:r>
              <a:rPr lang="ko-KR" altLang="en-US" sz="1200" dirty="0"/>
              <a:t> </a:t>
            </a:r>
            <a:r>
              <a:rPr lang="en-US" altLang="ko-KR" sz="1200" dirty="0"/>
              <a:t>– Enable Log Group </a:t>
            </a:r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22410-450C-5811-6EFA-C5FA8908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59299"/>
            <a:ext cx="2972215" cy="1648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5041BA-0B9F-0E6C-360E-E82E836CB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938122"/>
            <a:ext cx="79629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7EB87-5601-3D1F-C593-8D9ACCADF10D}"/>
              </a:ext>
            </a:extLst>
          </p:cNvPr>
          <p:cNvSpPr txBox="1"/>
          <p:nvPr/>
        </p:nvSpPr>
        <p:spPr>
          <a:xfrm>
            <a:off x="4162424" y="3290500"/>
            <a:ext cx="660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Log </a:t>
            </a:r>
            <a:r>
              <a:rPr lang="ko-KR" altLang="en-US" sz="1200" dirty="0"/>
              <a:t>창에 </a:t>
            </a:r>
            <a:r>
              <a:rPr lang="en-US" altLang="ko-KR" sz="1200" dirty="0"/>
              <a:t>Log group </a:t>
            </a:r>
            <a:r>
              <a:rPr lang="en-US" altLang="ko-KR" sz="1200" dirty="0" err="1"/>
              <a:t>IF_xx</a:t>
            </a:r>
            <a:r>
              <a:rPr lang="en-US" altLang="ko-KR" sz="1200" dirty="0"/>
              <a:t>_</a:t>
            </a:r>
            <a:r>
              <a:rPr lang="ko-KR" altLang="en-US" sz="1200" dirty="0"/>
              <a:t>설비</a:t>
            </a:r>
            <a:r>
              <a:rPr lang="en-US" altLang="ko-KR" sz="1200" dirty="0"/>
              <a:t>/</a:t>
            </a:r>
            <a:r>
              <a:rPr lang="ko-KR" altLang="en-US" sz="1200" dirty="0"/>
              <a:t>업체명</a:t>
            </a:r>
            <a:r>
              <a:rPr lang="en-US" altLang="ko-KR" sz="1200" dirty="0"/>
              <a:t> is connected to DSN ‘HANJU’ and is logging data</a:t>
            </a:r>
          </a:p>
          <a:p>
            <a:r>
              <a:rPr lang="ko-KR" altLang="en-US" sz="1200" dirty="0"/>
              <a:t>확인 시 정상 실행된 것임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1307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9D162-F0AC-A4B1-022E-01630B2B9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432F6-B4EA-FB44-891E-5F3600240ACD}"/>
              </a:ext>
            </a:extLst>
          </p:cNvPr>
          <p:cNvSpPr txBox="1"/>
          <p:nvPr/>
        </p:nvSpPr>
        <p:spPr>
          <a:xfrm>
            <a:off x="361950" y="266700"/>
            <a:ext cx="427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설비별 개별 </a:t>
            </a:r>
            <a:r>
              <a:rPr lang="en-US" altLang="ko-KR" dirty="0"/>
              <a:t>DB Insert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75C1E-3567-E56B-C411-E3F90FE53F0F}"/>
              </a:ext>
            </a:extLst>
          </p:cNvPr>
          <p:cNvSpPr txBox="1"/>
          <p:nvPr/>
        </p:nvSpPr>
        <p:spPr>
          <a:xfrm>
            <a:off x="4162425" y="1066800"/>
            <a:ext cx="558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우측 종료하고자 하는 설비</a:t>
            </a:r>
            <a:r>
              <a:rPr lang="en-US" altLang="ko-KR" sz="1200" dirty="0"/>
              <a:t>/</a:t>
            </a:r>
            <a:r>
              <a:rPr lang="ko-KR" altLang="en-US" sz="1200" dirty="0"/>
              <a:t>업체 프로그램 </a:t>
            </a:r>
            <a:r>
              <a:rPr lang="ko-KR" altLang="en-US" sz="1200" dirty="0" err="1"/>
              <a:t>우클릭</a:t>
            </a:r>
            <a:r>
              <a:rPr lang="ko-KR" altLang="en-US" sz="1200" dirty="0"/>
              <a:t> </a:t>
            </a:r>
            <a:r>
              <a:rPr lang="en-US" altLang="ko-KR" sz="1200" dirty="0"/>
              <a:t>– Disable Log Group </a:t>
            </a:r>
            <a:r>
              <a:rPr lang="ko-KR" altLang="en-US" sz="1200" dirty="0"/>
              <a:t>실행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A226F-C3E2-B67F-7085-1DB5862674E3}"/>
              </a:ext>
            </a:extLst>
          </p:cNvPr>
          <p:cNvSpPr txBox="1"/>
          <p:nvPr/>
        </p:nvSpPr>
        <p:spPr>
          <a:xfrm>
            <a:off x="4162424" y="3290500"/>
            <a:ext cx="6801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Log </a:t>
            </a:r>
            <a:r>
              <a:rPr lang="ko-KR" altLang="en-US" sz="1200" dirty="0"/>
              <a:t>창에 </a:t>
            </a:r>
            <a:r>
              <a:rPr lang="en-US" altLang="ko-KR" sz="1200" dirty="0"/>
              <a:t>Log group </a:t>
            </a:r>
            <a:r>
              <a:rPr lang="en-US" altLang="ko-KR" sz="1200" dirty="0" err="1"/>
              <a:t>IF_xx</a:t>
            </a:r>
            <a:r>
              <a:rPr lang="en-US" altLang="ko-KR" sz="1200" dirty="0"/>
              <a:t>_</a:t>
            </a:r>
            <a:r>
              <a:rPr lang="ko-KR" altLang="en-US" sz="1200" dirty="0"/>
              <a:t>설비</a:t>
            </a:r>
            <a:r>
              <a:rPr lang="en-US" altLang="ko-KR" sz="1200" dirty="0"/>
              <a:t>/</a:t>
            </a:r>
            <a:r>
              <a:rPr lang="ko-KR" altLang="en-US" sz="1200" dirty="0"/>
              <a:t>업체명</a:t>
            </a:r>
            <a:r>
              <a:rPr lang="en-US" altLang="ko-KR" sz="1200" dirty="0"/>
              <a:t> is disconnected to DSN ‘HANJU’ and is logging data</a:t>
            </a:r>
          </a:p>
          <a:p>
            <a:r>
              <a:rPr lang="ko-KR" altLang="en-US" sz="1200" dirty="0"/>
              <a:t>확인 시 정상 종료된 것임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A29ED6-ECAE-5FC4-EA65-F86824D6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0" y="801309"/>
            <a:ext cx="3620005" cy="1781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0A0DD-A794-F87E-50BC-C0DB9022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70" y="3013501"/>
            <a:ext cx="76962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6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9A94E-F938-3C3A-882C-9232B346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865225-10B3-89F9-C55C-358F671B76AA}"/>
              </a:ext>
            </a:extLst>
          </p:cNvPr>
          <p:cNvSpPr txBox="1"/>
          <p:nvPr/>
        </p:nvSpPr>
        <p:spPr>
          <a:xfrm>
            <a:off x="361950" y="266700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설비별 개별 테스트 프로그램 종료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D5953-63A1-2C52-7E0A-9A41342F8941}"/>
              </a:ext>
            </a:extLst>
          </p:cNvPr>
          <p:cNvSpPr txBox="1"/>
          <p:nvPr/>
        </p:nvSpPr>
        <p:spPr>
          <a:xfrm>
            <a:off x="361950" y="4241891"/>
            <a:ext cx="859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현재 실행 중인 </a:t>
            </a:r>
            <a:r>
              <a:rPr lang="en-US" altLang="ko-KR" sz="1200" dirty="0"/>
              <a:t>OPC Quich Client </a:t>
            </a:r>
            <a:r>
              <a:rPr lang="ko-KR" altLang="en-US" sz="1200" dirty="0"/>
              <a:t>프로그램 닫기 버튼을 통해 종료</a:t>
            </a:r>
            <a:r>
              <a:rPr lang="en-US" altLang="ko-KR" sz="1200" dirty="0"/>
              <a:t>(</a:t>
            </a:r>
            <a:r>
              <a:rPr lang="ko-KR" altLang="en-US" sz="1200" dirty="0"/>
              <a:t>닫기 시 저장여부를 물어보는데 </a:t>
            </a:r>
            <a:r>
              <a:rPr lang="ko-KR" altLang="en-US" sz="1200" dirty="0" err="1"/>
              <a:t>아니요를</a:t>
            </a:r>
            <a:r>
              <a:rPr lang="ko-KR" altLang="en-US" sz="1200" dirty="0"/>
              <a:t> 누르면 됨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해당 실행 시 데이터 수집을 멈춤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4D43C4-0096-B122-554A-6EF8F66D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636032"/>
            <a:ext cx="887441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5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671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gip</dc:creator>
  <cp:lastModifiedBy>gip</cp:lastModifiedBy>
  <cp:revision>1</cp:revision>
  <dcterms:created xsi:type="dcterms:W3CDTF">2025-04-04T03:57:44Z</dcterms:created>
  <dcterms:modified xsi:type="dcterms:W3CDTF">2025-04-04T04:47:17Z</dcterms:modified>
</cp:coreProperties>
</file>