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91" autoAdjust="0"/>
  </p:normalViewPr>
  <p:slideViewPr>
    <p:cSldViewPr>
      <p:cViewPr>
        <p:scale>
          <a:sx n="70" d="100"/>
          <a:sy n="70" d="100"/>
        </p:scale>
        <p:origin x="-2718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44E2A-C1B8-4DFB-843C-1BC636ABBD9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2FD6A34-6FCA-4B64-8C51-DFFF8249CE9C}">
      <dgm:prSet phldrT="[Text]"/>
      <dgm:spPr/>
      <dgm:t>
        <a:bodyPr/>
        <a:lstStyle/>
        <a:p>
          <a:r>
            <a:rPr lang="en-US" dirty="0" smtClean="0"/>
            <a:t>Virtual/augmented environment</a:t>
          </a:r>
          <a:endParaRPr lang="en-US" dirty="0"/>
        </a:p>
      </dgm:t>
    </dgm:pt>
    <dgm:pt modelId="{7037CD25-D7C5-4C69-83CE-D0C72DCCEA3F}" type="parTrans" cxnId="{A6EAB549-9880-4ADB-810E-3D5333BC9004}">
      <dgm:prSet/>
      <dgm:spPr/>
      <dgm:t>
        <a:bodyPr/>
        <a:lstStyle/>
        <a:p>
          <a:endParaRPr lang="en-US"/>
        </a:p>
      </dgm:t>
    </dgm:pt>
    <dgm:pt modelId="{E2109F81-83FD-4E16-9695-E8390F9BC0AE}" type="sibTrans" cxnId="{A6EAB549-9880-4ADB-810E-3D5333BC9004}">
      <dgm:prSet/>
      <dgm:spPr/>
      <dgm:t>
        <a:bodyPr/>
        <a:lstStyle/>
        <a:p>
          <a:endParaRPr lang="en-US"/>
        </a:p>
      </dgm:t>
    </dgm:pt>
    <dgm:pt modelId="{55CD9DA0-8455-4540-B589-F08CA53D116B}">
      <dgm:prSet/>
      <dgm:spPr/>
      <dgm:t>
        <a:bodyPr/>
        <a:lstStyle/>
        <a:p>
          <a:r>
            <a:rPr lang="en-US" smtClean="0"/>
            <a:t>Gaming</a:t>
          </a:r>
          <a:endParaRPr lang="en-US" dirty="0" smtClean="0"/>
        </a:p>
      </dgm:t>
    </dgm:pt>
    <dgm:pt modelId="{B4551F0B-8A92-45CF-92B8-AC2BA199281D}" type="parTrans" cxnId="{11FD497F-4DE5-4136-BCC8-1845B1E7A0F6}">
      <dgm:prSet/>
      <dgm:spPr/>
      <dgm:t>
        <a:bodyPr/>
        <a:lstStyle/>
        <a:p>
          <a:endParaRPr lang="en-US"/>
        </a:p>
      </dgm:t>
    </dgm:pt>
    <dgm:pt modelId="{70A09C0E-D954-4E15-BCF2-6B7385A11546}" type="sibTrans" cxnId="{11FD497F-4DE5-4136-BCC8-1845B1E7A0F6}">
      <dgm:prSet/>
      <dgm:spPr/>
      <dgm:t>
        <a:bodyPr/>
        <a:lstStyle/>
        <a:p>
          <a:endParaRPr lang="en-US"/>
        </a:p>
      </dgm:t>
    </dgm:pt>
    <dgm:pt modelId="{8673115D-6A91-4BF4-9DF3-4BD9FB6F770E}">
      <dgm:prSet/>
      <dgm:spPr/>
      <dgm:t>
        <a:bodyPr/>
        <a:lstStyle/>
        <a:p>
          <a:r>
            <a:rPr lang="en-US" smtClean="0"/>
            <a:t>Accessibility for the physically-challenged</a:t>
          </a:r>
          <a:endParaRPr lang="en-US" dirty="0" smtClean="0"/>
        </a:p>
      </dgm:t>
    </dgm:pt>
    <dgm:pt modelId="{E8D111D3-6560-4DAA-977C-74516ACE824C}" type="parTrans" cxnId="{BC15730C-0B70-4534-84F6-4261CE37FBA3}">
      <dgm:prSet/>
      <dgm:spPr/>
      <dgm:t>
        <a:bodyPr/>
        <a:lstStyle/>
        <a:p>
          <a:endParaRPr lang="en-US"/>
        </a:p>
      </dgm:t>
    </dgm:pt>
    <dgm:pt modelId="{E63821EF-ACBE-4D3C-9886-8EC8A9C546CA}" type="sibTrans" cxnId="{BC15730C-0B70-4534-84F6-4261CE37FBA3}">
      <dgm:prSet/>
      <dgm:spPr/>
      <dgm:t>
        <a:bodyPr/>
        <a:lstStyle/>
        <a:p>
          <a:endParaRPr lang="en-US"/>
        </a:p>
      </dgm:t>
    </dgm:pt>
    <dgm:pt modelId="{7FB23A7B-0BAF-4C29-97B0-E675F100E461}">
      <dgm:prSet/>
      <dgm:spPr/>
      <dgm:t>
        <a:bodyPr/>
        <a:lstStyle/>
        <a:p>
          <a:r>
            <a:rPr lang="en-US" smtClean="0"/>
            <a:t>Consumer electronics</a:t>
          </a:r>
          <a:endParaRPr lang="en-US" dirty="0"/>
        </a:p>
      </dgm:t>
    </dgm:pt>
    <dgm:pt modelId="{B0938500-725A-457D-8878-3694A4A3C071}" type="parTrans" cxnId="{68C3883D-2A4C-45D4-B056-DEF18956BF17}">
      <dgm:prSet/>
      <dgm:spPr/>
      <dgm:t>
        <a:bodyPr/>
        <a:lstStyle/>
        <a:p>
          <a:endParaRPr lang="en-US"/>
        </a:p>
      </dgm:t>
    </dgm:pt>
    <dgm:pt modelId="{0C7FB6D4-7643-4BAB-A8FE-36A2C6B468F6}" type="sibTrans" cxnId="{68C3883D-2A4C-45D4-B056-DEF18956BF17}">
      <dgm:prSet/>
      <dgm:spPr/>
      <dgm:t>
        <a:bodyPr/>
        <a:lstStyle/>
        <a:p>
          <a:endParaRPr lang="en-US"/>
        </a:p>
      </dgm:t>
    </dgm:pt>
    <dgm:pt modelId="{8DB4A8C2-21A1-4D9D-880A-A021C5E4EA73}" type="pres">
      <dgm:prSet presAssocID="{D9844E2A-C1B8-4DFB-843C-1BC636ABBD93}" presName="linearFlow" presStyleCnt="0">
        <dgm:presLayoutVars>
          <dgm:dir/>
          <dgm:resizeHandles val="exact"/>
        </dgm:presLayoutVars>
      </dgm:prSet>
      <dgm:spPr/>
    </dgm:pt>
    <dgm:pt modelId="{42C05E7E-04EF-4A1F-AB02-AAED86F4C1EC}" type="pres">
      <dgm:prSet presAssocID="{22FD6A34-6FCA-4B64-8C51-DFFF8249CE9C}" presName="composite" presStyleCnt="0"/>
      <dgm:spPr/>
    </dgm:pt>
    <dgm:pt modelId="{968A4CEE-B7CA-4902-BCAA-60373FD2A101}" type="pres">
      <dgm:prSet presAssocID="{22FD6A34-6FCA-4B64-8C51-DFFF8249CE9C}" presName="imgShp" presStyleLbl="fgImgPlace1" presStyleIdx="0" presStyleCnt="4"/>
      <dgm:spPr/>
    </dgm:pt>
    <dgm:pt modelId="{9607834E-99BD-43F5-8E0B-E7BF0AD79227}" type="pres">
      <dgm:prSet presAssocID="{22FD6A34-6FCA-4B64-8C51-DFFF8249CE9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BC38C-74D3-4233-A833-95D41E11F59C}" type="pres">
      <dgm:prSet presAssocID="{E2109F81-83FD-4E16-9695-E8390F9BC0AE}" presName="spacing" presStyleCnt="0"/>
      <dgm:spPr/>
    </dgm:pt>
    <dgm:pt modelId="{26FFBD36-A2B1-4525-BF29-2D86C8AD8DA9}" type="pres">
      <dgm:prSet presAssocID="{55CD9DA0-8455-4540-B589-F08CA53D116B}" presName="composite" presStyleCnt="0"/>
      <dgm:spPr/>
    </dgm:pt>
    <dgm:pt modelId="{ED8AEC13-3008-45CB-B229-D72EE171841C}" type="pres">
      <dgm:prSet presAssocID="{55CD9DA0-8455-4540-B589-F08CA53D116B}" presName="imgShp" presStyleLbl="fgImgPlace1" presStyleIdx="1" presStyleCnt="4"/>
      <dgm:spPr/>
    </dgm:pt>
    <dgm:pt modelId="{387E4677-23EF-4BD4-B19A-1D1EB1571D83}" type="pres">
      <dgm:prSet presAssocID="{55CD9DA0-8455-4540-B589-F08CA53D116B}" presName="txShp" presStyleLbl="node1" presStyleIdx="1" presStyleCnt="4">
        <dgm:presLayoutVars>
          <dgm:bulletEnabled val="1"/>
        </dgm:presLayoutVars>
      </dgm:prSet>
      <dgm:spPr/>
    </dgm:pt>
    <dgm:pt modelId="{37680127-07D5-4639-8237-F4686FFDF655}" type="pres">
      <dgm:prSet presAssocID="{70A09C0E-D954-4E15-BCF2-6B7385A11546}" presName="spacing" presStyleCnt="0"/>
      <dgm:spPr/>
    </dgm:pt>
    <dgm:pt modelId="{2940A3AA-65E5-42BE-B074-AE53E3BB7883}" type="pres">
      <dgm:prSet presAssocID="{8673115D-6A91-4BF4-9DF3-4BD9FB6F770E}" presName="composite" presStyleCnt="0"/>
      <dgm:spPr/>
    </dgm:pt>
    <dgm:pt modelId="{69DFC501-273A-46FC-89B9-4605986746A4}" type="pres">
      <dgm:prSet presAssocID="{8673115D-6A91-4BF4-9DF3-4BD9FB6F770E}" presName="imgShp" presStyleLbl="fgImgPlace1" presStyleIdx="2" presStyleCnt="4"/>
      <dgm:spPr/>
    </dgm:pt>
    <dgm:pt modelId="{50DA872B-3A2C-46D5-BF00-C778F6E661DD}" type="pres">
      <dgm:prSet presAssocID="{8673115D-6A91-4BF4-9DF3-4BD9FB6F770E}" presName="txShp" presStyleLbl="node1" presStyleIdx="2" presStyleCnt="4">
        <dgm:presLayoutVars>
          <dgm:bulletEnabled val="1"/>
        </dgm:presLayoutVars>
      </dgm:prSet>
      <dgm:spPr/>
    </dgm:pt>
    <dgm:pt modelId="{F2A87345-5016-4B8A-972D-8E8FC407329C}" type="pres">
      <dgm:prSet presAssocID="{E63821EF-ACBE-4D3C-9886-8EC8A9C546CA}" presName="spacing" presStyleCnt="0"/>
      <dgm:spPr/>
    </dgm:pt>
    <dgm:pt modelId="{F39B1E21-F539-4D6E-9C3F-FFB43239D354}" type="pres">
      <dgm:prSet presAssocID="{7FB23A7B-0BAF-4C29-97B0-E675F100E461}" presName="composite" presStyleCnt="0"/>
      <dgm:spPr/>
    </dgm:pt>
    <dgm:pt modelId="{BCCB480C-98D1-413D-A32E-B31380502259}" type="pres">
      <dgm:prSet presAssocID="{7FB23A7B-0BAF-4C29-97B0-E675F100E461}" presName="imgShp" presStyleLbl="fgImgPlace1" presStyleIdx="3" presStyleCnt="4"/>
      <dgm:spPr/>
    </dgm:pt>
    <dgm:pt modelId="{B8BCF76B-0A7F-47B0-914E-EBB760BB21FE}" type="pres">
      <dgm:prSet presAssocID="{7FB23A7B-0BAF-4C29-97B0-E675F100E461}" presName="txShp" presStyleLbl="node1" presStyleIdx="3" presStyleCnt="4">
        <dgm:presLayoutVars>
          <dgm:bulletEnabled val="1"/>
        </dgm:presLayoutVars>
      </dgm:prSet>
      <dgm:spPr/>
    </dgm:pt>
  </dgm:ptLst>
  <dgm:cxnLst>
    <dgm:cxn modelId="{20DE4D2A-8AEB-4306-8ECA-3199226E9C5D}" type="presOf" srcId="{22FD6A34-6FCA-4B64-8C51-DFFF8249CE9C}" destId="{9607834E-99BD-43F5-8E0B-E7BF0AD79227}" srcOrd="0" destOrd="0" presId="urn:microsoft.com/office/officeart/2005/8/layout/vList3"/>
    <dgm:cxn modelId="{A6EAB549-9880-4ADB-810E-3D5333BC9004}" srcId="{D9844E2A-C1B8-4DFB-843C-1BC636ABBD93}" destId="{22FD6A34-6FCA-4B64-8C51-DFFF8249CE9C}" srcOrd="0" destOrd="0" parTransId="{7037CD25-D7C5-4C69-83CE-D0C72DCCEA3F}" sibTransId="{E2109F81-83FD-4E16-9695-E8390F9BC0AE}"/>
    <dgm:cxn modelId="{3C3549AC-6F00-4BB0-96E1-FBA73BB87256}" type="presOf" srcId="{8673115D-6A91-4BF4-9DF3-4BD9FB6F770E}" destId="{50DA872B-3A2C-46D5-BF00-C778F6E661DD}" srcOrd="0" destOrd="0" presId="urn:microsoft.com/office/officeart/2005/8/layout/vList3"/>
    <dgm:cxn modelId="{9608DF92-794E-442C-89F1-03F732580E7D}" type="presOf" srcId="{7FB23A7B-0BAF-4C29-97B0-E675F100E461}" destId="{B8BCF76B-0A7F-47B0-914E-EBB760BB21FE}" srcOrd="0" destOrd="0" presId="urn:microsoft.com/office/officeart/2005/8/layout/vList3"/>
    <dgm:cxn modelId="{68C3883D-2A4C-45D4-B056-DEF18956BF17}" srcId="{D9844E2A-C1B8-4DFB-843C-1BC636ABBD93}" destId="{7FB23A7B-0BAF-4C29-97B0-E675F100E461}" srcOrd="3" destOrd="0" parTransId="{B0938500-725A-457D-8878-3694A4A3C071}" sibTransId="{0C7FB6D4-7643-4BAB-A8FE-36A2C6B468F6}"/>
    <dgm:cxn modelId="{BC15730C-0B70-4534-84F6-4261CE37FBA3}" srcId="{D9844E2A-C1B8-4DFB-843C-1BC636ABBD93}" destId="{8673115D-6A91-4BF4-9DF3-4BD9FB6F770E}" srcOrd="2" destOrd="0" parTransId="{E8D111D3-6560-4DAA-977C-74516ACE824C}" sibTransId="{E63821EF-ACBE-4D3C-9886-8EC8A9C546CA}"/>
    <dgm:cxn modelId="{C6ED81CA-4D3C-4DBA-838C-28508B1A1186}" type="presOf" srcId="{D9844E2A-C1B8-4DFB-843C-1BC636ABBD93}" destId="{8DB4A8C2-21A1-4D9D-880A-A021C5E4EA73}" srcOrd="0" destOrd="0" presId="urn:microsoft.com/office/officeart/2005/8/layout/vList3"/>
    <dgm:cxn modelId="{11FD497F-4DE5-4136-BCC8-1845B1E7A0F6}" srcId="{D9844E2A-C1B8-4DFB-843C-1BC636ABBD93}" destId="{55CD9DA0-8455-4540-B589-F08CA53D116B}" srcOrd="1" destOrd="0" parTransId="{B4551F0B-8A92-45CF-92B8-AC2BA199281D}" sibTransId="{70A09C0E-D954-4E15-BCF2-6B7385A11546}"/>
    <dgm:cxn modelId="{4C88DDA1-297F-421B-BEEF-97AE8461E431}" type="presOf" srcId="{55CD9DA0-8455-4540-B589-F08CA53D116B}" destId="{387E4677-23EF-4BD4-B19A-1D1EB1571D83}" srcOrd="0" destOrd="0" presId="urn:microsoft.com/office/officeart/2005/8/layout/vList3"/>
    <dgm:cxn modelId="{135C72CF-C96F-4ABF-8097-B53214A43836}" type="presParOf" srcId="{8DB4A8C2-21A1-4D9D-880A-A021C5E4EA73}" destId="{42C05E7E-04EF-4A1F-AB02-AAED86F4C1EC}" srcOrd="0" destOrd="0" presId="urn:microsoft.com/office/officeart/2005/8/layout/vList3"/>
    <dgm:cxn modelId="{C77B457F-6CB3-41E9-8ACB-EE1C1C2D0FB0}" type="presParOf" srcId="{42C05E7E-04EF-4A1F-AB02-AAED86F4C1EC}" destId="{968A4CEE-B7CA-4902-BCAA-60373FD2A101}" srcOrd="0" destOrd="0" presId="urn:microsoft.com/office/officeart/2005/8/layout/vList3"/>
    <dgm:cxn modelId="{A1648D53-0C21-4AF5-A014-8B970D52A1B1}" type="presParOf" srcId="{42C05E7E-04EF-4A1F-AB02-AAED86F4C1EC}" destId="{9607834E-99BD-43F5-8E0B-E7BF0AD79227}" srcOrd="1" destOrd="0" presId="urn:microsoft.com/office/officeart/2005/8/layout/vList3"/>
    <dgm:cxn modelId="{17048243-41B9-4254-93FB-2E7481E769D8}" type="presParOf" srcId="{8DB4A8C2-21A1-4D9D-880A-A021C5E4EA73}" destId="{DEDBC38C-74D3-4233-A833-95D41E11F59C}" srcOrd="1" destOrd="0" presId="urn:microsoft.com/office/officeart/2005/8/layout/vList3"/>
    <dgm:cxn modelId="{0222516A-18A0-435A-82C6-41D7280537E0}" type="presParOf" srcId="{8DB4A8C2-21A1-4D9D-880A-A021C5E4EA73}" destId="{26FFBD36-A2B1-4525-BF29-2D86C8AD8DA9}" srcOrd="2" destOrd="0" presId="urn:microsoft.com/office/officeart/2005/8/layout/vList3"/>
    <dgm:cxn modelId="{535C8794-F49E-4D0A-B0FA-E01961776701}" type="presParOf" srcId="{26FFBD36-A2B1-4525-BF29-2D86C8AD8DA9}" destId="{ED8AEC13-3008-45CB-B229-D72EE171841C}" srcOrd="0" destOrd="0" presId="urn:microsoft.com/office/officeart/2005/8/layout/vList3"/>
    <dgm:cxn modelId="{0AC25D77-83E8-425B-8198-C4CE2D768653}" type="presParOf" srcId="{26FFBD36-A2B1-4525-BF29-2D86C8AD8DA9}" destId="{387E4677-23EF-4BD4-B19A-1D1EB1571D83}" srcOrd="1" destOrd="0" presId="urn:microsoft.com/office/officeart/2005/8/layout/vList3"/>
    <dgm:cxn modelId="{B540E5A5-FF0D-4456-9024-036770C0849D}" type="presParOf" srcId="{8DB4A8C2-21A1-4D9D-880A-A021C5E4EA73}" destId="{37680127-07D5-4639-8237-F4686FFDF655}" srcOrd="3" destOrd="0" presId="urn:microsoft.com/office/officeart/2005/8/layout/vList3"/>
    <dgm:cxn modelId="{9BC88416-7238-4F26-9BAC-CEA4EC1562BC}" type="presParOf" srcId="{8DB4A8C2-21A1-4D9D-880A-A021C5E4EA73}" destId="{2940A3AA-65E5-42BE-B074-AE53E3BB7883}" srcOrd="4" destOrd="0" presId="urn:microsoft.com/office/officeart/2005/8/layout/vList3"/>
    <dgm:cxn modelId="{A4E6F845-A2BE-4B64-8E27-2B90484D485A}" type="presParOf" srcId="{2940A3AA-65E5-42BE-B074-AE53E3BB7883}" destId="{69DFC501-273A-46FC-89B9-4605986746A4}" srcOrd="0" destOrd="0" presId="urn:microsoft.com/office/officeart/2005/8/layout/vList3"/>
    <dgm:cxn modelId="{1F678FBB-4D7B-4860-B706-4A10F7B60057}" type="presParOf" srcId="{2940A3AA-65E5-42BE-B074-AE53E3BB7883}" destId="{50DA872B-3A2C-46D5-BF00-C778F6E661DD}" srcOrd="1" destOrd="0" presId="urn:microsoft.com/office/officeart/2005/8/layout/vList3"/>
    <dgm:cxn modelId="{AB9EAF0D-B3F1-467B-8772-83AFAD07C3CF}" type="presParOf" srcId="{8DB4A8C2-21A1-4D9D-880A-A021C5E4EA73}" destId="{F2A87345-5016-4B8A-972D-8E8FC407329C}" srcOrd="5" destOrd="0" presId="urn:microsoft.com/office/officeart/2005/8/layout/vList3"/>
    <dgm:cxn modelId="{31A9D160-0C06-404B-873E-677124C38F35}" type="presParOf" srcId="{8DB4A8C2-21A1-4D9D-880A-A021C5E4EA73}" destId="{F39B1E21-F539-4D6E-9C3F-FFB43239D354}" srcOrd="6" destOrd="0" presId="urn:microsoft.com/office/officeart/2005/8/layout/vList3"/>
    <dgm:cxn modelId="{69115A1C-DF19-4CAE-A231-5E2E37D689A1}" type="presParOf" srcId="{F39B1E21-F539-4D6E-9C3F-FFB43239D354}" destId="{BCCB480C-98D1-413D-A32E-B31380502259}" srcOrd="0" destOrd="0" presId="urn:microsoft.com/office/officeart/2005/8/layout/vList3"/>
    <dgm:cxn modelId="{6995345A-62FC-4B6A-803A-FE88A9E03CF7}" type="presParOf" srcId="{F39B1E21-F539-4D6E-9C3F-FFB43239D354}" destId="{B8BCF76B-0A7F-47B0-914E-EBB760BB21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A0745-0A5A-4ACE-8A6E-4A23101190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8877094E-75EA-453D-9137-82E088F5DBCF}">
      <dgm:prSet phldrT="[Text]" custT="1"/>
      <dgm:spPr/>
      <dgm:t>
        <a:bodyPr/>
        <a:lstStyle/>
        <a:p>
          <a:r>
            <a:rPr lang="en-US" sz="2000" dirty="0" smtClean="0"/>
            <a:t>Linear acceleration</a:t>
          </a:r>
          <a:endParaRPr lang="en-US" sz="2000" dirty="0"/>
        </a:p>
      </dgm:t>
    </dgm:pt>
    <dgm:pt modelId="{1CAB4948-4BA3-4080-89E4-6480BC4151EC}" type="parTrans" cxnId="{DC57F19A-0E3A-49FC-A442-372263244731}">
      <dgm:prSet/>
      <dgm:spPr/>
      <dgm:t>
        <a:bodyPr/>
        <a:lstStyle/>
        <a:p>
          <a:endParaRPr lang="en-US"/>
        </a:p>
      </dgm:t>
    </dgm:pt>
    <dgm:pt modelId="{12E13E74-2228-4BF4-8B0B-23638F0BBB9B}" type="sibTrans" cxnId="{DC57F19A-0E3A-49FC-A442-372263244731}">
      <dgm:prSet/>
      <dgm:spPr/>
      <dgm:t>
        <a:bodyPr/>
        <a:lstStyle/>
        <a:p>
          <a:endParaRPr lang="en-US"/>
        </a:p>
      </dgm:t>
    </dgm:pt>
    <dgm:pt modelId="{3C0C9429-AA28-437E-BE44-886B29F58AEC}">
      <dgm:prSet phldrT="[Text]" custT="1"/>
      <dgm:spPr/>
      <dgm:t>
        <a:bodyPr/>
        <a:lstStyle/>
        <a:p>
          <a:r>
            <a:rPr lang="en-US" sz="2000" dirty="0" smtClean="0"/>
            <a:t>Relative to gravity</a:t>
          </a:r>
          <a:endParaRPr lang="en-US" sz="2000" dirty="0"/>
        </a:p>
      </dgm:t>
    </dgm:pt>
    <dgm:pt modelId="{25061169-B494-463C-A6BB-5EA2D6663CE0}" type="parTrans" cxnId="{502EC9CB-9A74-4D42-A64C-2EAC387271F1}">
      <dgm:prSet/>
      <dgm:spPr/>
      <dgm:t>
        <a:bodyPr/>
        <a:lstStyle/>
        <a:p>
          <a:endParaRPr lang="en-US"/>
        </a:p>
      </dgm:t>
    </dgm:pt>
    <dgm:pt modelId="{09A11FAF-A477-47C4-995B-D7196F57C5CB}" type="sibTrans" cxnId="{502EC9CB-9A74-4D42-A64C-2EAC387271F1}">
      <dgm:prSet/>
      <dgm:spPr/>
      <dgm:t>
        <a:bodyPr/>
        <a:lstStyle/>
        <a:p>
          <a:endParaRPr lang="en-US"/>
        </a:p>
      </dgm:t>
    </dgm:pt>
    <dgm:pt modelId="{814C2EF6-A2D0-4F1B-8C5D-D93345A64A13}">
      <dgm:prSet phldrT="[Text]" custT="1"/>
      <dgm:spPr/>
      <dgm:t>
        <a:bodyPr/>
        <a:lstStyle/>
        <a:p>
          <a:r>
            <a:rPr lang="en-US" sz="2000" dirty="0" smtClean="0"/>
            <a:t>Low SNR</a:t>
          </a:r>
          <a:endParaRPr lang="en-US" sz="2000" dirty="0"/>
        </a:p>
      </dgm:t>
    </dgm:pt>
    <dgm:pt modelId="{4C67AD52-0F43-40F5-8555-AF6556AB2940}" type="parTrans" cxnId="{0958B54F-F6C9-41AA-B967-4BCF25CE1E4E}">
      <dgm:prSet/>
      <dgm:spPr/>
      <dgm:t>
        <a:bodyPr/>
        <a:lstStyle/>
        <a:p>
          <a:endParaRPr lang="en-US"/>
        </a:p>
      </dgm:t>
    </dgm:pt>
    <dgm:pt modelId="{6AAA934D-D74A-497C-B83C-644D031A1D7A}" type="sibTrans" cxnId="{0958B54F-F6C9-41AA-B967-4BCF25CE1E4E}">
      <dgm:prSet/>
      <dgm:spPr/>
      <dgm:t>
        <a:bodyPr/>
        <a:lstStyle/>
        <a:p>
          <a:endParaRPr lang="en-US"/>
        </a:p>
      </dgm:t>
    </dgm:pt>
    <dgm:pt modelId="{B910365A-8AD0-4F6F-AA9B-B5C02C79A2C1}">
      <dgm:prSet phldrT="[Text]" custT="1"/>
      <dgm:spPr/>
      <dgm:t>
        <a:bodyPr/>
        <a:lstStyle/>
        <a:p>
          <a:r>
            <a:rPr lang="en-US" sz="2000" dirty="0" smtClean="0"/>
            <a:t>Linear motion</a:t>
          </a:r>
          <a:endParaRPr lang="en-US" sz="2000" dirty="0"/>
        </a:p>
      </dgm:t>
    </dgm:pt>
    <dgm:pt modelId="{49582BF7-DC84-42BE-B204-0D80E5E6FED6}" type="parTrans" cxnId="{F3975F98-1C3F-43DC-9C31-5D5697684DC1}">
      <dgm:prSet/>
      <dgm:spPr/>
      <dgm:t>
        <a:bodyPr/>
        <a:lstStyle/>
        <a:p>
          <a:endParaRPr lang="en-US"/>
        </a:p>
      </dgm:t>
    </dgm:pt>
    <dgm:pt modelId="{635C5F84-168C-4D27-9115-692FABE85617}" type="sibTrans" cxnId="{F3975F98-1C3F-43DC-9C31-5D5697684DC1}">
      <dgm:prSet/>
      <dgm:spPr/>
      <dgm:t>
        <a:bodyPr/>
        <a:lstStyle/>
        <a:p>
          <a:endParaRPr lang="en-US"/>
        </a:p>
      </dgm:t>
    </dgm:pt>
    <dgm:pt modelId="{A55548F8-54E1-49C1-B6B8-EFE324D2C949}" type="pres">
      <dgm:prSet presAssocID="{37BA0745-0A5A-4ACE-8A6E-4A2310119077}" presName="linearFlow" presStyleCnt="0">
        <dgm:presLayoutVars>
          <dgm:dir/>
          <dgm:resizeHandles val="exact"/>
        </dgm:presLayoutVars>
      </dgm:prSet>
      <dgm:spPr/>
    </dgm:pt>
    <dgm:pt modelId="{BD1F6119-7264-464D-9724-C1E3B944EC80}" type="pres">
      <dgm:prSet presAssocID="{B910365A-8AD0-4F6F-AA9B-B5C02C79A2C1}" presName="composite" presStyleCnt="0"/>
      <dgm:spPr/>
    </dgm:pt>
    <dgm:pt modelId="{8B9FE2F0-87F7-4B23-B63B-D356BDFCBC76}" type="pres">
      <dgm:prSet presAssocID="{B910365A-8AD0-4F6F-AA9B-B5C02C79A2C1}" presName="imgShp" presStyleLbl="fgImgPlace1" presStyleIdx="0" presStyleCnt="4"/>
      <dgm:spPr/>
    </dgm:pt>
    <dgm:pt modelId="{EA64DDAC-64C3-4907-9B44-9EA8A6FA175F}" type="pres">
      <dgm:prSet presAssocID="{B910365A-8AD0-4F6F-AA9B-B5C02C79A2C1}" presName="txShp" presStyleLbl="node1" presStyleIdx="0" presStyleCnt="4">
        <dgm:presLayoutVars>
          <dgm:bulletEnabled val="1"/>
        </dgm:presLayoutVars>
      </dgm:prSet>
      <dgm:spPr/>
    </dgm:pt>
    <dgm:pt modelId="{77866FB1-72DC-4D4C-9EC9-C29A35C1A91B}" type="pres">
      <dgm:prSet presAssocID="{635C5F84-168C-4D27-9115-692FABE85617}" presName="spacing" presStyleCnt="0"/>
      <dgm:spPr/>
    </dgm:pt>
    <dgm:pt modelId="{E5296024-32EA-4D85-8812-4338B33CB01E}" type="pres">
      <dgm:prSet presAssocID="{8877094E-75EA-453D-9137-82E088F5DBCF}" presName="composite" presStyleCnt="0"/>
      <dgm:spPr/>
    </dgm:pt>
    <dgm:pt modelId="{4A38B712-525F-4121-AB96-AC51DE0196C6}" type="pres">
      <dgm:prSet presAssocID="{8877094E-75EA-453D-9137-82E088F5DBCF}" presName="imgShp" presStyleLbl="fgImgPlace1" presStyleIdx="1" presStyleCnt="4"/>
      <dgm:spPr/>
    </dgm:pt>
    <dgm:pt modelId="{0EC0CE60-FAAD-4D64-8444-8B0432249D58}" type="pres">
      <dgm:prSet presAssocID="{8877094E-75EA-453D-9137-82E088F5DBCF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51802-39ED-42D7-A901-22138CD5419E}" type="pres">
      <dgm:prSet presAssocID="{12E13E74-2228-4BF4-8B0B-23638F0BBB9B}" presName="spacing" presStyleCnt="0"/>
      <dgm:spPr/>
    </dgm:pt>
    <dgm:pt modelId="{5C0E88B7-B948-41D1-85CD-DD95BF26A6C3}" type="pres">
      <dgm:prSet presAssocID="{3C0C9429-AA28-437E-BE44-886B29F58AEC}" presName="composite" presStyleCnt="0"/>
      <dgm:spPr/>
    </dgm:pt>
    <dgm:pt modelId="{D8CEA2A8-6C8A-4C4D-AF1E-8BFC4FE692E4}" type="pres">
      <dgm:prSet presAssocID="{3C0C9429-AA28-437E-BE44-886B29F58AEC}" presName="imgShp" presStyleLbl="fgImgPlace1" presStyleIdx="2" presStyleCnt="4"/>
      <dgm:spPr/>
    </dgm:pt>
    <dgm:pt modelId="{FF32EBE9-CA43-4E5F-BF62-261120A92DD3}" type="pres">
      <dgm:prSet presAssocID="{3C0C9429-AA28-437E-BE44-886B29F58AE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76549-0E0E-4022-8B57-C666AAD869EF}" type="pres">
      <dgm:prSet presAssocID="{09A11FAF-A477-47C4-995B-D7196F57C5CB}" presName="spacing" presStyleCnt="0"/>
      <dgm:spPr/>
    </dgm:pt>
    <dgm:pt modelId="{453BED08-E427-484C-A48E-391D9D79E36D}" type="pres">
      <dgm:prSet presAssocID="{814C2EF6-A2D0-4F1B-8C5D-D93345A64A13}" presName="composite" presStyleCnt="0"/>
      <dgm:spPr/>
    </dgm:pt>
    <dgm:pt modelId="{B6A49F64-2246-49DE-90F1-164352911ABF}" type="pres">
      <dgm:prSet presAssocID="{814C2EF6-A2D0-4F1B-8C5D-D93345A64A13}" presName="imgShp" presStyleLbl="fgImgPlace1" presStyleIdx="3" presStyleCnt="4"/>
      <dgm:spPr/>
    </dgm:pt>
    <dgm:pt modelId="{7FCCAC44-945D-4C2E-B5E0-0B7742126FD3}" type="pres">
      <dgm:prSet presAssocID="{814C2EF6-A2D0-4F1B-8C5D-D93345A64A13}" presName="txShp" presStyleLbl="node1" presStyleIdx="3" presStyleCnt="4">
        <dgm:presLayoutVars>
          <dgm:bulletEnabled val="1"/>
        </dgm:presLayoutVars>
      </dgm:prSet>
      <dgm:spPr/>
    </dgm:pt>
  </dgm:ptLst>
  <dgm:cxnLst>
    <dgm:cxn modelId="{184A9747-8D43-4C11-A418-B23425493673}" type="presOf" srcId="{37BA0745-0A5A-4ACE-8A6E-4A2310119077}" destId="{A55548F8-54E1-49C1-B6B8-EFE324D2C949}" srcOrd="0" destOrd="0" presId="urn:microsoft.com/office/officeart/2005/8/layout/vList3"/>
    <dgm:cxn modelId="{889C697A-016B-43FB-9693-0DF37C6176A4}" type="presOf" srcId="{8877094E-75EA-453D-9137-82E088F5DBCF}" destId="{0EC0CE60-FAAD-4D64-8444-8B0432249D58}" srcOrd="0" destOrd="0" presId="urn:microsoft.com/office/officeart/2005/8/layout/vList3"/>
    <dgm:cxn modelId="{6A32ACC2-303D-41DB-B1D3-D77C70AB0F8A}" type="presOf" srcId="{814C2EF6-A2D0-4F1B-8C5D-D93345A64A13}" destId="{7FCCAC44-945D-4C2E-B5E0-0B7742126FD3}" srcOrd="0" destOrd="0" presId="urn:microsoft.com/office/officeart/2005/8/layout/vList3"/>
    <dgm:cxn modelId="{4D4528B5-0F5E-48EB-B8E6-17CA7F8AC65D}" type="presOf" srcId="{B910365A-8AD0-4F6F-AA9B-B5C02C79A2C1}" destId="{EA64DDAC-64C3-4907-9B44-9EA8A6FA175F}" srcOrd="0" destOrd="0" presId="urn:microsoft.com/office/officeart/2005/8/layout/vList3"/>
    <dgm:cxn modelId="{DC57F19A-0E3A-49FC-A442-372263244731}" srcId="{37BA0745-0A5A-4ACE-8A6E-4A2310119077}" destId="{8877094E-75EA-453D-9137-82E088F5DBCF}" srcOrd="1" destOrd="0" parTransId="{1CAB4948-4BA3-4080-89E4-6480BC4151EC}" sibTransId="{12E13E74-2228-4BF4-8B0B-23638F0BBB9B}"/>
    <dgm:cxn modelId="{6EB44C54-CA08-45D7-9615-8F98CF73BA8F}" type="presOf" srcId="{3C0C9429-AA28-437E-BE44-886B29F58AEC}" destId="{FF32EBE9-CA43-4E5F-BF62-261120A92DD3}" srcOrd="0" destOrd="0" presId="urn:microsoft.com/office/officeart/2005/8/layout/vList3"/>
    <dgm:cxn modelId="{502EC9CB-9A74-4D42-A64C-2EAC387271F1}" srcId="{37BA0745-0A5A-4ACE-8A6E-4A2310119077}" destId="{3C0C9429-AA28-437E-BE44-886B29F58AEC}" srcOrd="2" destOrd="0" parTransId="{25061169-B494-463C-A6BB-5EA2D6663CE0}" sibTransId="{09A11FAF-A477-47C4-995B-D7196F57C5CB}"/>
    <dgm:cxn modelId="{0958B54F-F6C9-41AA-B967-4BCF25CE1E4E}" srcId="{37BA0745-0A5A-4ACE-8A6E-4A2310119077}" destId="{814C2EF6-A2D0-4F1B-8C5D-D93345A64A13}" srcOrd="3" destOrd="0" parTransId="{4C67AD52-0F43-40F5-8555-AF6556AB2940}" sibTransId="{6AAA934D-D74A-497C-B83C-644D031A1D7A}"/>
    <dgm:cxn modelId="{F3975F98-1C3F-43DC-9C31-5D5697684DC1}" srcId="{37BA0745-0A5A-4ACE-8A6E-4A2310119077}" destId="{B910365A-8AD0-4F6F-AA9B-B5C02C79A2C1}" srcOrd="0" destOrd="0" parTransId="{49582BF7-DC84-42BE-B204-0D80E5E6FED6}" sibTransId="{635C5F84-168C-4D27-9115-692FABE85617}"/>
    <dgm:cxn modelId="{6C9C0822-363D-4C54-9AE7-A95A9BFE6FB1}" type="presParOf" srcId="{A55548F8-54E1-49C1-B6B8-EFE324D2C949}" destId="{BD1F6119-7264-464D-9724-C1E3B944EC80}" srcOrd="0" destOrd="0" presId="urn:microsoft.com/office/officeart/2005/8/layout/vList3"/>
    <dgm:cxn modelId="{F7D182C7-0FDC-49CD-8F70-9C387A1D80EF}" type="presParOf" srcId="{BD1F6119-7264-464D-9724-C1E3B944EC80}" destId="{8B9FE2F0-87F7-4B23-B63B-D356BDFCBC76}" srcOrd="0" destOrd="0" presId="urn:microsoft.com/office/officeart/2005/8/layout/vList3"/>
    <dgm:cxn modelId="{5F819888-8798-480E-8842-E329336829E0}" type="presParOf" srcId="{BD1F6119-7264-464D-9724-C1E3B944EC80}" destId="{EA64DDAC-64C3-4907-9B44-9EA8A6FA175F}" srcOrd="1" destOrd="0" presId="urn:microsoft.com/office/officeart/2005/8/layout/vList3"/>
    <dgm:cxn modelId="{4D65DBD0-25DA-4DF8-B97A-E9E5A33A49AC}" type="presParOf" srcId="{A55548F8-54E1-49C1-B6B8-EFE324D2C949}" destId="{77866FB1-72DC-4D4C-9EC9-C29A35C1A91B}" srcOrd="1" destOrd="0" presId="urn:microsoft.com/office/officeart/2005/8/layout/vList3"/>
    <dgm:cxn modelId="{55988E53-909E-4B81-A4AF-10D0D8BD4549}" type="presParOf" srcId="{A55548F8-54E1-49C1-B6B8-EFE324D2C949}" destId="{E5296024-32EA-4D85-8812-4338B33CB01E}" srcOrd="2" destOrd="0" presId="urn:microsoft.com/office/officeart/2005/8/layout/vList3"/>
    <dgm:cxn modelId="{53BDDAA0-8AEA-4210-8C5A-FB339D22CC3E}" type="presParOf" srcId="{E5296024-32EA-4D85-8812-4338B33CB01E}" destId="{4A38B712-525F-4121-AB96-AC51DE0196C6}" srcOrd="0" destOrd="0" presId="urn:microsoft.com/office/officeart/2005/8/layout/vList3"/>
    <dgm:cxn modelId="{973A005B-A059-4BF8-97F7-5A3C9AF492DD}" type="presParOf" srcId="{E5296024-32EA-4D85-8812-4338B33CB01E}" destId="{0EC0CE60-FAAD-4D64-8444-8B0432249D58}" srcOrd="1" destOrd="0" presId="urn:microsoft.com/office/officeart/2005/8/layout/vList3"/>
    <dgm:cxn modelId="{0052D5E5-5E97-4707-8E6A-B6407065DE2C}" type="presParOf" srcId="{A55548F8-54E1-49C1-B6B8-EFE324D2C949}" destId="{C8451802-39ED-42D7-A901-22138CD5419E}" srcOrd="3" destOrd="0" presId="urn:microsoft.com/office/officeart/2005/8/layout/vList3"/>
    <dgm:cxn modelId="{B2B5B61B-9E31-4267-8849-844F6FC91455}" type="presParOf" srcId="{A55548F8-54E1-49C1-B6B8-EFE324D2C949}" destId="{5C0E88B7-B948-41D1-85CD-DD95BF26A6C3}" srcOrd="4" destOrd="0" presId="urn:microsoft.com/office/officeart/2005/8/layout/vList3"/>
    <dgm:cxn modelId="{D80B17C2-C6E8-45F0-B95D-12E831864D91}" type="presParOf" srcId="{5C0E88B7-B948-41D1-85CD-DD95BF26A6C3}" destId="{D8CEA2A8-6C8A-4C4D-AF1E-8BFC4FE692E4}" srcOrd="0" destOrd="0" presId="urn:microsoft.com/office/officeart/2005/8/layout/vList3"/>
    <dgm:cxn modelId="{5B0AF043-0D0A-4F08-888A-AE2C9A9CC2ED}" type="presParOf" srcId="{5C0E88B7-B948-41D1-85CD-DD95BF26A6C3}" destId="{FF32EBE9-CA43-4E5F-BF62-261120A92DD3}" srcOrd="1" destOrd="0" presId="urn:microsoft.com/office/officeart/2005/8/layout/vList3"/>
    <dgm:cxn modelId="{F4E16C88-2FD7-4072-98E8-9BD8E7A43683}" type="presParOf" srcId="{A55548F8-54E1-49C1-B6B8-EFE324D2C949}" destId="{E2976549-0E0E-4022-8B57-C666AAD869EF}" srcOrd="5" destOrd="0" presId="urn:microsoft.com/office/officeart/2005/8/layout/vList3"/>
    <dgm:cxn modelId="{A2D52274-A32B-4DD5-99E0-254285C1C03E}" type="presParOf" srcId="{A55548F8-54E1-49C1-B6B8-EFE324D2C949}" destId="{453BED08-E427-484C-A48E-391D9D79E36D}" srcOrd="6" destOrd="0" presId="urn:microsoft.com/office/officeart/2005/8/layout/vList3"/>
    <dgm:cxn modelId="{349B71C5-BCA0-4F46-A941-49EBDF24586F}" type="presParOf" srcId="{453BED08-E427-484C-A48E-391D9D79E36D}" destId="{B6A49F64-2246-49DE-90F1-164352911ABF}" srcOrd="0" destOrd="0" presId="urn:microsoft.com/office/officeart/2005/8/layout/vList3"/>
    <dgm:cxn modelId="{208ABDA9-5F4A-415D-9F55-D7A23807007D}" type="presParOf" srcId="{453BED08-E427-484C-A48E-391D9D79E36D}" destId="{7FCCAC44-945D-4C2E-B5E0-0B7742126FD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A0745-0A5A-4ACE-8A6E-4A23101190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8877094E-75EA-453D-9137-82E088F5DBCF}">
      <dgm:prSet phldrT="[Text]" custT="1"/>
      <dgm:spPr/>
      <dgm:t>
        <a:bodyPr/>
        <a:lstStyle/>
        <a:p>
          <a:r>
            <a:rPr lang="en-US" sz="2000" dirty="0" smtClean="0"/>
            <a:t>Angular velocity</a:t>
          </a:r>
          <a:endParaRPr lang="en-US" sz="2000" dirty="0"/>
        </a:p>
      </dgm:t>
    </dgm:pt>
    <dgm:pt modelId="{1CAB4948-4BA3-4080-89E4-6480BC4151EC}" type="parTrans" cxnId="{DC57F19A-0E3A-49FC-A442-372263244731}">
      <dgm:prSet/>
      <dgm:spPr/>
      <dgm:t>
        <a:bodyPr/>
        <a:lstStyle/>
        <a:p>
          <a:endParaRPr lang="en-US"/>
        </a:p>
      </dgm:t>
    </dgm:pt>
    <dgm:pt modelId="{12E13E74-2228-4BF4-8B0B-23638F0BBB9B}" type="sibTrans" cxnId="{DC57F19A-0E3A-49FC-A442-372263244731}">
      <dgm:prSet/>
      <dgm:spPr/>
      <dgm:t>
        <a:bodyPr/>
        <a:lstStyle/>
        <a:p>
          <a:endParaRPr lang="en-US"/>
        </a:p>
      </dgm:t>
    </dgm:pt>
    <dgm:pt modelId="{3C0C9429-AA28-437E-BE44-886B29F58AEC}">
      <dgm:prSet phldrT="[Text]" custT="1"/>
      <dgm:spPr/>
      <dgm:t>
        <a:bodyPr/>
        <a:lstStyle/>
        <a:p>
          <a:r>
            <a:rPr lang="en-US" sz="2000" dirty="0" smtClean="0"/>
            <a:t>No absolute reference</a:t>
          </a:r>
          <a:endParaRPr lang="en-US" sz="2000" dirty="0"/>
        </a:p>
      </dgm:t>
    </dgm:pt>
    <dgm:pt modelId="{25061169-B494-463C-A6BB-5EA2D6663CE0}" type="parTrans" cxnId="{502EC9CB-9A74-4D42-A64C-2EAC387271F1}">
      <dgm:prSet/>
      <dgm:spPr/>
      <dgm:t>
        <a:bodyPr/>
        <a:lstStyle/>
        <a:p>
          <a:endParaRPr lang="en-US"/>
        </a:p>
      </dgm:t>
    </dgm:pt>
    <dgm:pt modelId="{09A11FAF-A477-47C4-995B-D7196F57C5CB}" type="sibTrans" cxnId="{502EC9CB-9A74-4D42-A64C-2EAC387271F1}">
      <dgm:prSet/>
      <dgm:spPr/>
      <dgm:t>
        <a:bodyPr/>
        <a:lstStyle/>
        <a:p>
          <a:endParaRPr lang="en-US"/>
        </a:p>
      </dgm:t>
    </dgm:pt>
    <dgm:pt modelId="{814C2EF6-A2D0-4F1B-8C5D-D93345A64A13}">
      <dgm:prSet phldrT="[Text]" custT="1"/>
      <dgm:spPr/>
      <dgm:t>
        <a:bodyPr/>
        <a:lstStyle/>
        <a:p>
          <a:r>
            <a:rPr lang="en-US" sz="2000" dirty="0" smtClean="0"/>
            <a:t>High SNR</a:t>
          </a:r>
          <a:endParaRPr lang="en-US" sz="2000" dirty="0"/>
        </a:p>
      </dgm:t>
    </dgm:pt>
    <dgm:pt modelId="{4C67AD52-0F43-40F5-8555-AF6556AB2940}" type="parTrans" cxnId="{0958B54F-F6C9-41AA-B967-4BCF25CE1E4E}">
      <dgm:prSet/>
      <dgm:spPr/>
      <dgm:t>
        <a:bodyPr/>
        <a:lstStyle/>
        <a:p>
          <a:endParaRPr lang="en-US"/>
        </a:p>
      </dgm:t>
    </dgm:pt>
    <dgm:pt modelId="{6AAA934D-D74A-497C-B83C-644D031A1D7A}" type="sibTrans" cxnId="{0958B54F-F6C9-41AA-B967-4BCF25CE1E4E}">
      <dgm:prSet/>
      <dgm:spPr/>
      <dgm:t>
        <a:bodyPr/>
        <a:lstStyle/>
        <a:p>
          <a:endParaRPr lang="en-US"/>
        </a:p>
      </dgm:t>
    </dgm:pt>
    <dgm:pt modelId="{A8300E84-936A-4859-B1B9-57953C0F7665}">
      <dgm:prSet phldrT="[Text]" custT="1"/>
      <dgm:spPr/>
      <dgm:t>
        <a:bodyPr/>
        <a:lstStyle/>
        <a:p>
          <a:r>
            <a:rPr lang="en-US" sz="2000" dirty="0" smtClean="0"/>
            <a:t>Rotation</a:t>
          </a:r>
          <a:endParaRPr lang="en-US" sz="2000" dirty="0"/>
        </a:p>
      </dgm:t>
    </dgm:pt>
    <dgm:pt modelId="{13FF1460-E118-4200-8296-7D4E05CDFD0F}" type="parTrans" cxnId="{384AE729-D418-4DDF-8A45-8CEE110FA43F}">
      <dgm:prSet/>
      <dgm:spPr/>
      <dgm:t>
        <a:bodyPr/>
        <a:lstStyle/>
        <a:p>
          <a:endParaRPr lang="en-US"/>
        </a:p>
      </dgm:t>
    </dgm:pt>
    <dgm:pt modelId="{C1894638-C1E5-4A0D-BBF0-CA6EC558C277}" type="sibTrans" cxnId="{384AE729-D418-4DDF-8A45-8CEE110FA43F}">
      <dgm:prSet/>
      <dgm:spPr/>
      <dgm:t>
        <a:bodyPr/>
        <a:lstStyle/>
        <a:p>
          <a:endParaRPr lang="en-US"/>
        </a:p>
      </dgm:t>
    </dgm:pt>
    <dgm:pt modelId="{A55548F8-54E1-49C1-B6B8-EFE324D2C949}" type="pres">
      <dgm:prSet presAssocID="{37BA0745-0A5A-4ACE-8A6E-4A2310119077}" presName="linearFlow" presStyleCnt="0">
        <dgm:presLayoutVars>
          <dgm:dir/>
          <dgm:resizeHandles val="exact"/>
        </dgm:presLayoutVars>
      </dgm:prSet>
      <dgm:spPr/>
    </dgm:pt>
    <dgm:pt modelId="{45061045-5C8B-45D7-9E1C-379CEC3A47C9}" type="pres">
      <dgm:prSet presAssocID="{A8300E84-936A-4859-B1B9-57953C0F7665}" presName="composite" presStyleCnt="0"/>
      <dgm:spPr/>
    </dgm:pt>
    <dgm:pt modelId="{0F2C048E-85B4-4648-B330-556877A8B8E4}" type="pres">
      <dgm:prSet presAssocID="{A8300E84-936A-4859-B1B9-57953C0F7665}" presName="imgShp" presStyleLbl="fgImgPlace1" presStyleIdx="0" presStyleCnt="4"/>
      <dgm:spPr/>
    </dgm:pt>
    <dgm:pt modelId="{E5FB1F1A-2E0F-43E4-B2F9-5DA664F13E84}" type="pres">
      <dgm:prSet presAssocID="{A8300E84-936A-4859-B1B9-57953C0F766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BFC70-578B-494C-AC95-D19DDB89B83B}" type="pres">
      <dgm:prSet presAssocID="{C1894638-C1E5-4A0D-BBF0-CA6EC558C277}" presName="spacing" presStyleCnt="0"/>
      <dgm:spPr/>
    </dgm:pt>
    <dgm:pt modelId="{E5296024-32EA-4D85-8812-4338B33CB01E}" type="pres">
      <dgm:prSet presAssocID="{8877094E-75EA-453D-9137-82E088F5DBCF}" presName="composite" presStyleCnt="0"/>
      <dgm:spPr/>
    </dgm:pt>
    <dgm:pt modelId="{4A38B712-525F-4121-AB96-AC51DE0196C6}" type="pres">
      <dgm:prSet presAssocID="{8877094E-75EA-453D-9137-82E088F5DBCF}" presName="imgShp" presStyleLbl="fgImgPlace1" presStyleIdx="1" presStyleCnt="4"/>
      <dgm:spPr/>
    </dgm:pt>
    <dgm:pt modelId="{0EC0CE60-FAAD-4D64-8444-8B0432249D58}" type="pres">
      <dgm:prSet presAssocID="{8877094E-75EA-453D-9137-82E088F5DBCF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51802-39ED-42D7-A901-22138CD5419E}" type="pres">
      <dgm:prSet presAssocID="{12E13E74-2228-4BF4-8B0B-23638F0BBB9B}" presName="spacing" presStyleCnt="0"/>
      <dgm:spPr/>
    </dgm:pt>
    <dgm:pt modelId="{5C0E88B7-B948-41D1-85CD-DD95BF26A6C3}" type="pres">
      <dgm:prSet presAssocID="{3C0C9429-AA28-437E-BE44-886B29F58AEC}" presName="composite" presStyleCnt="0"/>
      <dgm:spPr/>
    </dgm:pt>
    <dgm:pt modelId="{D8CEA2A8-6C8A-4C4D-AF1E-8BFC4FE692E4}" type="pres">
      <dgm:prSet presAssocID="{3C0C9429-AA28-437E-BE44-886B29F58AEC}" presName="imgShp" presStyleLbl="fgImgPlace1" presStyleIdx="2" presStyleCnt="4"/>
      <dgm:spPr/>
    </dgm:pt>
    <dgm:pt modelId="{FF32EBE9-CA43-4E5F-BF62-261120A92DD3}" type="pres">
      <dgm:prSet presAssocID="{3C0C9429-AA28-437E-BE44-886B29F58AE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76549-0E0E-4022-8B57-C666AAD869EF}" type="pres">
      <dgm:prSet presAssocID="{09A11FAF-A477-47C4-995B-D7196F57C5CB}" presName="spacing" presStyleCnt="0"/>
      <dgm:spPr/>
    </dgm:pt>
    <dgm:pt modelId="{453BED08-E427-484C-A48E-391D9D79E36D}" type="pres">
      <dgm:prSet presAssocID="{814C2EF6-A2D0-4F1B-8C5D-D93345A64A13}" presName="composite" presStyleCnt="0"/>
      <dgm:spPr/>
    </dgm:pt>
    <dgm:pt modelId="{B6A49F64-2246-49DE-90F1-164352911ABF}" type="pres">
      <dgm:prSet presAssocID="{814C2EF6-A2D0-4F1B-8C5D-D93345A64A13}" presName="imgShp" presStyleLbl="fgImgPlace1" presStyleIdx="3" presStyleCnt="4"/>
      <dgm:spPr/>
    </dgm:pt>
    <dgm:pt modelId="{7FCCAC44-945D-4C2E-B5E0-0B7742126FD3}" type="pres">
      <dgm:prSet presAssocID="{814C2EF6-A2D0-4F1B-8C5D-D93345A64A13}" presName="txShp" presStyleLbl="node1" presStyleIdx="3" presStyleCnt="4">
        <dgm:presLayoutVars>
          <dgm:bulletEnabled val="1"/>
        </dgm:presLayoutVars>
      </dgm:prSet>
      <dgm:spPr/>
    </dgm:pt>
  </dgm:ptLst>
  <dgm:cxnLst>
    <dgm:cxn modelId="{8737FCF5-F215-4979-83F4-2FE909676AFA}" type="presOf" srcId="{3C0C9429-AA28-437E-BE44-886B29F58AEC}" destId="{FF32EBE9-CA43-4E5F-BF62-261120A92DD3}" srcOrd="0" destOrd="0" presId="urn:microsoft.com/office/officeart/2005/8/layout/vList3"/>
    <dgm:cxn modelId="{68CF4DEE-FD9F-4AE7-9BE0-B80D05B34CE4}" type="presOf" srcId="{8877094E-75EA-453D-9137-82E088F5DBCF}" destId="{0EC0CE60-FAAD-4D64-8444-8B0432249D58}" srcOrd="0" destOrd="0" presId="urn:microsoft.com/office/officeart/2005/8/layout/vList3"/>
    <dgm:cxn modelId="{2B3E8EDD-603D-43F7-B956-F7E820C27427}" type="presOf" srcId="{37BA0745-0A5A-4ACE-8A6E-4A2310119077}" destId="{A55548F8-54E1-49C1-B6B8-EFE324D2C949}" srcOrd="0" destOrd="0" presId="urn:microsoft.com/office/officeart/2005/8/layout/vList3"/>
    <dgm:cxn modelId="{384AE729-D418-4DDF-8A45-8CEE110FA43F}" srcId="{37BA0745-0A5A-4ACE-8A6E-4A2310119077}" destId="{A8300E84-936A-4859-B1B9-57953C0F7665}" srcOrd="0" destOrd="0" parTransId="{13FF1460-E118-4200-8296-7D4E05CDFD0F}" sibTransId="{C1894638-C1E5-4A0D-BBF0-CA6EC558C277}"/>
    <dgm:cxn modelId="{0958B54F-F6C9-41AA-B967-4BCF25CE1E4E}" srcId="{37BA0745-0A5A-4ACE-8A6E-4A2310119077}" destId="{814C2EF6-A2D0-4F1B-8C5D-D93345A64A13}" srcOrd="3" destOrd="0" parTransId="{4C67AD52-0F43-40F5-8555-AF6556AB2940}" sibTransId="{6AAA934D-D74A-497C-B83C-644D031A1D7A}"/>
    <dgm:cxn modelId="{502EC9CB-9A74-4D42-A64C-2EAC387271F1}" srcId="{37BA0745-0A5A-4ACE-8A6E-4A2310119077}" destId="{3C0C9429-AA28-437E-BE44-886B29F58AEC}" srcOrd="2" destOrd="0" parTransId="{25061169-B494-463C-A6BB-5EA2D6663CE0}" sibTransId="{09A11FAF-A477-47C4-995B-D7196F57C5CB}"/>
    <dgm:cxn modelId="{1F160A7A-821F-4F49-A0CC-6933B36E9F20}" type="presOf" srcId="{814C2EF6-A2D0-4F1B-8C5D-D93345A64A13}" destId="{7FCCAC44-945D-4C2E-B5E0-0B7742126FD3}" srcOrd="0" destOrd="0" presId="urn:microsoft.com/office/officeart/2005/8/layout/vList3"/>
    <dgm:cxn modelId="{48057442-1D66-4EA0-86FD-EBBC9BD89FF4}" type="presOf" srcId="{A8300E84-936A-4859-B1B9-57953C0F7665}" destId="{E5FB1F1A-2E0F-43E4-B2F9-5DA664F13E84}" srcOrd="0" destOrd="0" presId="urn:microsoft.com/office/officeart/2005/8/layout/vList3"/>
    <dgm:cxn modelId="{DC57F19A-0E3A-49FC-A442-372263244731}" srcId="{37BA0745-0A5A-4ACE-8A6E-4A2310119077}" destId="{8877094E-75EA-453D-9137-82E088F5DBCF}" srcOrd="1" destOrd="0" parTransId="{1CAB4948-4BA3-4080-89E4-6480BC4151EC}" sibTransId="{12E13E74-2228-4BF4-8B0B-23638F0BBB9B}"/>
    <dgm:cxn modelId="{3954EC5A-10E6-4C22-80E2-C63481F22738}" type="presParOf" srcId="{A55548F8-54E1-49C1-B6B8-EFE324D2C949}" destId="{45061045-5C8B-45D7-9E1C-379CEC3A47C9}" srcOrd="0" destOrd="0" presId="urn:microsoft.com/office/officeart/2005/8/layout/vList3"/>
    <dgm:cxn modelId="{877B218C-C894-4EFD-AE1F-E84795A0945C}" type="presParOf" srcId="{45061045-5C8B-45D7-9E1C-379CEC3A47C9}" destId="{0F2C048E-85B4-4648-B330-556877A8B8E4}" srcOrd="0" destOrd="0" presId="urn:microsoft.com/office/officeart/2005/8/layout/vList3"/>
    <dgm:cxn modelId="{0FA51E94-8B1E-483C-A3FE-6B5FA70EEFC2}" type="presParOf" srcId="{45061045-5C8B-45D7-9E1C-379CEC3A47C9}" destId="{E5FB1F1A-2E0F-43E4-B2F9-5DA664F13E84}" srcOrd="1" destOrd="0" presId="urn:microsoft.com/office/officeart/2005/8/layout/vList3"/>
    <dgm:cxn modelId="{20806B8B-324B-4E37-AE9C-BA3C9B8D44C8}" type="presParOf" srcId="{A55548F8-54E1-49C1-B6B8-EFE324D2C949}" destId="{9E0BFC70-578B-494C-AC95-D19DDB89B83B}" srcOrd="1" destOrd="0" presId="urn:microsoft.com/office/officeart/2005/8/layout/vList3"/>
    <dgm:cxn modelId="{CF5017F3-6C9B-4D9B-82A4-F5DBBACB32F5}" type="presParOf" srcId="{A55548F8-54E1-49C1-B6B8-EFE324D2C949}" destId="{E5296024-32EA-4D85-8812-4338B33CB01E}" srcOrd="2" destOrd="0" presId="urn:microsoft.com/office/officeart/2005/8/layout/vList3"/>
    <dgm:cxn modelId="{A32D8AE7-C054-4C36-969E-BF759BA4D422}" type="presParOf" srcId="{E5296024-32EA-4D85-8812-4338B33CB01E}" destId="{4A38B712-525F-4121-AB96-AC51DE0196C6}" srcOrd="0" destOrd="0" presId="urn:microsoft.com/office/officeart/2005/8/layout/vList3"/>
    <dgm:cxn modelId="{886DFF53-C837-4553-B118-051317B00F05}" type="presParOf" srcId="{E5296024-32EA-4D85-8812-4338B33CB01E}" destId="{0EC0CE60-FAAD-4D64-8444-8B0432249D58}" srcOrd="1" destOrd="0" presId="urn:microsoft.com/office/officeart/2005/8/layout/vList3"/>
    <dgm:cxn modelId="{4209D83D-1A16-4686-BA45-C5B4497D012C}" type="presParOf" srcId="{A55548F8-54E1-49C1-B6B8-EFE324D2C949}" destId="{C8451802-39ED-42D7-A901-22138CD5419E}" srcOrd="3" destOrd="0" presId="urn:microsoft.com/office/officeart/2005/8/layout/vList3"/>
    <dgm:cxn modelId="{9805010C-022C-4EE7-80BF-3709EED652C9}" type="presParOf" srcId="{A55548F8-54E1-49C1-B6B8-EFE324D2C949}" destId="{5C0E88B7-B948-41D1-85CD-DD95BF26A6C3}" srcOrd="4" destOrd="0" presId="urn:microsoft.com/office/officeart/2005/8/layout/vList3"/>
    <dgm:cxn modelId="{42E233E3-5CF8-45EA-B728-94156B583BDD}" type="presParOf" srcId="{5C0E88B7-B948-41D1-85CD-DD95BF26A6C3}" destId="{D8CEA2A8-6C8A-4C4D-AF1E-8BFC4FE692E4}" srcOrd="0" destOrd="0" presId="urn:microsoft.com/office/officeart/2005/8/layout/vList3"/>
    <dgm:cxn modelId="{8513531C-DE11-4CA6-A32E-C05EE575088B}" type="presParOf" srcId="{5C0E88B7-B948-41D1-85CD-DD95BF26A6C3}" destId="{FF32EBE9-CA43-4E5F-BF62-261120A92DD3}" srcOrd="1" destOrd="0" presId="urn:microsoft.com/office/officeart/2005/8/layout/vList3"/>
    <dgm:cxn modelId="{0C470C94-5441-4359-B648-16371A265869}" type="presParOf" srcId="{A55548F8-54E1-49C1-B6B8-EFE324D2C949}" destId="{E2976549-0E0E-4022-8B57-C666AAD869EF}" srcOrd="5" destOrd="0" presId="urn:microsoft.com/office/officeart/2005/8/layout/vList3"/>
    <dgm:cxn modelId="{8C672F61-DBBF-45FD-BEE6-201B6491D5D1}" type="presParOf" srcId="{A55548F8-54E1-49C1-B6B8-EFE324D2C949}" destId="{453BED08-E427-484C-A48E-391D9D79E36D}" srcOrd="6" destOrd="0" presId="urn:microsoft.com/office/officeart/2005/8/layout/vList3"/>
    <dgm:cxn modelId="{3CB52765-0B70-48E1-A94A-CEF6B2D81474}" type="presParOf" srcId="{453BED08-E427-484C-A48E-391D9D79E36D}" destId="{B6A49F64-2246-49DE-90F1-164352911ABF}" srcOrd="0" destOrd="0" presId="urn:microsoft.com/office/officeart/2005/8/layout/vList3"/>
    <dgm:cxn modelId="{AB109E47-1A84-4FE5-B449-F6E02278D477}" type="presParOf" srcId="{453BED08-E427-484C-A48E-391D9D79E36D}" destId="{7FCCAC44-945D-4C2E-B5E0-0B7742126FD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7834E-99BD-43F5-8E0B-E7BF0AD79227}">
      <dsp:nvSpPr>
        <dsp:cNvPr id="0" name=""/>
        <dsp:cNvSpPr/>
      </dsp:nvSpPr>
      <dsp:spPr>
        <a:xfrm rot="10800000">
          <a:off x="1609322" y="2573"/>
          <a:ext cx="5472684" cy="923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Virtual/augmented environment</a:t>
          </a:r>
          <a:endParaRPr lang="en-US" sz="2500" kern="1200" dirty="0"/>
        </a:p>
      </dsp:txBody>
      <dsp:txXfrm rot="10800000">
        <a:off x="1840187" y="2573"/>
        <a:ext cx="5241819" cy="923459"/>
      </dsp:txXfrm>
    </dsp:sp>
    <dsp:sp modelId="{968A4CEE-B7CA-4902-BCAA-60373FD2A101}">
      <dsp:nvSpPr>
        <dsp:cNvPr id="0" name=""/>
        <dsp:cNvSpPr/>
      </dsp:nvSpPr>
      <dsp:spPr>
        <a:xfrm>
          <a:off x="1147593" y="2573"/>
          <a:ext cx="923459" cy="9234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E4677-23EF-4BD4-B19A-1D1EB1571D83}">
      <dsp:nvSpPr>
        <dsp:cNvPr id="0" name=""/>
        <dsp:cNvSpPr/>
      </dsp:nvSpPr>
      <dsp:spPr>
        <a:xfrm rot="10800000">
          <a:off x="1609322" y="1201692"/>
          <a:ext cx="5472684" cy="923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Gaming</a:t>
          </a:r>
          <a:endParaRPr lang="en-US" sz="2500" kern="1200" dirty="0" smtClean="0"/>
        </a:p>
      </dsp:txBody>
      <dsp:txXfrm rot="10800000">
        <a:off x="1840187" y="1201692"/>
        <a:ext cx="5241819" cy="923459"/>
      </dsp:txXfrm>
    </dsp:sp>
    <dsp:sp modelId="{ED8AEC13-3008-45CB-B229-D72EE171841C}">
      <dsp:nvSpPr>
        <dsp:cNvPr id="0" name=""/>
        <dsp:cNvSpPr/>
      </dsp:nvSpPr>
      <dsp:spPr>
        <a:xfrm>
          <a:off x="1147593" y="1201692"/>
          <a:ext cx="923459" cy="9234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A872B-3A2C-46D5-BF00-C778F6E661DD}">
      <dsp:nvSpPr>
        <dsp:cNvPr id="0" name=""/>
        <dsp:cNvSpPr/>
      </dsp:nvSpPr>
      <dsp:spPr>
        <a:xfrm rot="10800000">
          <a:off x="1609322" y="2400811"/>
          <a:ext cx="5472684" cy="923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Accessibility for the physically-challenged</a:t>
          </a:r>
          <a:endParaRPr lang="en-US" sz="2500" kern="1200" dirty="0" smtClean="0"/>
        </a:p>
      </dsp:txBody>
      <dsp:txXfrm rot="10800000">
        <a:off x="1840187" y="2400811"/>
        <a:ext cx="5241819" cy="923459"/>
      </dsp:txXfrm>
    </dsp:sp>
    <dsp:sp modelId="{69DFC501-273A-46FC-89B9-4605986746A4}">
      <dsp:nvSpPr>
        <dsp:cNvPr id="0" name=""/>
        <dsp:cNvSpPr/>
      </dsp:nvSpPr>
      <dsp:spPr>
        <a:xfrm>
          <a:off x="1147593" y="2400811"/>
          <a:ext cx="923459" cy="9234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CF76B-0A7F-47B0-914E-EBB760BB21FE}">
      <dsp:nvSpPr>
        <dsp:cNvPr id="0" name=""/>
        <dsp:cNvSpPr/>
      </dsp:nvSpPr>
      <dsp:spPr>
        <a:xfrm rot="10800000">
          <a:off x="1609322" y="3599929"/>
          <a:ext cx="5472684" cy="923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Consumer electronics</a:t>
          </a:r>
          <a:endParaRPr lang="en-US" sz="2500" kern="1200" dirty="0"/>
        </a:p>
      </dsp:txBody>
      <dsp:txXfrm rot="10800000">
        <a:off x="1840187" y="3599929"/>
        <a:ext cx="5241819" cy="923459"/>
      </dsp:txXfrm>
    </dsp:sp>
    <dsp:sp modelId="{BCCB480C-98D1-413D-A32E-B31380502259}">
      <dsp:nvSpPr>
        <dsp:cNvPr id="0" name=""/>
        <dsp:cNvSpPr/>
      </dsp:nvSpPr>
      <dsp:spPr>
        <a:xfrm>
          <a:off x="1147593" y="3599929"/>
          <a:ext cx="923459" cy="9234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4DDAC-64C3-4907-9B44-9EA8A6FA175F}">
      <dsp:nvSpPr>
        <dsp:cNvPr id="0" name=""/>
        <dsp:cNvSpPr/>
      </dsp:nvSpPr>
      <dsp:spPr>
        <a:xfrm rot="10800000">
          <a:off x="894834" y="108"/>
          <a:ext cx="2888361" cy="6692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2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Linear motion</a:t>
          </a:r>
          <a:endParaRPr lang="en-US" sz="2000" kern="1200" dirty="0"/>
        </a:p>
      </dsp:txBody>
      <dsp:txXfrm rot="10800000">
        <a:off x="1062149" y="108"/>
        <a:ext cx="2721046" cy="669261"/>
      </dsp:txXfrm>
    </dsp:sp>
    <dsp:sp modelId="{8B9FE2F0-87F7-4B23-B63B-D356BDFCBC76}">
      <dsp:nvSpPr>
        <dsp:cNvPr id="0" name=""/>
        <dsp:cNvSpPr/>
      </dsp:nvSpPr>
      <dsp:spPr>
        <a:xfrm>
          <a:off x="560204" y="108"/>
          <a:ext cx="669261" cy="6692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0CE60-FAAD-4D64-8444-8B0432249D58}">
      <dsp:nvSpPr>
        <dsp:cNvPr id="0" name=""/>
        <dsp:cNvSpPr/>
      </dsp:nvSpPr>
      <dsp:spPr>
        <a:xfrm rot="10800000">
          <a:off x="894834" y="869149"/>
          <a:ext cx="2888361" cy="6692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2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Linear acceleration</a:t>
          </a:r>
          <a:endParaRPr lang="en-US" sz="2000" kern="1200" dirty="0"/>
        </a:p>
      </dsp:txBody>
      <dsp:txXfrm rot="10800000">
        <a:off x="1062149" y="869149"/>
        <a:ext cx="2721046" cy="669261"/>
      </dsp:txXfrm>
    </dsp:sp>
    <dsp:sp modelId="{4A38B712-525F-4121-AB96-AC51DE0196C6}">
      <dsp:nvSpPr>
        <dsp:cNvPr id="0" name=""/>
        <dsp:cNvSpPr/>
      </dsp:nvSpPr>
      <dsp:spPr>
        <a:xfrm>
          <a:off x="560204" y="869149"/>
          <a:ext cx="669261" cy="6692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2EBE9-CA43-4E5F-BF62-261120A92DD3}">
      <dsp:nvSpPr>
        <dsp:cNvPr id="0" name=""/>
        <dsp:cNvSpPr/>
      </dsp:nvSpPr>
      <dsp:spPr>
        <a:xfrm rot="10800000">
          <a:off x="894834" y="1738189"/>
          <a:ext cx="2888361" cy="6692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2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Relative to gravity</a:t>
          </a:r>
          <a:endParaRPr lang="en-US" sz="2000" kern="1200" dirty="0"/>
        </a:p>
      </dsp:txBody>
      <dsp:txXfrm rot="10800000">
        <a:off x="1062149" y="1738189"/>
        <a:ext cx="2721046" cy="669261"/>
      </dsp:txXfrm>
    </dsp:sp>
    <dsp:sp modelId="{D8CEA2A8-6C8A-4C4D-AF1E-8BFC4FE692E4}">
      <dsp:nvSpPr>
        <dsp:cNvPr id="0" name=""/>
        <dsp:cNvSpPr/>
      </dsp:nvSpPr>
      <dsp:spPr>
        <a:xfrm>
          <a:off x="560204" y="1738189"/>
          <a:ext cx="669261" cy="6692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CAC44-945D-4C2E-B5E0-0B7742126FD3}">
      <dsp:nvSpPr>
        <dsp:cNvPr id="0" name=""/>
        <dsp:cNvSpPr/>
      </dsp:nvSpPr>
      <dsp:spPr>
        <a:xfrm rot="10800000">
          <a:off x="894834" y="2607230"/>
          <a:ext cx="2888361" cy="6692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2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Low SNR</a:t>
          </a:r>
          <a:endParaRPr lang="en-US" sz="2000" kern="1200" dirty="0"/>
        </a:p>
      </dsp:txBody>
      <dsp:txXfrm rot="10800000">
        <a:off x="1062149" y="2607230"/>
        <a:ext cx="2721046" cy="669261"/>
      </dsp:txXfrm>
    </dsp:sp>
    <dsp:sp modelId="{B6A49F64-2246-49DE-90F1-164352911ABF}">
      <dsp:nvSpPr>
        <dsp:cNvPr id="0" name=""/>
        <dsp:cNvSpPr/>
      </dsp:nvSpPr>
      <dsp:spPr>
        <a:xfrm>
          <a:off x="560204" y="2607230"/>
          <a:ext cx="669261" cy="6692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B1F1A-2E0F-43E4-B2F9-5DA664F13E84}">
      <dsp:nvSpPr>
        <dsp:cNvPr id="0" name=""/>
        <dsp:cNvSpPr/>
      </dsp:nvSpPr>
      <dsp:spPr>
        <a:xfrm rot="10800000">
          <a:off x="920349" y="230"/>
          <a:ext cx="2989707" cy="669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0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Rotation</a:t>
          </a:r>
          <a:endParaRPr lang="en-US" sz="2000" kern="1200" dirty="0"/>
        </a:p>
      </dsp:txBody>
      <dsp:txXfrm rot="10800000">
        <a:off x="1087652" y="230"/>
        <a:ext cx="2822404" cy="669211"/>
      </dsp:txXfrm>
    </dsp:sp>
    <dsp:sp modelId="{0F2C048E-85B4-4648-B330-556877A8B8E4}">
      <dsp:nvSpPr>
        <dsp:cNvPr id="0" name=""/>
        <dsp:cNvSpPr/>
      </dsp:nvSpPr>
      <dsp:spPr>
        <a:xfrm>
          <a:off x="585743" y="230"/>
          <a:ext cx="669211" cy="669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0CE60-FAAD-4D64-8444-8B0432249D58}">
      <dsp:nvSpPr>
        <dsp:cNvPr id="0" name=""/>
        <dsp:cNvSpPr/>
      </dsp:nvSpPr>
      <dsp:spPr>
        <a:xfrm rot="10800000">
          <a:off x="920349" y="869206"/>
          <a:ext cx="2989707" cy="669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0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Angular velocity</a:t>
          </a:r>
          <a:endParaRPr lang="en-US" sz="2000" kern="1200" dirty="0"/>
        </a:p>
      </dsp:txBody>
      <dsp:txXfrm rot="10800000">
        <a:off x="1087652" y="869206"/>
        <a:ext cx="2822404" cy="669211"/>
      </dsp:txXfrm>
    </dsp:sp>
    <dsp:sp modelId="{4A38B712-525F-4121-AB96-AC51DE0196C6}">
      <dsp:nvSpPr>
        <dsp:cNvPr id="0" name=""/>
        <dsp:cNvSpPr/>
      </dsp:nvSpPr>
      <dsp:spPr>
        <a:xfrm>
          <a:off x="585743" y="869206"/>
          <a:ext cx="669211" cy="669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2EBE9-CA43-4E5F-BF62-261120A92DD3}">
      <dsp:nvSpPr>
        <dsp:cNvPr id="0" name=""/>
        <dsp:cNvSpPr/>
      </dsp:nvSpPr>
      <dsp:spPr>
        <a:xfrm rot="10800000">
          <a:off x="920349" y="1738182"/>
          <a:ext cx="2989707" cy="669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0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 absolute reference</a:t>
          </a:r>
          <a:endParaRPr lang="en-US" sz="2000" kern="1200" dirty="0"/>
        </a:p>
      </dsp:txBody>
      <dsp:txXfrm rot="10800000">
        <a:off x="1087652" y="1738182"/>
        <a:ext cx="2822404" cy="669211"/>
      </dsp:txXfrm>
    </dsp:sp>
    <dsp:sp modelId="{D8CEA2A8-6C8A-4C4D-AF1E-8BFC4FE692E4}">
      <dsp:nvSpPr>
        <dsp:cNvPr id="0" name=""/>
        <dsp:cNvSpPr/>
      </dsp:nvSpPr>
      <dsp:spPr>
        <a:xfrm>
          <a:off x="585743" y="1738182"/>
          <a:ext cx="669211" cy="669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CAC44-945D-4C2E-B5E0-0B7742126FD3}">
      <dsp:nvSpPr>
        <dsp:cNvPr id="0" name=""/>
        <dsp:cNvSpPr/>
      </dsp:nvSpPr>
      <dsp:spPr>
        <a:xfrm rot="10800000">
          <a:off x="920349" y="2607158"/>
          <a:ext cx="2989707" cy="669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0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High SNR</a:t>
          </a:r>
          <a:endParaRPr lang="en-US" sz="2000" kern="1200" dirty="0"/>
        </a:p>
      </dsp:txBody>
      <dsp:txXfrm rot="10800000">
        <a:off x="1087652" y="2607158"/>
        <a:ext cx="2822404" cy="669211"/>
      </dsp:txXfrm>
    </dsp:sp>
    <dsp:sp modelId="{B6A49F64-2246-49DE-90F1-164352911ABF}">
      <dsp:nvSpPr>
        <dsp:cNvPr id="0" name=""/>
        <dsp:cNvSpPr/>
      </dsp:nvSpPr>
      <dsp:spPr>
        <a:xfrm>
          <a:off x="585743" y="2607158"/>
          <a:ext cx="669211" cy="669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ADECE-3DB8-4F0B-A683-6435D943E13F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D520-3127-4EC2-9F06-421D07CD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3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Sensors – Camera, </a:t>
            </a:r>
            <a:r>
              <a:rPr lang="en-US" dirty="0" err="1" smtClean="0"/>
              <a:t>accel</a:t>
            </a:r>
            <a:r>
              <a:rPr lang="en-US" dirty="0" smtClean="0"/>
              <a:t>, gyroscope</a:t>
            </a:r>
          </a:p>
          <a:p>
            <a:r>
              <a:rPr lang="en-US" dirty="0" smtClean="0"/>
              <a:t>Gaming – Nintendo V</a:t>
            </a:r>
          </a:p>
          <a:p>
            <a:r>
              <a:rPr lang="en-US" dirty="0" smtClean="0"/>
              <a:t>Blind</a:t>
            </a:r>
          </a:p>
          <a:p>
            <a:r>
              <a:rPr lang="en-US" dirty="0" smtClean="0"/>
              <a:t>Samsung</a:t>
            </a:r>
            <a:r>
              <a:rPr lang="en-US" baseline="0" dirty="0" smtClean="0"/>
              <a:t> screen 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CD520-3127-4EC2-9F06-421D07CDA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Watch orientation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CD520-3127-4EC2-9F06-421D07CDA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Gesture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Sriram</a:t>
            </a:r>
            <a:r>
              <a:rPr lang="en-US" dirty="0" smtClean="0"/>
              <a:t> Raju </a:t>
            </a:r>
            <a:r>
              <a:rPr lang="en-US" dirty="0" err="1" smtClean="0"/>
              <a:t>Dandu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the number of steps</a:t>
            </a:r>
            <a:endParaRPr lang="en-US" dirty="0"/>
          </a:p>
        </p:txBody>
      </p:sp>
      <p:pic>
        <p:nvPicPr>
          <p:cNvPr id="1026" name="Picture 2" descr="C:\Users\sd9aj\INERTIA\BSN TA\F3.lar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9" r="76661"/>
          <a:stretch/>
        </p:blipFill>
        <p:spPr bwMode="auto">
          <a:xfrm>
            <a:off x="2068893" y="2109656"/>
            <a:ext cx="1618397" cy="27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d9aj\INERTIA\BSN TA\F3.lar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109" r="26661"/>
          <a:stretch/>
        </p:blipFill>
        <p:spPr bwMode="auto">
          <a:xfrm>
            <a:off x="3672504" y="2135752"/>
            <a:ext cx="1618397" cy="27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d9aj\INERTIA\BSN TA\F3.lar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1" t="10803" b="-694"/>
          <a:stretch/>
        </p:blipFill>
        <p:spPr bwMode="auto">
          <a:xfrm>
            <a:off x="5489932" y="2116419"/>
            <a:ext cx="1618397" cy="27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360045" y="3328859"/>
            <a:ext cx="152400" cy="176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32714" y="3419184"/>
            <a:ext cx="152400" cy="176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77288" y="3261701"/>
            <a:ext cx="152400" cy="176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4"/>
          </p:cNvCxnSpPr>
          <p:nvPr/>
        </p:nvCxnSpPr>
        <p:spPr>
          <a:xfrm>
            <a:off x="2436245" y="3505196"/>
            <a:ext cx="0" cy="4389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754626" y="2857961"/>
            <a:ext cx="0" cy="4037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0045" y="5087143"/>
            <a:ext cx="7484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Down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2714" y="5098516"/>
            <a:ext cx="54053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Idle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9130" y="5098516"/>
            <a:ext cx="45878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 rot="5400000">
            <a:off x="4245649" y="3674368"/>
            <a:ext cx="609600" cy="4253426"/>
          </a:xfrm>
          <a:prstGeom prst="rightBrace">
            <a:avLst>
              <a:gd name="adj1" fmla="val 8333"/>
              <a:gd name="adj2" fmla="val 496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28158" y="6198953"/>
            <a:ext cx="104458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One step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Plus 23"/>
          <p:cNvSpPr/>
          <p:nvPr/>
        </p:nvSpPr>
        <p:spPr>
          <a:xfrm>
            <a:off x="3566736" y="5191481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5489932" y="5191481"/>
            <a:ext cx="304800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previous motion was idle, and the current one is either “Up” or “Down” then increment the step count by 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Microsoft band</a:t>
            </a:r>
          </a:p>
          <a:p>
            <a:r>
              <a:rPr lang="en-US" dirty="0" smtClean="0"/>
              <a:t>Android phone</a:t>
            </a:r>
          </a:p>
          <a:p>
            <a:r>
              <a:rPr lang="en-US" dirty="0" smtClean="0"/>
              <a:t>USB cable (Phone - laptop)</a:t>
            </a:r>
          </a:p>
          <a:p>
            <a:r>
              <a:rPr lang="en-US" dirty="0" smtClean="0"/>
              <a:t>Code (Available on </a:t>
            </a:r>
            <a:r>
              <a:rPr lang="en-US" dirty="0" err="1" smtClean="0"/>
              <a:t>collab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2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gesture recognition?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Definition-</a:t>
            </a:r>
            <a:r>
              <a:rPr lang="en-US" dirty="0" smtClean="0"/>
              <a:t> “</a:t>
            </a:r>
            <a:r>
              <a:rPr lang="en-US" i="1" dirty="0" smtClean="0"/>
              <a:t>Mathematical </a:t>
            </a:r>
            <a:r>
              <a:rPr lang="en-US" i="1" dirty="0"/>
              <a:t>interpretation of a human motion by a computing device</a:t>
            </a:r>
            <a:r>
              <a:rPr lang="en-US" dirty="0" smtClean="0"/>
              <a:t>.”</a:t>
            </a:r>
          </a:p>
          <a:p>
            <a:r>
              <a:rPr lang="en-US" u="sng" dirty="0" smtClean="0"/>
              <a:t>Purpose-</a:t>
            </a:r>
            <a:r>
              <a:rPr lang="en-US" dirty="0" smtClean="0"/>
              <a:t> To use simple </a:t>
            </a:r>
            <a:r>
              <a:rPr lang="en-US" dirty="0"/>
              <a:t>gestures to control or interact with devices without physically touching them. </a:t>
            </a:r>
            <a:endParaRPr lang="en-US" dirty="0" smtClean="0"/>
          </a:p>
          <a:p>
            <a:r>
              <a:rPr lang="en-US" dirty="0"/>
              <a:t>Gesture recognition can be seen as a way for computers to begin to understand human body language, thus building a richer bridge between machines and humans than primitive text user interfaces or even GUIs (graphical user interfaces), which still limit the majority of input to keyboard and mouse.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067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3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Accelerometer</a:t>
            </a:r>
            <a:r>
              <a:rPr lang="en-US" dirty="0" smtClean="0"/>
              <a:t>   vs   </a:t>
            </a:r>
            <a:r>
              <a:rPr lang="en-US" b="1" dirty="0" smtClean="0"/>
              <a:t>Gyroscope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4483137"/>
              </p:ext>
            </p:extLst>
          </p:nvPr>
        </p:nvGraphicFramePr>
        <p:xfrm>
          <a:off x="304800" y="1905000"/>
          <a:ext cx="4343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09940216"/>
              </p:ext>
            </p:extLst>
          </p:nvPr>
        </p:nvGraphicFramePr>
        <p:xfrm>
          <a:off x="4267200" y="1905000"/>
          <a:ext cx="4495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27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6 different motions: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Moving right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Moving left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Moving up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Moving down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Rotate clockwise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Rotate anti-clockwise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6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accelerometer/ gyroscope axis</a:t>
            </a:r>
          </a:p>
          <a:p>
            <a:r>
              <a:rPr lang="en-US" dirty="0" smtClean="0"/>
              <a:t>Choose a threshold/s for each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d9aj\Pictures\Saved Pictures\gyr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2914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80280" y="2743200"/>
            <a:ext cx="2243919" cy="332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05002" y="3532496"/>
            <a:ext cx="152399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d9aj\Pictures\Saved Pictures\gyroNo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305800" cy="40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6248400" y="2743200"/>
            <a:ext cx="228600" cy="10119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3064501"/>
            <a:ext cx="103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Just right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235</Words>
  <Application>Microsoft Office PowerPoint</Application>
  <PresentationFormat>On-screen Show (4:3)</PresentationFormat>
  <Paragraphs>53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Gesture Recognition</vt:lpstr>
      <vt:lpstr>Pre-requisites</vt:lpstr>
      <vt:lpstr>What is gesture recognition?</vt:lpstr>
      <vt:lpstr>Applications</vt:lpstr>
      <vt:lpstr>Accelerometer   vs   Gyroscope</vt:lpstr>
      <vt:lpstr>Task 1</vt:lpstr>
      <vt:lpstr>To-Do</vt:lpstr>
      <vt:lpstr>PowerPoint Presentation</vt:lpstr>
      <vt:lpstr>PowerPoint Presentation</vt:lpstr>
      <vt:lpstr>Task 2</vt:lpstr>
      <vt:lpstr>Hint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Recognition</dc:title>
  <dc:creator>Sriram Raju Dandu</dc:creator>
  <cp:lastModifiedBy>Sriram Raju Dandu</cp:lastModifiedBy>
  <cp:revision>16</cp:revision>
  <dcterms:created xsi:type="dcterms:W3CDTF">2006-08-16T00:00:00Z</dcterms:created>
  <dcterms:modified xsi:type="dcterms:W3CDTF">2017-04-10T21:31:03Z</dcterms:modified>
</cp:coreProperties>
</file>