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6:24:17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24575,'5'4'0,"0"-1"0,-1 1 0,1 0 0,-1 0 0,5 7 0,-7-7 0,-1 0 0,1 0 0,0 0 0,0-1 0,1 1 0,-1 0 0,1-1 0,0 0 0,0 1 0,0-1 0,0 0 0,1-1 0,-1 1 0,5 2 0,-7-5 0,0 1 0,0-1 0,0 0 0,0 0 0,0 0 0,0 0 0,0 0 0,1 0 0,-1 0 0,0 0 0,0-1 0,0 1 0,0 0 0,0 0 0,0-1 0,0 1 0,0-1 0,0 1 0,0-1 0,0 0 0,-1 1 0,1-1 0,0 0 0,0 1 0,0-1 0,-1 0 0,1 0 0,0 0 0,-1 0 0,1 1 0,-1-1 0,1-1 0,17-35 0,-17 32 0,1 0-114,0 1 1,1-1-1,-1 1 0,1-1 0,0 1 1,0 0-1,0 0 0,1 1 0,-1-1 1,1 1-1,7-6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49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5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5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04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6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18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21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5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EA72-C976-44C3-9A2E-ADDD3CFA1842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92A4C-482B-425A-81C2-77CA934B9E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0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24.png"/><Relationship Id="rId5" Type="http://schemas.openxmlformats.org/officeDocument/2006/relationships/customXml" Target="../ink/ink1.xml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67D1CAE0-715C-0B35-4F0E-A2B838923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7498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플레이리스트 공유 사이트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C97C3741-26EA-9CD1-3028-34EA4716A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12603"/>
            <a:ext cx="9144000" cy="951108"/>
          </a:xfrm>
        </p:spPr>
        <p:txBody>
          <a:bodyPr>
            <a:normAutofit/>
          </a:bodyPr>
          <a:lstStyle/>
          <a:p>
            <a:r>
              <a:rPr lang="en-US" altLang="ko-KR" sz="6000" b="1" i="0" dirty="0" err="1">
                <a:solidFill>
                  <a:srgbClr val="000000"/>
                </a:solidFill>
                <a:effectLst/>
                <a:latin typeface="ui-sans-serif"/>
              </a:rPr>
              <a:t>Playlistt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431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E9D3E3-9605-7098-A9AE-7C62BAE0D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709" y="848139"/>
            <a:ext cx="7051237" cy="51617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E269B6-55C9-F8D9-7FE3-A722D4F0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85" y="119270"/>
            <a:ext cx="4429125" cy="457200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400BB355-D477-E20D-1C24-484E00554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83316"/>
              </p:ext>
            </p:extLst>
          </p:nvPr>
        </p:nvGraphicFramePr>
        <p:xfrm>
          <a:off x="8124947" y="1508124"/>
          <a:ext cx="3939619" cy="435136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Playlist </a:t>
                      </a:r>
                      <a:r>
                        <a:rPr lang="ko-KR" altLang="en-US" sz="1050" dirty="0"/>
                        <a:t>공개 여부를 </a:t>
                      </a:r>
                      <a:r>
                        <a:rPr lang="ko-KR" altLang="en-US" sz="1050" dirty="0" err="1"/>
                        <a:t>토글한다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구현할 수 있다면</a:t>
                      </a:r>
                      <a:r>
                        <a:rPr lang="en-US" altLang="ko-KR" sz="1050" dirty="0"/>
                        <a:t>.. </a:t>
                      </a:r>
                      <a:r>
                        <a:rPr lang="ko-KR" altLang="en-US" sz="1050" dirty="0"/>
                        <a:t>기존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플레이리스트를 가져온다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생성한다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/>
                        <a:t>Title, Track</a:t>
                      </a:r>
                      <a:r>
                        <a:rPr lang="ko-KR" altLang="en-US" sz="1050" dirty="0"/>
                        <a:t>을 입력하지 않았다면 </a:t>
                      </a:r>
                      <a:r>
                        <a:rPr lang="en-US" altLang="ko-KR" sz="1050" dirty="0"/>
                        <a:t>Create Playlist </a:t>
                      </a:r>
                      <a:r>
                        <a:rPr lang="ko-KR" altLang="en-US" sz="1050" dirty="0"/>
                        <a:t>버튼은 비활성화 상태를 기본으로 한다</a:t>
                      </a:r>
                      <a:r>
                        <a:rPr lang="en-US" altLang="ko-KR" sz="1050" dirty="0"/>
                        <a:t>.(</a:t>
                      </a:r>
                      <a:r>
                        <a:rPr lang="ko-KR" altLang="en-US" sz="1050" dirty="0"/>
                        <a:t>버튼을 흐리게 표시한다</a:t>
                      </a:r>
                      <a:r>
                        <a:rPr lang="en-US" altLang="ko-KR" sz="1050" dirty="0"/>
                        <a:t>.)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   (Title, Add Tracks</a:t>
                      </a:r>
                      <a:r>
                        <a:rPr lang="ko-KR" altLang="en-US" sz="1050" dirty="0"/>
                        <a:t>에 </a:t>
                      </a:r>
                      <a:r>
                        <a:rPr lang="en-US" altLang="ko-KR" sz="1050" dirty="0"/>
                        <a:t>*</a:t>
                      </a:r>
                      <a:r>
                        <a:rPr lang="ko-KR" altLang="en-US" sz="1050" dirty="0"/>
                        <a:t>표시를 하여 필수 입력임을 표        기하는 것이 좋을 것 같다</a:t>
                      </a:r>
                      <a:r>
                        <a:rPr lang="en-US" altLang="ko-KR" sz="1050" dirty="0"/>
                        <a:t>.)</a:t>
                      </a:r>
                      <a:br>
                        <a:rPr lang="en-US" altLang="ko-KR" sz="1050" dirty="0"/>
                      </a:br>
                      <a:endParaRPr lang="en-US" altLang="ko-KR" sz="105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050" dirty="0"/>
                        <a:t>Title, Track</a:t>
                      </a:r>
                      <a:r>
                        <a:rPr lang="ko-KR" altLang="en-US" sz="1050" dirty="0"/>
                        <a:t>을 입력했다면 </a:t>
                      </a:r>
                      <a:r>
                        <a:rPr lang="en-US" altLang="ko-KR" sz="1050" dirty="0"/>
                        <a:t>Create Playlist </a:t>
                      </a:r>
                      <a:r>
                        <a:rPr lang="ko-KR" altLang="en-US" sz="1050" dirty="0"/>
                        <a:t>버튼이 활성화된다</a:t>
                      </a:r>
                      <a:r>
                        <a:rPr lang="en-US" altLang="ko-KR" sz="1050" dirty="0"/>
                        <a:t>.(</a:t>
                      </a:r>
                      <a:r>
                        <a:rPr lang="ko-KR" altLang="en-US" sz="1050" dirty="0"/>
                        <a:t>버튼을 진한색으로 표시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D04C430-DAA5-B964-6CBA-BA0D8E8F6FF1}"/>
              </a:ext>
            </a:extLst>
          </p:cNvPr>
          <p:cNvSpPr/>
          <p:nvPr/>
        </p:nvSpPr>
        <p:spPr>
          <a:xfrm>
            <a:off x="1040709" y="366435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80E6E-C140-1997-4F55-49BEF687F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243" y="734850"/>
            <a:ext cx="5301254" cy="3524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4BC4D2-5174-4109-8433-8D6245304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564" y="734850"/>
            <a:ext cx="3702872" cy="34714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F079F7-C413-C5FA-DFDD-B463DA99E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0951" y="788316"/>
            <a:ext cx="3962979" cy="2963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54AB5AC-C923-420C-C340-BF5ABEAD2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1369" y="762057"/>
            <a:ext cx="1941569" cy="292729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092CE8C1-8B8A-30F7-1773-65F916A61EBA}"/>
              </a:ext>
            </a:extLst>
          </p:cNvPr>
          <p:cNvSpPr/>
          <p:nvPr/>
        </p:nvSpPr>
        <p:spPr>
          <a:xfrm>
            <a:off x="4863962" y="430708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CDE9570-F4B1-B99A-D1D1-13CBD30A5FD9}"/>
              </a:ext>
            </a:extLst>
          </p:cNvPr>
          <p:cNvSpPr/>
          <p:nvPr/>
        </p:nvSpPr>
        <p:spPr>
          <a:xfrm>
            <a:off x="7820436" y="571181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F691E3B-E668-20DC-35EE-AFE1B9F1AE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6106" y="769776"/>
            <a:ext cx="10478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5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6802BD-9380-5D1C-4675-762E631B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29" y="1126540"/>
            <a:ext cx="6963008" cy="4242816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FF8BE7E-77F3-2CC2-C751-2497E70AA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93251"/>
              </p:ext>
            </p:extLst>
          </p:nvPr>
        </p:nvGraphicFramePr>
        <p:xfrm>
          <a:off x="8124947" y="1508124"/>
          <a:ext cx="3939619" cy="415210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내가 생성한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좋아요 기록</a:t>
                      </a:r>
                      <a:r>
                        <a:rPr lang="en-US" altLang="ko-KR" sz="1050" dirty="0"/>
                        <a:t>, playlist </a:t>
                      </a:r>
                      <a:r>
                        <a:rPr lang="ko-KR" altLang="en-US" sz="1050" dirty="0"/>
                        <a:t>생성 기록</a:t>
                      </a:r>
                      <a:r>
                        <a:rPr lang="en-US" altLang="ko-KR" sz="1050" dirty="0"/>
                        <a:t>, follow</a:t>
                      </a:r>
                      <a:r>
                        <a:rPr lang="ko-KR" altLang="en-US" sz="1050" dirty="0"/>
                        <a:t> 기록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곡 추가 </a:t>
                      </a:r>
                      <a:r>
                        <a:rPr lang="en-US" altLang="ko-KR" sz="1050" dirty="0"/>
                        <a:t>history, </a:t>
                      </a:r>
                      <a:r>
                        <a:rPr lang="ko-KR" altLang="en-US" sz="1050" dirty="0"/>
                        <a:t>공유 기록 등을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1. </a:t>
                      </a:r>
                      <a:r>
                        <a:rPr lang="ko-KR" altLang="en-US" sz="1050" dirty="0"/>
                        <a:t>개인 정보 수정이 가능하다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2. </a:t>
                      </a:r>
                      <a:r>
                        <a:rPr lang="ko-KR" altLang="en-US" sz="1050" dirty="0"/>
                        <a:t>알림 설정이 가능하다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3. </a:t>
                      </a:r>
                      <a:r>
                        <a:rPr lang="ko-KR" altLang="en-US" sz="1050" dirty="0"/>
                        <a:t>비밀 번호 재설정이 가능하다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프로필 수정이 가능하다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689524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E1B131-0FC4-428C-E0AD-5900460BC1EA}"/>
              </a:ext>
            </a:extLst>
          </p:cNvPr>
          <p:cNvSpPr/>
          <p:nvPr/>
        </p:nvSpPr>
        <p:spPr>
          <a:xfrm>
            <a:off x="2187022" y="148864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69107D-51C9-B20E-3509-DDC54720B7F8}"/>
              </a:ext>
            </a:extLst>
          </p:cNvPr>
          <p:cNvSpPr/>
          <p:nvPr/>
        </p:nvSpPr>
        <p:spPr>
          <a:xfrm>
            <a:off x="707329" y="301409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B5FB2C0-1093-3088-23D1-621EC9EE3420}"/>
              </a:ext>
            </a:extLst>
          </p:cNvPr>
          <p:cNvSpPr/>
          <p:nvPr/>
        </p:nvSpPr>
        <p:spPr>
          <a:xfrm>
            <a:off x="4992179" y="126307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7A33801-E4DD-1B45-A84F-0ABA68D147A9}"/>
              </a:ext>
            </a:extLst>
          </p:cNvPr>
          <p:cNvSpPr/>
          <p:nvPr/>
        </p:nvSpPr>
        <p:spPr>
          <a:xfrm>
            <a:off x="6673937" y="1263075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22D28-3902-5501-7E9C-735D546086DD}"/>
              </a:ext>
            </a:extLst>
          </p:cNvPr>
          <p:cNvSpPr txBox="1"/>
          <p:nvPr/>
        </p:nvSpPr>
        <p:spPr>
          <a:xfrm>
            <a:off x="1198033" y="5200079"/>
            <a:ext cx="1227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</a:t>
            </a:r>
            <a:endParaRPr lang="ko-KR" altLang="en-US" sz="5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97" y="288263"/>
            <a:ext cx="1762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C579DEA-1705-F849-7830-E9CD4816A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13" y="936347"/>
            <a:ext cx="9492061" cy="59216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141A2F0-8C43-C419-0347-431A73618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19" y="192157"/>
            <a:ext cx="4810125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E96EB-3D7B-DEE1-8E31-ADF5D1EB20D0}"/>
              </a:ext>
            </a:extLst>
          </p:cNvPr>
          <p:cNvSpPr txBox="1"/>
          <p:nvPr/>
        </p:nvSpPr>
        <p:spPr>
          <a:xfrm>
            <a:off x="1060450" y="6536266"/>
            <a:ext cx="12276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293231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4E774-EA22-BE7F-E0BB-136E18547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57" y="80467"/>
            <a:ext cx="7070582" cy="6777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7BF619-8912-07F6-A821-E15B0963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80" y="284921"/>
            <a:ext cx="4227237" cy="27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434167D-F4B5-4490-3DD4-4219D88FD3AF}"/>
              </a:ext>
            </a:extLst>
          </p:cNvPr>
          <p:cNvSpPr txBox="1">
            <a:spLocks/>
          </p:cNvSpPr>
          <p:nvPr/>
        </p:nvSpPr>
        <p:spPr>
          <a:xfrm>
            <a:off x="2500964" y="309461"/>
            <a:ext cx="1759610" cy="33954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/>
              <a:t>: ppt page number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7E982DD-92D1-CE07-D527-86FDEE47DA25}"/>
              </a:ext>
            </a:extLst>
          </p:cNvPr>
          <p:cNvSpPr/>
          <p:nvPr/>
        </p:nvSpPr>
        <p:spPr>
          <a:xfrm>
            <a:off x="1412644" y="1519208"/>
            <a:ext cx="1399343" cy="4368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Main Page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62E301-B52B-BFFA-50E8-A82CEF517E2D}"/>
              </a:ext>
            </a:extLst>
          </p:cNvPr>
          <p:cNvSpPr/>
          <p:nvPr/>
        </p:nvSpPr>
        <p:spPr>
          <a:xfrm>
            <a:off x="1466185" y="2753607"/>
            <a:ext cx="1292260" cy="421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Playlist Modal</a:t>
            </a:r>
            <a:endParaRPr lang="ko-KR" altLang="en-US" sz="10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BE3DEF-445C-0217-1C8B-FAF76C8976B3}"/>
              </a:ext>
            </a:extLst>
          </p:cNvPr>
          <p:cNvSpPr/>
          <p:nvPr/>
        </p:nvSpPr>
        <p:spPr>
          <a:xfrm>
            <a:off x="7148956" y="2753608"/>
            <a:ext cx="1042371" cy="421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Login Page</a:t>
            </a:r>
            <a:endParaRPr lang="ko-KR" altLang="en-US" sz="10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4548377" y="2748257"/>
            <a:ext cx="1292260" cy="427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Create Playlist</a:t>
            </a:r>
          </a:p>
          <a:p>
            <a:pPr algn="ctr"/>
            <a:r>
              <a:rPr lang="en-US" altLang="ko-KR" sz="1000" dirty="0"/>
              <a:t>Page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967D59-2D7F-7322-A349-AF3372697AE6}"/>
              </a:ext>
            </a:extLst>
          </p:cNvPr>
          <p:cNvSpPr/>
          <p:nvPr/>
        </p:nvSpPr>
        <p:spPr>
          <a:xfrm>
            <a:off x="9511586" y="3785674"/>
            <a:ext cx="1201615" cy="3388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Reset</a:t>
            </a:r>
            <a:r>
              <a:rPr lang="ko-KR" altLang="en-US" sz="1000" dirty="0"/>
              <a:t> </a:t>
            </a:r>
            <a:r>
              <a:rPr lang="en-US" altLang="ko-KR" sz="1000" dirty="0"/>
              <a:t>Password</a:t>
            </a:r>
            <a:r>
              <a:rPr lang="ko-KR" altLang="en-US" sz="1000" dirty="0"/>
              <a:t> </a:t>
            </a:r>
            <a:r>
              <a:rPr lang="en-US" altLang="ko-KR" sz="1000" dirty="0"/>
              <a:t>Page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4F76933-7B6D-A5FB-7C12-1D50A8C201CA}"/>
              </a:ext>
            </a:extLst>
          </p:cNvPr>
          <p:cNvSpPr/>
          <p:nvPr/>
        </p:nvSpPr>
        <p:spPr>
          <a:xfrm>
            <a:off x="2968314" y="2748257"/>
            <a:ext cx="1292260" cy="4273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All Playlist</a:t>
            </a:r>
          </a:p>
          <a:p>
            <a:pPr algn="ctr"/>
            <a:r>
              <a:rPr lang="en-US" altLang="ko-KR" sz="1000" dirty="0"/>
              <a:t>Page</a:t>
            </a:r>
            <a:endParaRPr lang="ko-KR" altLang="en-US" sz="10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4F76933-7B6D-A5FB-7C12-1D50A8C201CA}"/>
              </a:ext>
            </a:extLst>
          </p:cNvPr>
          <p:cNvSpPr/>
          <p:nvPr/>
        </p:nvSpPr>
        <p:spPr>
          <a:xfrm>
            <a:off x="8313245" y="3800981"/>
            <a:ext cx="901730" cy="3442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Profile</a:t>
            </a:r>
          </a:p>
          <a:p>
            <a:pPr algn="ctr"/>
            <a:r>
              <a:rPr lang="en-US" altLang="ko-KR" sz="1000" dirty="0"/>
              <a:t>Page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6116376-48B0-0546-4263-78F3B8EA6983}"/>
              </a:ext>
            </a:extLst>
          </p:cNvPr>
          <p:cNvSpPr/>
          <p:nvPr/>
        </p:nvSpPr>
        <p:spPr>
          <a:xfrm>
            <a:off x="7251206" y="3798701"/>
            <a:ext cx="837872" cy="3442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Sign-up Page</a:t>
            </a:r>
            <a:endParaRPr lang="ko-KR" altLang="en-US" sz="1000" dirty="0"/>
          </a:p>
        </p:txBody>
      </p:sp>
      <p:cxnSp>
        <p:nvCxnSpPr>
          <p:cNvPr id="30" name="직선 화살표 연결선 29"/>
          <p:cNvCxnSpPr>
            <a:cxnSpLocks/>
            <a:stCxn id="53" idx="2"/>
            <a:endCxn id="55" idx="0"/>
          </p:cNvCxnSpPr>
          <p:nvPr/>
        </p:nvCxnSpPr>
        <p:spPr>
          <a:xfrm flipH="1">
            <a:off x="2112315" y="1956022"/>
            <a:ext cx="1" cy="79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4492436" y="-424098"/>
            <a:ext cx="797586" cy="5557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cxnSpLocks/>
            <a:stCxn id="57" idx="2"/>
            <a:endCxn id="77" idx="0"/>
          </p:cNvCxnSpPr>
          <p:nvPr/>
        </p:nvCxnSpPr>
        <p:spPr>
          <a:xfrm>
            <a:off x="7670142" y="3175563"/>
            <a:ext cx="0" cy="6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cxnSpLocks/>
            <a:stCxn id="57" idx="2"/>
            <a:endCxn id="75" idx="0"/>
          </p:cNvCxnSpPr>
          <p:nvPr/>
        </p:nvCxnSpPr>
        <p:spPr>
          <a:xfrm rot="16200000" flipH="1">
            <a:off x="7904417" y="2941288"/>
            <a:ext cx="625418" cy="1093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cxnSpLocks/>
            <a:stCxn id="57" idx="2"/>
            <a:endCxn id="61" idx="0"/>
          </p:cNvCxnSpPr>
          <p:nvPr/>
        </p:nvCxnSpPr>
        <p:spPr>
          <a:xfrm rot="16200000" flipH="1">
            <a:off x="8586213" y="2259492"/>
            <a:ext cx="610111" cy="2442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연결선: 꺾임 117">
            <a:extLst>
              <a:ext uri="{FF2B5EF4-FFF2-40B4-BE49-F238E27FC236}">
                <a16:creationId xmlns:a16="http://schemas.microsoft.com/office/drawing/2014/main" id="{C23D7E6F-8630-F4F1-9FD1-0281363C72A4}"/>
              </a:ext>
            </a:extLst>
          </p:cNvPr>
          <p:cNvCxnSpPr>
            <a:cxnSpLocks/>
            <a:stCxn id="53" idx="2"/>
            <a:endCxn id="59" idx="0"/>
          </p:cNvCxnSpPr>
          <p:nvPr/>
        </p:nvCxnSpPr>
        <p:spPr>
          <a:xfrm rot="16200000" flipH="1">
            <a:off x="3257294" y="811043"/>
            <a:ext cx="792235" cy="30821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52612530-55A4-6087-58FA-2DFEE8531337}"/>
              </a:ext>
            </a:extLst>
          </p:cNvPr>
          <p:cNvCxnSpPr>
            <a:cxnSpLocks/>
            <a:stCxn id="53" idx="2"/>
            <a:endCxn id="64" idx="0"/>
          </p:cNvCxnSpPr>
          <p:nvPr/>
        </p:nvCxnSpPr>
        <p:spPr>
          <a:xfrm rot="16200000" flipH="1">
            <a:off x="2467263" y="1601075"/>
            <a:ext cx="792235" cy="15021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FF5DE12-4757-A060-5D97-9B313D930B07}"/>
              </a:ext>
            </a:extLst>
          </p:cNvPr>
          <p:cNvSpPr/>
          <p:nvPr/>
        </p:nvSpPr>
        <p:spPr>
          <a:xfrm>
            <a:off x="1466185" y="3599826"/>
            <a:ext cx="1292260" cy="4219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Other</a:t>
            </a:r>
            <a:r>
              <a:rPr lang="ko-KR" altLang="en-US" sz="1000" dirty="0"/>
              <a:t> </a:t>
            </a:r>
            <a:r>
              <a:rPr lang="en-US" altLang="ko-KR" sz="1000" dirty="0"/>
              <a:t>User’s Page</a:t>
            </a:r>
            <a:endParaRPr lang="ko-KR" altLang="en-US" sz="1000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EE7C1C92-B967-CAB5-C843-3CBFDD2708B2}"/>
              </a:ext>
            </a:extLst>
          </p:cNvPr>
          <p:cNvCxnSpPr>
            <a:cxnSpLocks/>
            <a:stCxn id="55" idx="2"/>
            <a:endCxn id="126" idx="0"/>
          </p:cNvCxnSpPr>
          <p:nvPr/>
        </p:nvCxnSpPr>
        <p:spPr>
          <a:xfrm>
            <a:off x="2112315" y="3175563"/>
            <a:ext cx="0" cy="42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제목 1">
            <a:extLst>
              <a:ext uri="{FF2B5EF4-FFF2-40B4-BE49-F238E27FC236}">
                <a16:creationId xmlns:a16="http://schemas.microsoft.com/office/drawing/2014/main" id="{2FD19736-99CD-A590-DB2D-12BBA9E11569}"/>
              </a:ext>
            </a:extLst>
          </p:cNvPr>
          <p:cNvSpPr txBox="1">
            <a:spLocks/>
          </p:cNvSpPr>
          <p:nvPr/>
        </p:nvSpPr>
        <p:spPr>
          <a:xfrm>
            <a:off x="132548" y="149971"/>
            <a:ext cx="2159534" cy="7566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err="1"/>
              <a:t>사이트맵</a:t>
            </a:r>
            <a:endParaRPr lang="ko-KR" alt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6EB518-644C-76EF-0D11-2C6127D26841}"/>
              </a:ext>
            </a:extLst>
          </p:cNvPr>
          <p:cNvSpPr txBox="1"/>
          <p:nvPr/>
        </p:nvSpPr>
        <p:spPr>
          <a:xfrm>
            <a:off x="2135907" y="122848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&lt;3&gt;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939A80-658E-EF7A-F3B7-C8E99006A394}"/>
              </a:ext>
            </a:extLst>
          </p:cNvPr>
          <p:cNvSpPr txBox="1"/>
          <p:nvPr/>
        </p:nvSpPr>
        <p:spPr>
          <a:xfrm>
            <a:off x="2135907" y="24116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&lt;7&gt;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1C4D26-A88E-F5DA-3502-3C58C6097E11}"/>
              </a:ext>
            </a:extLst>
          </p:cNvPr>
          <p:cNvSpPr txBox="1"/>
          <p:nvPr/>
        </p:nvSpPr>
        <p:spPr>
          <a:xfrm>
            <a:off x="2056409" y="329595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&lt;8&gt;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15D2A1-37B1-3001-2133-DF0AEFF1123E}"/>
              </a:ext>
            </a:extLst>
          </p:cNvPr>
          <p:cNvSpPr txBox="1"/>
          <p:nvPr/>
        </p:nvSpPr>
        <p:spPr>
          <a:xfrm>
            <a:off x="3583282" y="240523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&lt;9&gt;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67AD49-5E74-3BF6-CD78-EB9A92423E71}"/>
              </a:ext>
            </a:extLst>
          </p:cNvPr>
          <p:cNvSpPr txBox="1"/>
          <p:nvPr/>
        </p:nvSpPr>
        <p:spPr>
          <a:xfrm>
            <a:off x="5178547" y="240250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&lt;10&gt;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901C0F3-F5CB-593E-4121-F4B4AA9DD5A6}"/>
              </a:ext>
            </a:extLst>
          </p:cNvPr>
          <p:cNvSpPr txBox="1"/>
          <p:nvPr/>
        </p:nvSpPr>
        <p:spPr>
          <a:xfrm>
            <a:off x="7653888" y="240250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&lt;4&gt;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030971-650D-F434-280C-0137784209F4}"/>
              </a:ext>
            </a:extLst>
          </p:cNvPr>
          <p:cNvSpPr txBox="1"/>
          <p:nvPr/>
        </p:nvSpPr>
        <p:spPr>
          <a:xfrm>
            <a:off x="7604509" y="3441472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&lt;5&gt;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457416-A267-F783-AA78-9D362A168A9A}"/>
              </a:ext>
            </a:extLst>
          </p:cNvPr>
          <p:cNvSpPr txBox="1"/>
          <p:nvPr/>
        </p:nvSpPr>
        <p:spPr>
          <a:xfrm>
            <a:off x="8723875" y="348061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&lt;11&gt;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FA531-B959-A60C-577F-64FD67818070}"/>
              </a:ext>
            </a:extLst>
          </p:cNvPr>
          <p:cNvSpPr txBox="1"/>
          <p:nvPr/>
        </p:nvSpPr>
        <p:spPr>
          <a:xfrm>
            <a:off x="10112393" y="34806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&lt;6&gt;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9DF1EA-06D0-3F6A-5B60-56C04060C912}"/>
              </a:ext>
            </a:extLst>
          </p:cNvPr>
          <p:cNvSpPr txBox="1"/>
          <p:nvPr/>
        </p:nvSpPr>
        <p:spPr>
          <a:xfrm>
            <a:off x="2057129" y="27569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55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47" y="405384"/>
            <a:ext cx="5101166" cy="3646807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04028681-3CA3-4780-6580-38AEAB35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9846" y="3291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DCE97F-E4A8-C4D4-2A3E-6ECC830AA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929" y="981118"/>
            <a:ext cx="750359" cy="353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749920E-998B-1C1B-CF20-637D72DF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852" y="1404088"/>
            <a:ext cx="4339955" cy="27243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BDF0B66-DC40-FB57-4599-811A6A009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324" y="5946306"/>
            <a:ext cx="6095975" cy="2396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5F8FE2-E8A6-A64D-E5AA-4EDDC922EADB}"/>
              </a:ext>
            </a:extLst>
          </p:cNvPr>
          <p:cNvSpPr txBox="1"/>
          <p:nvPr/>
        </p:nvSpPr>
        <p:spPr>
          <a:xfrm>
            <a:off x="2828163" y="5981511"/>
            <a:ext cx="4902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/>
              <a:t>5</a:t>
            </a:r>
            <a:endParaRPr lang="ko-KR" altLang="en-US" sz="500" dirty="0"/>
          </a:p>
        </p:txBody>
      </p:sp>
      <p:graphicFrame>
        <p:nvGraphicFramePr>
          <p:cNvPr id="16" name="표 4">
            <a:extLst>
              <a:ext uri="{FF2B5EF4-FFF2-40B4-BE49-F238E27FC236}">
                <a16:creationId xmlns:a16="http://schemas.microsoft.com/office/drawing/2014/main" id="{C0938716-D69D-36C5-B50D-43F5B01B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062529"/>
              </p:ext>
            </p:extLst>
          </p:nvPr>
        </p:nvGraphicFramePr>
        <p:xfrm>
          <a:off x="8566093" y="664757"/>
          <a:ext cx="3279002" cy="521422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노래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아티스트 및 플레이리스트를 검색할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생성하는 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86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Profile Page</a:t>
                      </a:r>
                      <a:r>
                        <a:rPr lang="ko-KR" altLang="en-US" sz="1050" dirty="0"/>
                        <a:t>로 이동한다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게스트인 경우 </a:t>
                      </a:r>
                      <a:r>
                        <a:rPr lang="en-US" altLang="ko-KR" sz="1050" dirty="0" err="1"/>
                        <a:t>signin</a:t>
                      </a:r>
                      <a:r>
                        <a:rPr lang="en-US" altLang="ko-KR" sz="1050" dirty="0"/>
                        <a:t> page </a:t>
                      </a:r>
                      <a:r>
                        <a:rPr lang="ko-KR" altLang="en-US" sz="1050" dirty="0"/>
                        <a:t>이동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게스트인 경우 사람 모양 아이콘</a:t>
                      </a:r>
                      <a:r>
                        <a:rPr lang="en-US" altLang="ko-KR" sz="1050" dirty="0"/>
                        <a:t>)</a:t>
                      </a:r>
                    </a:p>
                    <a:p>
                      <a:pPr latinLnBrk="1"/>
                      <a:r>
                        <a:rPr lang="en-US" altLang="ko-KR" sz="1050" dirty="0"/>
                        <a:t>(User</a:t>
                      </a:r>
                      <a:r>
                        <a:rPr lang="ko-KR" altLang="en-US" sz="1050" dirty="0"/>
                        <a:t>인 경우 유저 </a:t>
                      </a:r>
                      <a:r>
                        <a:rPr lang="en-US" altLang="ko-KR" sz="1050" dirty="0"/>
                        <a:t>profile image)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</a:t>
                      </a:r>
                      <a:r>
                        <a:rPr lang="en-US" altLang="ko-KR" sz="1050" dirty="0"/>
                        <a:t>Modal</a:t>
                      </a:r>
                      <a:r>
                        <a:rPr lang="ko-KR" altLang="en-US" sz="1050" dirty="0"/>
                        <a:t>로 띄운다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노래는 자동 재생한다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현재 재생 중인 음악과 나머지 플레이리스트의 상세를 보여준다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클릭 </a:t>
                      </a:r>
                      <a:r>
                        <a:rPr lang="ko-KR" altLang="en-US" sz="1050" dirty="0" smtClean="0"/>
                        <a:t>시 전체 </a:t>
                      </a:r>
                      <a:r>
                        <a:rPr lang="en-US" altLang="ko-KR" sz="1050" dirty="0"/>
                        <a:t>Playlists </a:t>
                      </a:r>
                      <a:r>
                        <a:rPr lang="ko-KR" altLang="en-US" sz="1050" dirty="0"/>
                        <a:t>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122597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2C25CB82-E06F-5BA3-4ABB-706899415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908" y="1072527"/>
            <a:ext cx="366882" cy="146753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CFF52DB-F5DF-DCC7-BA40-52656C26F28D}"/>
              </a:ext>
            </a:extLst>
          </p:cNvPr>
          <p:cNvSpPr/>
          <p:nvPr/>
        </p:nvSpPr>
        <p:spPr>
          <a:xfrm>
            <a:off x="4412581" y="105923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BA0A200-8289-A4DB-1C09-1033747A5745}"/>
              </a:ext>
            </a:extLst>
          </p:cNvPr>
          <p:cNvSpPr/>
          <p:nvPr/>
        </p:nvSpPr>
        <p:spPr>
          <a:xfrm>
            <a:off x="7431721" y="105923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BE8EC5A-0CC6-A214-5603-22A79C355B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0084" y="4087396"/>
            <a:ext cx="4731708" cy="1961193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4CC897B5-49B1-3C7E-19FE-FD2D9B33B53B}"/>
              </a:ext>
            </a:extLst>
          </p:cNvPr>
          <p:cNvSpPr/>
          <p:nvPr/>
        </p:nvSpPr>
        <p:spPr>
          <a:xfrm>
            <a:off x="3191373" y="253689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45BB9A5-BDC8-E98B-8301-3DC26BDDA0E8}"/>
              </a:ext>
            </a:extLst>
          </p:cNvPr>
          <p:cNvSpPr/>
          <p:nvPr/>
        </p:nvSpPr>
        <p:spPr>
          <a:xfrm>
            <a:off x="4679813" y="385623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F83E185-801E-C1A2-5BE4-EE725C4D1E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1373" y="528936"/>
            <a:ext cx="1643975" cy="31962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F4BCABB8-6F4F-C60C-4704-99E4F0F37D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772" y="405384"/>
            <a:ext cx="2276475" cy="45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7B99AF-9B50-9FCF-CBCE-918E15F881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9813" y="1031698"/>
            <a:ext cx="1643975" cy="251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64CBA-8C8C-2938-0C48-F2CABC9E7A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70564" y="1031698"/>
            <a:ext cx="750359" cy="296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52E79D-AAC8-1262-1E9B-0A4B89B31E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70564" y="1039363"/>
            <a:ext cx="798915" cy="216248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D65449E-94D6-E570-FBD4-01B6EA2B1684}"/>
              </a:ext>
            </a:extLst>
          </p:cNvPr>
          <p:cNvSpPr/>
          <p:nvPr/>
        </p:nvSpPr>
        <p:spPr>
          <a:xfrm>
            <a:off x="6685596" y="83012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59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636" y="96556"/>
            <a:ext cx="5255734" cy="6431032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8B8A1AE-CA66-6836-1A63-9F2BDB6A6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02723"/>
              </p:ext>
            </p:extLst>
          </p:nvPr>
        </p:nvGraphicFramePr>
        <p:xfrm>
          <a:off x="8191195" y="924215"/>
          <a:ext cx="3279002" cy="397588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70733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2908269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8423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8246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로그인 성공 시 이전 페이지로 돌아간다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Social login</a:t>
                      </a:r>
                      <a:r>
                        <a:rPr lang="ko-KR" altLang="en-US" sz="1050" dirty="0"/>
                        <a:t>을 제공한다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latinLnBrk="1"/>
                      <a:r>
                        <a:rPr lang="en-US" altLang="ko-KR" sz="1050" dirty="0"/>
                        <a:t>(</a:t>
                      </a:r>
                      <a:r>
                        <a:rPr lang="en-US" altLang="ko-KR" sz="1050" dirty="0" err="1"/>
                        <a:t>github</a:t>
                      </a:r>
                      <a:r>
                        <a:rPr lang="en-US" altLang="ko-KR" sz="1050" dirty="0"/>
                        <a:t> </a:t>
                      </a:r>
                      <a:r>
                        <a:rPr lang="ko-KR" altLang="en-US" sz="1050" dirty="0"/>
                        <a:t>대신 </a:t>
                      </a:r>
                      <a:r>
                        <a:rPr lang="en-US" altLang="ko-KR" sz="1050" dirty="0" err="1"/>
                        <a:t>spotify</a:t>
                      </a:r>
                      <a:r>
                        <a:rPr lang="en-US" altLang="ko-KR" sz="1050" dirty="0"/>
                        <a:t>, melon </a:t>
                      </a:r>
                      <a:r>
                        <a:rPr lang="ko-KR" altLang="en-US" sz="1050" dirty="0"/>
                        <a:t>등 다른 서비스를 이용할 수 있도록 한다</a:t>
                      </a:r>
                      <a:r>
                        <a:rPr lang="en-US" altLang="ko-KR" sz="1050" dirty="0"/>
                        <a:t>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70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회원가입 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1078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비밀번호 찾기 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FC6210DC-83E0-3946-6A98-668D604040BF}"/>
              </a:ext>
            </a:extLst>
          </p:cNvPr>
          <p:cNvSpPr/>
          <p:nvPr/>
        </p:nvSpPr>
        <p:spPr>
          <a:xfrm>
            <a:off x="3463481" y="376541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344D8D0-187B-CFE8-9960-B4CA96823E9E}"/>
              </a:ext>
            </a:extLst>
          </p:cNvPr>
          <p:cNvSpPr/>
          <p:nvPr/>
        </p:nvSpPr>
        <p:spPr>
          <a:xfrm>
            <a:off x="3463481" y="4666242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BBB6F41-5B2E-3B27-116F-68D3B8F6DE4B}"/>
              </a:ext>
            </a:extLst>
          </p:cNvPr>
          <p:cNvSpPr/>
          <p:nvPr/>
        </p:nvSpPr>
        <p:spPr>
          <a:xfrm>
            <a:off x="6289591" y="551366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E4860C-FEC5-F518-9316-BD185ACFA399}"/>
              </a:ext>
            </a:extLst>
          </p:cNvPr>
          <p:cNvSpPr/>
          <p:nvPr/>
        </p:nvSpPr>
        <p:spPr>
          <a:xfrm>
            <a:off x="5918712" y="267830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FEA907-779E-1F7C-37BE-E3E0D918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22" y="171635"/>
            <a:ext cx="2543530" cy="7525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E5C4F00-F20E-62EE-8C4A-6B2950B3C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61" y="319325"/>
            <a:ext cx="2428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40" y="429791"/>
            <a:ext cx="5533591" cy="6345081"/>
          </a:xfrm>
          <a:prstGeom prst="rect">
            <a:avLst/>
          </a:prstGeom>
        </p:spPr>
      </p:pic>
      <p:graphicFrame>
        <p:nvGraphicFramePr>
          <p:cNvPr id="24" name="표 4">
            <a:extLst>
              <a:ext uri="{FF2B5EF4-FFF2-40B4-BE49-F238E27FC236}">
                <a16:creationId xmlns:a16="http://schemas.microsoft.com/office/drawing/2014/main" id="{19E938E4-08CE-7969-49F6-CF5213644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3776"/>
              </p:ext>
            </p:extLst>
          </p:nvPr>
        </p:nvGraphicFramePr>
        <p:xfrm>
          <a:off x="6730016" y="1066135"/>
          <a:ext cx="3939619" cy="533309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Email validation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형식에 맞는지 않거나 이미 등록된 이메일이면 </a:t>
                      </a:r>
                      <a:r>
                        <a:rPr lang="en-US" altLang="ko-KR" sz="900" dirty="0"/>
                        <a:t>input</a:t>
                      </a:r>
                      <a:r>
                        <a:rPr lang="ko-KR" altLang="en-US" sz="900" dirty="0"/>
                        <a:t> 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사용 가능한 이메일이면 </a:t>
                      </a:r>
                      <a:r>
                        <a:rPr lang="en-US" altLang="ko-KR" sz="900" dirty="0"/>
                        <a:t>input</a:t>
                      </a:r>
                      <a:r>
                        <a:rPr lang="ko-KR" altLang="en-US" sz="900" dirty="0"/>
                        <a:t> 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Username validation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이 </a:t>
                      </a:r>
                      <a:r>
                        <a:rPr lang="en-US" altLang="ko-KR" sz="900" dirty="0"/>
                        <a:t>3~16</a:t>
                      </a:r>
                      <a:r>
                        <a:rPr lang="ko-KR" altLang="en-US" sz="900" dirty="0"/>
                        <a:t>자 이내의 문자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숫자</a:t>
                      </a:r>
                      <a:r>
                        <a:rPr lang="en-US" altLang="ko-KR" sz="900" dirty="0"/>
                        <a:t>,</a:t>
                      </a:r>
                      <a:r>
                        <a:rPr lang="ko-KR" altLang="en-US" sz="900" dirty="0"/>
                        <a:t>특수문자</a:t>
                      </a:r>
                      <a:r>
                        <a:rPr lang="en-US" altLang="ko-KR" sz="900" dirty="0"/>
                        <a:t>(_)</a:t>
                      </a:r>
                      <a:r>
                        <a:rPr lang="ko-KR" altLang="en-US" sz="900" dirty="0"/>
                        <a:t>로 </a:t>
                      </a:r>
                      <a:r>
                        <a:rPr lang="ko-KR" altLang="en-US" sz="900" dirty="0" err="1"/>
                        <a:t>구성되어있는지</a:t>
                      </a:r>
                      <a:r>
                        <a:rPr lang="ko-KR" altLang="en-US" sz="900" dirty="0"/>
                        <a:t> 확인하고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만족하지 않는다면</a:t>
                      </a:r>
                      <a:r>
                        <a:rPr lang="en-US" altLang="ko-KR" sz="900" dirty="0"/>
                        <a:t>, 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이 이미 존재한다면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900" dirty="0"/>
                        <a:t>사용 가능한 </a:t>
                      </a:r>
                      <a:r>
                        <a:rPr lang="ko-KR" altLang="en-US" sz="900" dirty="0" err="1"/>
                        <a:t>유저네임이면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Password validation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900" dirty="0"/>
                        <a:t>Password</a:t>
                      </a:r>
                      <a:r>
                        <a:rPr lang="ko-KR" altLang="en-US" sz="900" dirty="0"/>
                        <a:t>가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개 이상의 문자</a:t>
                      </a:r>
                      <a:r>
                        <a:rPr lang="en-US" altLang="ko-KR" sz="900" dirty="0"/>
                        <a:t>, 1</a:t>
                      </a:r>
                      <a:r>
                        <a:rPr lang="ko-KR" altLang="en-US" sz="900" dirty="0"/>
                        <a:t>개 이상의 숫자</a:t>
                      </a:r>
                      <a:r>
                        <a:rPr lang="en-US" altLang="ko-KR" sz="900" dirty="0"/>
                        <a:t>, 1</a:t>
                      </a:r>
                      <a:r>
                        <a:rPr lang="ko-KR" altLang="en-US" sz="900" dirty="0"/>
                        <a:t>개 이상의 특수문자가 들어가며 </a:t>
                      </a:r>
                      <a:r>
                        <a:rPr lang="en-US" altLang="ko-KR" sz="900" dirty="0"/>
                        <a:t>8~20</a:t>
                      </a:r>
                      <a:r>
                        <a:rPr lang="ko-KR" altLang="en-US" sz="900" dirty="0"/>
                        <a:t>자 이내의 범위에 들도록 확인한다</a:t>
                      </a:r>
                      <a:r>
                        <a:rPr lang="en-US" altLang="ko-KR" sz="900" dirty="0"/>
                        <a:t>. </a:t>
                      </a:r>
                      <a:r>
                        <a:rPr lang="ko-KR" altLang="en-US" sz="900" dirty="0"/>
                        <a:t>만족하지 않는다면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만족한다면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Confirm Password 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위에 입력한 비밀번호와 맞지 않다면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빨간색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900" dirty="0"/>
                        <a:t>위에 입력한 비밀번호와 일치한다면 </a:t>
                      </a:r>
                      <a:r>
                        <a:rPr lang="en-US" altLang="ko-KR" sz="900" dirty="0"/>
                        <a:t>input </a:t>
                      </a:r>
                      <a:r>
                        <a:rPr lang="ko-KR" altLang="en-US" sz="900" dirty="0"/>
                        <a:t>아래에 초록색 글자로 안내한다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Sign up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위 입력 사항 중 하나라도 오류가 있다면 해당 </a:t>
                      </a:r>
                      <a:r>
                        <a:rPr lang="en-US" altLang="ko-KR" sz="1050" dirty="0"/>
                        <a:t>input</a:t>
                      </a:r>
                      <a:r>
                        <a:rPr lang="ko-KR" altLang="en-US" sz="1050" dirty="0"/>
                        <a:t>으로 </a:t>
                      </a:r>
                      <a:r>
                        <a:rPr lang="en-US" altLang="ko-KR" sz="1050" dirty="0"/>
                        <a:t>focus</a:t>
                      </a:r>
                      <a:r>
                        <a:rPr lang="ko-KR" altLang="en-US" sz="1050" dirty="0"/>
                        <a:t>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모든 입력 사항이 제대로 입력되었다면 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서비스 동의까지</a:t>
                      </a:r>
                      <a:r>
                        <a:rPr lang="en-US" altLang="ko-KR" sz="1050" dirty="0"/>
                        <a:t>) </a:t>
                      </a:r>
                      <a:r>
                        <a:rPr lang="ko-KR" altLang="en-US" sz="1050" dirty="0"/>
                        <a:t>회원가입을 시도한다</a:t>
                      </a:r>
                      <a:r>
                        <a:rPr lang="en-US" altLang="ko-KR" sz="1050" dirty="0"/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50" dirty="0"/>
                        <a:t>회원가입이 정상적으로 되었다면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회원 가입페이지로 들어오기 이전의 페이지로 돌아간다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197822"/>
                  </a:ext>
                </a:extLst>
              </a:tr>
            </a:tbl>
          </a:graphicData>
        </a:graphic>
      </p:graphicFrame>
      <p:sp>
        <p:nvSpPr>
          <p:cNvPr id="25" name="타원 24">
            <a:extLst>
              <a:ext uri="{FF2B5EF4-FFF2-40B4-BE49-F238E27FC236}">
                <a16:creationId xmlns:a16="http://schemas.microsoft.com/office/drawing/2014/main" id="{9EB9C506-3231-A562-5B0E-9C0386A5F381}"/>
              </a:ext>
            </a:extLst>
          </p:cNvPr>
          <p:cNvSpPr/>
          <p:nvPr/>
        </p:nvSpPr>
        <p:spPr>
          <a:xfrm>
            <a:off x="3979511" y="412915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7B98B91-458E-70F8-584D-E61865FAB5E2}"/>
              </a:ext>
            </a:extLst>
          </p:cNvPr>
          <p:cNvSpPr/>
          <p:nvPr/>
        </p:nvSpPr>
        <p:spPr>
          <a:xfrm>
            <a:off x="3979511" y="2004463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B9B482A-DAE4-F005-6D42-DE5A05765D5E}"/>
              </a:ext>
            </a:extLst>
          </p:cNvPr>
          <p:cNvSpPr/>
          <p:nvPr/>
        </p:nvSpPr>
        <p:spPr>
          <a:xfrm>
            <a:off x="3979511" y="2519266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7A6AB04-0712-CCC5-FFB3-5F9499139FF4}"/>
              </a:ext>
            </a:extLst>
          </p:cNvPr>
          <p:cNvSpPr/>
          <p:nvPr/>
        </p:nvSpPr>
        <p:spPr>
          <a:xfrm>
            <a:off x="3979511" y="300971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3F1D1EB-3617-F5A3-5284-6FE55ACF2BB8}"/>
              </a:ext>
            </a:extLst>
          </p:cNvPr>
          <p:cNvSpPr/>
          <p:nvPr/>
        </p:nvSpPr>
        <p:spPr>
          <a:xfrm>
            <a:off x="3979511" y="35694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12C96AC6-C5D3-F30D-2A9D-4E611FCF3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0" y="106220"/>
            <a:ext cx="2660489" cy="40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E21AA96-3BB1-4174-ECEE-69B7A72B4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19" y="1242093"/>
            <a:ext cx="4744112" cy="4267796"/>
          </a:xfrm>
          <a:prstGeom prst="rect">
            <a:avLst/>
          </a:prstGeom>
        </p:spPr>
      </p:pic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C7EB6306-617C-0A5B-72AA-79D78AD19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433302"/>
              </p:ext>
            </p:extLst>
          </p:nvPr>
        </p:nvGraphicFramePr>
        <p:xfrm>
          <a:off x="6945594" y="1242093"/>
          <a:ext cx="3939619" cy="40984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900" dirty="0"/>
                        <a:t>Email </a:t>
                      </a:r>
                      <a:r>
                        <a:rPr lang="ko-KR" altLang="en-US" sz="900" dirty="0"/>
                        <a:t>또는 </a:t>
                      </a: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로 시도할 수 있게 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dirty="0"/>
                        <a:t>유저가 기억하는 </a:t>
                      </a:r>
                      <a:r>
                        <a:rPr lang="en-US" altLang="ko-KR" sz="900" dirty="0"/>
                        <a:t>Email</a:t>
                      </a:r>
                      <a:r>
                        <a:rPr lang="ko-KR" altLang="en-US" sz="900" dirty="0"/>
                        <a:t>이나 </a:t>
                      </a:r>
                      <a:r>
                        <a:rPr lang="en-US" altLang="ko-KR" sz="900" dirty="0"/>
                        <a:t>Username</a:t>
                      </a:r>
                      <a:r>
                        <a:rPr lang="ko-KR" altLang="en-US" sz="900" dirty="0"/>
                        <a:t>을 입력한다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가입 당시 </a:t>
                      </a:r>
                      <a:r>
                        <a:rPr lang="en-US" altLang="ko-KR" sz="900" dirty="0"/>
                        <a:t>Email </a:t>
                      </a:r>
                      <a:r>
                        <a:rPr lang="ko-KR" altLang="en-US" sz="900" dirty="0"/>
                        <a:t>주소로 </a:t>
                      </a:r>
                      <a:r>
                        <a:rPr lang="en-US" altLang="ko-KR" sz="900" dirty="0"/>
                        <a:t>Reset Link</a:t>
                      </a:r>
                      <a:r>
                        <a:rPr lang="ko-KR" altLang="en-US" sz="900" dirty="0"/>
                        <a:t>를 보낸다</a:t>
                      </a:r>
                      <a:r>
                        <a:rPr lang="en-US" altLang="ko-KR" sz="900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(Reset code</a:t>
                      </a:r>
                      <a:r>
                        <a:rPr lang="ko-KR" altLang="en-US" sz="900" dirty="0"/>
                        <a:t>를 주고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입력하도록 구현하는 것이 좋을지도</a:t>
                      </a:r>
                      <a:r>
                        <a:rPr lang="en-US" altLang="ko-KR" sz="900" dirty="0"/>
                        <a:t>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누르면 로그인 페이지로 이동한다</a:t>
                      </a:r>
                      <a:r>
                        <a:rPr lang="en-US" altLang="ko-KR" sz="9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B349992B-5ED1-1135-8C04-18265A4B2941}"/>
              </a:ext>
            </a:extLst>
          </p:cNvPr>
          <p:cNvSpPr/>
          <p:nvPr/>
        </p:nvSpPr>
        <p:spPr>
          <a:xfrm>
            <a:off x="2201482" y="244459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C9DBD9-89FB-1C5A-1A3F-7FEAD50BFED0}"/>
              </a:ext>
            </a:extLst>
          </p:cNvPr>
          <p:cNvSpPr/>
          <p:nvPr/>
        </p:nvSpPr>
        <p:spPr>
          <a:xfrm>
            <a:off x="2201482" y="337599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76A1818-A936-79C2-C0F1-DAF39E42C1C0}"/>
              </a:ext>
            </a:extLst>
          </p:cNvPr>
          <p:cNvSpPr/>
          <p:nvPr/>
        </p:nvSpPr>
        <p:spPr>
          <a:xfrm>
            <a:off x="2201482" y="395660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2C6D76E-FD01-532F-4FD3-3DAF1F3710C6}"/>
              </a:ext>
            </a:extLst>
          </p:cNvPr>
          <p:cNvSpPr/>
          <p:nvPr/>
        </p:nvSpPr>
        <p:spPr>
          <a:xfrm>
            <a:off x="5446090" y="445102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A16150-48F4-ACF6-A94C-2AAC9598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875" y="4774470"/>
            <a:ext cx="2825663" cy="4151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26D07D-9CA1-026D-5A2B-2A2E63CF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89" y="508184"/>
            <a:ext cx="476250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5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AABB09-D51D-3B3B-C595-4813A6672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34" y="1057382"/>
            <a:ext cx="6947852" cy="50995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E6BA27-7FD9-5FFF-ABD4-C297DA0C1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34" y="471458"/>
            <a:ext cx="2505075" cy="485775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217A6A6-4BF0-14D7-304D-65CB719E8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26484"/>
              </p:ext>
            </p:extLst>
          </p:nvPr>
        </p:nvGraphicFramePr>
        <p:xfrm>
          <a:off x="8040346" y="1057382"/>
          <a:ext cx="3939619" cy="40984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전체 플레이리스트를 재생한다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해당 순서부터 플레이리스트를 재생한다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노래를 클릭하면 노래의 상세페이지로 이동한다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클릭 시 해당 유저의 페이지로 넘어간다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45F487C3-88E3-5DA6-EFE5-2A98179B56CB}"/>
              </a:ext>
            </a:extLst>
          </p:cNvPr>
          <p:cNvSpPr/>
          <p:nvPr/>
        </p:nvSpPr>
        <p:spPr>
          <a:xfrm>
            <a:off x="2188988" y="2760168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37C6B33-0E21-8091-F5FA-CE4C79C302AE}"/>
              </a:ext>
            </a:extLst>
          </p:cNvPr>
          <p:cNvSpPr/>
          <p:nvPr/>
        </p:nvSpPr>
        <p:spPr>
          <a:xfrm>
            <a:off x="6096000" y="4198029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D43B1F-E67F-3A05-8276-358227195269}"/>
              </a:ext>
            </a:extLst>
          </p:cNvPr>
          <p:cNvSpPr/>
          <p:nvPr/>
        </p:nvSpPr>
        <p:spPr>
          <a:xfrm>
            <a:off x="3865388" y="46287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7A15D4A-96DB-2CEB-5A7E-FD642D900606}"/>
              </a:ext>
            </a:extLst>
          </p:cNvPr>
          <p:cNvSpPr/>
          <p:nvPr/>
        </p:nvSpPr>
        <p:spPr>
          <a:xfrm>
            <a:off x="3379209" y="242886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6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9FE1EBA-595A-3E34-CB6F-3E79F1D14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4" y="1508124"/>
            <a:ext cx="7849210" cy="3841752"/>
          </a:xfrm>
          <a:prstGeom prst="rect">
            <a:avLst/>
          </a:prstGeom>
        </p:spPr>
      </p:pic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F6C5A828-557C-2AE4-E125-D62F4267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162865"/>
              </p:ext>
            </p:extLst>
          </p:nvPr>
        </p:nvGraphicFramePr>
        <p:xfrm>
          <a:off x="8124947" y="1508124"/>
          <a:ext cx="3939619" cy="409842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클릭 시 </a:t>
                      </a:r>
                      <a:r>
                        <a:rPr lang="en-US" altLang="ko-KR" sz="1050" dirty="0"/>
                        <a:t>Follow, Unfollow</a:t>
                      </a:r>
                      <a:r>
                        <a:rPr lang="ko-KR" altLang="en-US" sz="1050" dirty="0"/>
                        <a:t>를 </a:t>
                      </a:r>
                      <a:r>
                        <a:rPr lang="ko-KR" altLang="en-US" sz="1050" dirty="0" err="1"/>
                        <a:t>토글할</a:t>
                      </a:r>
                      <a:r>
                        <a:rPr lang="ko-KR" altLang="en-US" sz="1050" dirty="0"/>
                        <a:t>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해당 유저가 등록한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해당 유저가 </a:t>
                      </a:r>
                      <a:r>
                        <a:rPr lang="ko-KR" altLang="en-US" sz="1050" dirty="0" err="1"/>
                        <a:t>좋아요를</a:t>
                      </a:r>
                      <a:r>
                        <a:rPr lang="ko-KR" altLang="en-US" sz="1050" dirty="0"/>
                        <a:t> 누른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  <a:tr h="852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Follower,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following </a:t>
                      </a:r>
                      <a:r>
                        <a:rPr lang="ko-KR" altLang="en-US" sz="1050" dirty="0"/>
                        <a:t>클릭 시 명단을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10768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09EE61D-61A5-C2B5-BCDC-3E97ED332659}"/>
              </a:ext>
            </a:extLst>
          </p:cNvPr>
          <p:cNvSpPr/>
          <p:nvPr/>
        </p:nvSpPr>
        <p:spPr>
          <a:xfrm>
            <a:off x="877023" y="289269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857ECF-8E00-C1C6-C2E6-77812D71E3DA}"/>
              </a:ext>
            </a:extLst>
          </p:cNvPr>
          <p:cNvSpPr/>
          <p:nvPr/>
        </p:nvSpPr>
        <p:spPr>
          <a:xfrm>
            <a:off x="127434" y="35573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BEBBC5F-C7C6-259B-6BFB-B794587E338C}"/>
              </a:ext>
            </a:extLst>
          </p:cNvPr>
          <p:cNvSpPr/>
          <p:nvPr/>
        </p:nvSpPr>
        <p:spPr>
          <a:xfrm>
            <a:off x="2805214" y="35573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4B69EDC-FC41-63A9-A587-D687DD52E0BD}"/>
              </a:ext>
            </a:extLst>
          </p:cNvPr>
          <p:cNvSpPr/>
          <p:nvPr/>
        </p:nvSpPr>
        <p:spPr>
          <a:xfrm>
            <a:off x="877023" y="2563424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7AAA05-C799-6725-91E9-3AD2468D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64" y="1508124"/>
            <a:ext cx="2000753" cy="2881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AA03C65-27AB-8536-E675-37D176EE7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039" y="1449866"/>
            <a:ext cx="2260045" cy="3463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228115-B7BB-30E3-DE8F-2AF6B1682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670" y="1501807"/>
            <a:ext cx="895845" cy="2424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DBF00F-1363-DD59-73EE-D15D98F986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1659" y="1462811"/>
            <a:ext cx="1047896" cy="3334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789" y="354832"/>
            <a:ext cx="26384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>
            <a:extLst>
              <a:ext uri="{FF2B5EF4-FFF2-40B4-BE49-F238E27FC236}">
                <a16:creationId xmlns:a16="http://schemas.microsoft.com/office/drawing/2014/main" id="{B872003C-FE1E-8561-E3EB-F1EE39C3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22" y="758830"/>
            <a:ext cx="6989867" cy="6048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D6E4D1-988D-CEED-5144-B05E71E3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070" y="50500"/>
            <a:ext cx="1641364" cy="236356"/>
          </a:xfrm>
          <a:prstGeom prst="rect">
            <a:avLst/>
          </a:prstGeo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7C0AA7F4-09FC-2673-295A-DB5B128B8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85373"/>
              </p:ext>
            </p:extLst>
          </p:nvPr>
        </p:nvGraphicFramePr>
        <p:xfrm>
          <a:off x="8124947" y="1508124"/>
          <a:ext cx="3939619" cy="324589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424">
                  <a:extLst>
                    <a:ext uri="{9D8B030D-6E8A-4147-A177-3AD203B41FA5}">
                      <a16:colId xmlns:a16="http://schemas.microsoft.com/office/drawing/2014/main" val="1933612152"/>
                    </a:ext>
                  </a:extLst>
                </a:gridCol>
                <a:gridCol w="3494195">
                  <a:extLst>
                    <a:ext uri="{9D8B030D-6E8A-4147-A177-3AD203B41FA5}">
                      <a16:colId xmlns:a16="http://schemas.microsoft.com/office/drawing/2014/main" val="1793398236"/>
                    </a:ext>
                  </a:extLst>
                </a:gridCol>
              </a:tblGrid>
              <a:tr h="224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no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description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92847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최근 인기 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등록 순으로 정렬하여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19516"/>
                  </a:ext>
                </a:extLst>
              </a:tr>
              <a:tr h="11820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2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50" dirty="0"/>
                        <a:t>해당 유저가 등록한 </a:t>
                      </a:r>
                      <a:r>
                        <a:rPr lang="en-US" altLang="ko-KR" sz="1050" dirty="0"/>
                        <a:t>Playlist</a:t>
                      </a:r>
                      <a:r>
                        <a:rPr lang="ko-KR" altLang="en-US" sz="1050" dirty="0"/>
                        <a:t>를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769279"/>
                  </a:ext>
                </a:extLst>
              </a:tr>
              <a:tr h="9062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3</a:t>
                      </a: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dirty="0"/>
                        <a:t>음악 스트리밍 사이트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어플 별로 조회할 수 있다</a:t>
                      </a:r>
                      <a:r>
                        <a:rPr lang="en-US" altLang="ko-KR" sz="105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45420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5748E761-2BDB-45D2-19F8-580BDFD0AD84}"/>
              </a:ext>
            </a:extLst>
          </p:cNvPr>
          <p:cNvSpPr/>
          <p:nvPr/>
        </p:nvSpPr>
        <p:spPr>
          <a:xfrm>
            <a:off x="937615" y="2822840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58AA91F-1744-4A9E-8971-BA0062727F56}"/>
              </a:ext>
            </a:extLst>
          </p:cNvPr>
          <p:cNvSpPr/>
          <p:nvPr/>
        </p:nvSpPr>
        <p:spPr>
          <a:xfrm>
            <a:off x="5468985" y="2252737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1BE2072-A789-D79F-E40C-08ABEC9A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752" y="2486593"/>
            <a:ext cx="867227" cy="1706086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7C19BBC-A1DB-6222-6261-A5D0E07859F3}"/>
              </a:ext>
            </a:extLst>
          </p:cNvPr>
          <p:cNvSpPr/>
          <p:nvPr/>
        </p:nvSpPr>
        <p:spPr>
          <a:xfrm>
            <a:off x="7226162" y="2018881"/>
            <a:ext cx="254000" cy="2338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8660734-EDD2-85BC-BF38-87236A54C9C0}"/>
                  </a:ext>
                </a:extLst>
              </p14:cNvPr>
              <p14:cNvContentPartPr/>
              <p14:nvPr/>
            </p14:nvContentPartPr>
            <p14:xfrm>
              <a:off x="4381290" y="2349505"/>
              <a:ext cx="60480" cy="40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8660734-EDD2-85BC-BF38-87236A54C9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70" y="2343385"/>
                <a:ext cx="72720" cy="5256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6B71D0C6-4176-6D59-C252-68E5307BA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3508" y="706418"/>
            <a:ext cx="2162477" cy="276264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85F4C36-A996-3C00-5CF3-41572F5F7F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8947" y="738146"/>
            <a:ext cx="1060588" cy="28200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AEAC27D-1DF9-C268-8A08-B4D4240B4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3162" y="701405"/>
            <a:ext cx="581134" cy="29765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30CAFEC-8A53-934A-D50C-473D778C2A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754" y="168678"/>
            <a:ext cx="3533775" cy="457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3233FE-B85F-E302-51D5-18015FE71E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90798" y="669226"/>
            <a:ext cx="104789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프레젠테이션%201</Template>
  <TotalTime>495</TotalTime>
  <Words>671</Words>
  <Application>Microsoft Office PowerPoint</Application>
  <PresentationFormat>와이드스크린</PresentationFormat>
  <Paragraphs>180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ui-sans-serif</vt:lpstr>
      <vt:lpstr>맑은 고딕</vt:lpstr>
      <vt:lpstr>Arial</vt:lpstr>
      <vt:lpstr>Office 테마</vt:lpstr>
      <vt:lpstr>플레이리스트 공유 사이트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HANJINYONG</dc:creator>
  <cp:lastModifiedBy>HANJINYONG</cp:lastModifiedBy>
  <cp:revision>17</cp:revision>
  <dcterms:created xsi:type="dcterms:W3CDTF">2025-04-17T22:08:41Z</dcterms:created>
  <dcterms:modified xsi:type="dcterms:W3CDTF">2025-05-09T03:24:21Z</dcterms:modified>
</cp:coreProperties>
</file>