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BC2F8D4B.xml" ContentType="application/vnd.ms-powerpoint.comments+xml"/>
  <Override PartName="/ppt/notesSlides/notesSlide1.xml" ContentType="application/vnd.openxmlformats-officedocument.presentationml.notesSlide+xml"/>
  <Override PartName="/ppt/comments/modernComment_101_16BC071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C6085D-9E34-B99C-BE25-802926A179B0}" name="3851" initials="3" userId="S::office3851@erwu7edh2n.onmicrosoft.com::789af895-11c2-4ec5-bf93-b0f5084cda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3636" autoAdjust="0"/>
    <p:restoredTop sz="94683" autoAdjust="0"/>
  </p:normalViewPr>
  <p:slideViewPr>
    <p:cSldViewPr snapToGrid="0">
      <p:cViewPr varScale="1">
        <p:scale>
          <a:sx n="75" d="100"/>
          <a:sy n="75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comments/modernComment_100_BC2F8D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1C0207-81F6-4425-8A5B-6FDC325BAFD3}" authorId="{73C6085D-9E34-B99C-BE25-802926A179B0}" created="2023-05-25T09:14:15.2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57232971" sldId="256"/>
      <ac:spMk id="2" creationId="{852F1951-3363-F9E2-72D2-F8D683383810}"/>
    </ac:deMkLst>
    <p188:txBody>
      <a:bodyPr/>
      <a:lstStyle/>
      <a:p>
        <a:r>
          <a:rPr lang="ko-KR" altLang="en-US"/>
          <a:t>Standby, charge, discharge</a:t>
        </a:r>
      </a:p>
    </p188:txBody>
  </p188:cm>
</p188:cmLst>
</file>

<file path=ppt/comments/modernComment_101_16BC07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1F7990-84F5-497B-8051-3A104808D812}" authorId="{73C6085D-9E34-B99C-BE25-802926A179B0}" created="2023-05-23T11:29:30.2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1421331" sldId="257"/>
      <ac:spMk id="19" creationId="{B13456A4-22E7-50C8-D406-DB7326E0657A}"/>
    </ac:deMkLst>
    <p188:txBody>
      <a:bodyPr/>
      <a:lstStyle/>
      <a:p>
        <a:r>
          <a:rPr lang="ko-KR" altLang="en-US"/>
          <a:t>클릭 시 위의 내용 저장 (Setting.config) 및 반영</a:t>
        </a:r>
      </a:p>
    </p188:txBody>
  </p188:cm>
  <p188:cm id="{750041B3-BF54-4129-A1FA-C8AE5531C4FA}" authorId="{73C6085D-9E34-B99C-BE25-802926A179B0}" created="2023-05-23T11:29:48.5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1421331" sldId="257"/>
      <ac:spMk id="20" creationId="{55F7ADE9-9DAF-D8D5-D8DB-92260962304B}"/>
    </ac:deMkLst>
    <p188:txBody>
      <a:bodyPr/>
      <a:lstStyle/>
      <a:p>
        <a:r>
          <a:rPr lang="ko-KR" altLang="en-US"/>
          <a:t>저장 안함 + 미반영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0AA9A-84D6-4FBB-90F1-A1EEB4B0709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64B7D-A89F-4409-B75A-81489B303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9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64B7D-A89F-4409-B75A-81489B3033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7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92345-A005-EA6B-1BE1-4BB864013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860C58-2D4E-A2DE-4471-AB7A76D5D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CDCD1-DE89-20A7-E356-5A412937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68C99-1624-45C6-D807-CDB59E1C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59BF7-CDFC-75D1-12DE-83F2CEE1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6FAF-AB99-533A-7797-C94381C1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34D10-FC09-84B7-3737-9390B929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94C87-EE96-27BE-57CC-95FE6B5C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1B322-ADFF-E4EF-63C9-8F634E1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A700F-8BEA-317F-7A4B-2D479FD8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7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89DABC-7DBC-A48E-1613-C1D8A0023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A78B1-2BA2-6F7A-A4E5-ABB00B2F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29D1D-3283-D9C7-29B3-74ECF666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5A6DC-F12E-CBA7-3275-9289D213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ABB05-1674-36F6-3A13-8C338A7C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0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D88DA-716F-DB2C-56EB-CD81675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014C7-1E00-8A30-2901-92588EBE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DB97B-6390-9D65-F4D0-A17682B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45732-39F0-82CA-A702-D8AA013B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04389-CA8E-7F75-6FEA-1E7E1A75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011E6-6CB7-8B93-C3FC-D8BB0B1B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98AE0-0CED-45BB-9790-E2178938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B79F5-58D3-B722-83A9-3AB33BEA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1136F-0EC9-F9F6-D474-1AF125BE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668B2-0CF5-B309-E7A7-936C4AC6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A7D70-3FCF-027C-3894-5F58CFF6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E9212-7E2E-4E26-6651-A9A610C97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06C06-CD05-E0F7-D625-EA4C96795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D66C-294E-627F-867A-CADE4278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D3FA0-1DF2-81A1-9852-84050A2C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B36C-F6E8-7E1D-352D-3DDA97AA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A505-1867-1F8D-9BD3-7758E3F6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E6928-52BE-35D6-78BE-8A4ACBCD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27148-EFD0-1E56-77FB-0DF52E7C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923CD0-806F-761D-B390-B68B3763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D0E726-77BC-A3AF-E013-A663673D8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817BC4-DA88-0B9E-0D90-F2CF3154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5B3FBE-0701-1D60-1EE5-7FD942ED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05FAC2-1AA6-D491-C532-92FE406F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1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8B886-466B-E22A-52EC-608447F9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37515-BDBE-2AFB-F37B-4B9A80D1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6D840-A6FC-114B-B472-25110D6F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7AE78C-65B7-BC6F-18E4-F3A0A1C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6AE60D-6F30-7305-9180-CEFC01FA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761105-241E-A86E-293B-D5553F3C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AEFF7-031D-2FC2-45B5-0F5DC4EF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6EFC-32D1-6071-E4BE-1F2B97BB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443A6-14CA-48BD-207F-DF2B7C3C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EBD3C-AF95-5EC3-4C39-5D9C54FAD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DE98F-AC43-BA62-94BF-56744605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B8C74-1669-01EF-9B48-5F8FB0BA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64B43-B350-F5BE-9083-80B871C2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8D202-526B-541E-3DEF-5B447378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DD7D75-3FA8-3EF9-04B0-D30F8CF02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A4BA4-EE65-F6CB-A28A-65D6A6882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AD4EA-A907-9D42-B4E9-999C218F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7B160-D0EC-9C81-0F33-168E60E2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D539B-B981-672A-FE3D-F2AB1E6B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6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38AF9-33D4-6A48-06AF-83B2AD3D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6CB40-2289-5E9B-0481-42546850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581BD-E358-0766-0F62-C16BD88FA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D163-B50D-44EE-A9D0-C011512BF38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CA930-6360-C45F-F945-8B0706AF5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9D899-662D-9C55-76A7-8414060ED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10C3-3A03-48A9-A1B2-997BA69E0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4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BC2F8D4B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16BC07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64DD20-374D-EE1C-2CBB-888EDFAB10A9}"/>
              </a:ext>
            </a:extLst>
          </p:cNvPr>
          <p:cNvSpPr/>
          <p:nvPr/>
        </p:nvSpPr>
        <p:spPr>
          <a:xfrm>
            <a:off x="9303019" y="921609"/>
            <a:ext cx="238721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23BA70-6993-892E-3DD9-888C4468D715}"/>
              </a:ext>
            </a:extLst>
          </p:cNvPr>
          <p:cNvSpPr/>
          <p:nvPr/>
        </p:nvSpPr>
        <p:spPr>
          <a:xfrm>
            <a:off x="9303019" y="1714629"/>
            <a:ext cx="238721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Discharge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824DA8-BDCD-45E5-2D44-F8BD4F7CDF56}"/>
              </a:ext>
            </a:extLst>
          </p:cNvPr>
          <p:cNvSpPr txBox="1"/>
          <p:nvPr/>
        </p:nvSpPr>
        <p:spPr>
          <a:xfrm>
            <a:off x="3780709" y="547559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OVP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A248FD-1DE4-DEFE-2BEB-124F6DC3AA01}"/>
              </a:ext>
            </a:extLst>
          </p:cNvPr>
          <p:cNvSpPr txBox="1"/>
          <p:nvPr/>
        </p:nvSpPr>
        <p:spPr>
          <a:xfrm>
            <a:off x="5485774" y="547559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Balance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35F4C9-4EF8-C2FF-9546-3FB31439F932}"/>
              </a:ext>
            </a:extLst>
          </p:cNvPr>
          <p:cNvSpPr txBox="1"/>
          <p:nvPr/>
        </p:nvSpPr>
        <p:spPr>
          <a:xfrm>
            <a:off x="6817745" y="547559"/>
            <a:ext cx="12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0.1V UP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D6F996-FA76-2F36-EA16-F96512EE6CE4}"/>
              </a:ext>
            </a:extLst>
          </p:cNvPr>
          <p:cNvSpPr txBox="1"/>
          <p:nvPr/>
        </p:nvSpPr>
        <p:spPr>
          <a:xfrm>
            <a:off x="7772785" y="547559"/>
            <a:ext cx="12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0.1V DN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C2DB0A-0C75-430D-84F5-31E4EC36B0CE}"/>
              </a:ext>
            </a:extLst>
          </p:cNvPr>
          <p:cNvSpPr/>
          <p:nvPr/>
        </p:nvSpPr>
        <p:spPr>
          <a:xfrm>
            <a:off x="9303019" y="3613025"/>
            <a:ext cx="238721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820A5A-56F1-B7B7-C458-E937B1638CB5}"/>
              </a:ext>
            </a:extLst>
          </p:cNvPr>
          <p:cNvSpPr/>
          <p:nvPr/>
        </p:nvSpPr>
        <p:spPr>
          <a:xfrm>
            <a:off x="1321183" y="921609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3.799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0A58F5-22F5-F3AD-36AF-51AB20010945}"/>
              </a:ext>
            </a:extLst>
          </p:cNvPr>
          <p:cNvSpPr txBox="1"/>
          <p:nvPr/>
        </p:nvSpPr>
        <p:spPr>
          <a:xfrm>
            <a:off x="3007360" y="100529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D0910-0D63-86A0-B3AE-2FF0CE06AC74}"/>
              </a:ext>
            </a:extLst>
          </p:cNvPr>
          <p:cNvSpPr txBox="1"/>
          <p:nvPr/>
        </p:nvSpPr>
        <p:spPr>
          <a:xfrm>
            <a:off x="325120" y="1005299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0BF57E-C394-0E80-348B-D5CE73F852AE}"/>
              </a:ext>
            </a:extLst>
          </p:cNvPr>
          <p:cNvSpPr/>
          <p:nvPr/>
        </p:nvSpPr>
        <p:spPr>
          <a:xfrm>
            <a:off x="3976650" y="921609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ACF8B1-24B7-0F80-BAEF-12998305A5AA}"/>
              </a:ext>
            </a:extLst>
          </p:cNvPr>
          <p:cNvSpPr/>
          <p:nvPr/>
        </p:nvSpPr>
        <p:spPr>
          <a:xfrm>
            <a:off x="5676295" y="921609"/>
            <a:ext cx="588897" cy="5367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B9A4FDE-8218-9F72-CAFA-5812852929A3}"/>
              </a:ext>
            </a:extLst>
          </p:cNvPr>
          <p:cNvSpPr/>
          <p:nvPr/>
        </p:nvSpPr>
        <p:spPr>
          <a:xfrm>
            <a:off x="7126558" y="921609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1AB21F-C171-CC61-2A1F-1FA83D98BFE0}"/>
              </a:ext>
            </a:extLst>
          </p:cNvPr>
          <p:cNvSpPr/>
          <p:nvPr/>
        </p:nvSpPr>
        <p:spPr>
          <a:xfrm>
            <a:off x="8096498" y="921609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B131A5-4D2C-2F00-ED7B-052588C4EDFF}"/>
              </a:ext>
            </a:extLst>
          </p:cNvPr>
          <p:cNvSpPr/>
          <p:nvPr/>
        </p:nvSpPr>
        <p:spPr>
          <a:xfrm>
            <a:off x="4809770" y="921609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ECCC0C-F245-9285-199B-2F3C53244C88}"/>
              </a:ext>
            </a:extLst>
          </p:cNvPr>
          <p:cNvSpPr/>
          <p:nvPr/>
        </p:nvSpPr>
        <p:spPr>
          <a:xfrm>
            <a:off x="1321183" y="1655788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3.799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4354D-DA13-25F4-20BB-6F8402A5F5F5}"/>
              </a:ext>
            </a:extLst>
          </p:cNvPr>
          <p:cNvSpPr txBox="1"/>
          <p:nvPr/>
        </p:nvSpPr>
        <p:spPr>
          <a:xfrm>
            <a:off x="3007360" y="17394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F6C3C-E18E-FF53-D28C-DEF0BFCF06E2}"/>
              </a:ext>
            </a:extLst>
          </p:cNvPr>
          <p:cNvSpPr txBox="1"/>
          <p:nvPr/>
        </p:nvSpPr>
        <p:spPr>
          <a:xfrm>
            <a:off x="325120" y="1739478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2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F0C1F1-2216-822C-51EC-2C83F3D69CDB}"/>
              </a:ext>
            </a:extLst>
          </p:cNvPr>
          <p:cNvSpPr/>
          <p:nvPr/>
        </p:nvSpPr>
        <p:spPr>
          <a:xfrm>
            <a:off x="3976650" y="1655788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14C9AB-852B-6D88-2FB0-589D5FEBF7CE}"/>
              </a:ext>
            </a:extLst>
          </p:cNvPr>
          <p:cNvSpPr/>
          <p:nvPr/>
        </p:nvSpPr>
        <p:spPr>
          <a:xfrm>
            <a:off x="5676295" y="1655788"/>
            <a:ext cx="588897" cy="5367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D73D7A-C1FA-BF4B-FB32-10CDE4A5D485}"/>
              </a:ext>
            </a:extLst>
          </p:cNvPr>
          <p:cNvSpPr/>
          <p:nvPr/>
        </p:nvSpPr>
        <p:spPr>
          <a:xfrm>
            <a:off x="7126558" y="1655788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BB28CE-A866-890B-5514-198ABAF93CCF}"/>
              </a:ext>
            </a:extLst>
          </p:cNvPr>
          <p:cNvSpPr/>
          <p:nvPr/>
        </p:nvSpPr>
        <p:spPr>
          <a:xfrm>
            <a:off x="8096498" y="1655788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↓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D8ABF7D-0D1C-4086-BA3A-C053DE76E07A}"/>
              </a:ext>
            </a:extLst>
          </p:cNvPr>
          <p:cNvSpPr/>
          <p:nvPr/>
        </p:nvSpPr>
        <p:spPr>
          <a:xfrm>
            <a:off x="4809770" y="1655788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400421-92A8-85F8-E805-96992834E576}"/>
              </a:ext>
            </a:extLst>
          </p:cNvPr>
          <p:cNvSpPr/>
          <p:nvPr/>
        </p:nvSpPr>
        <p:spPr>
          <a:xfrm>
            <a:off x="1321183" y="2389967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3.799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941B3-9456-7049-39FF-F72FCAAE4C9E}"/>
              </a:ext>
            </a:extLst>
          </p:cNvPr>
          <p:cNvSpPr txBox="1"/>
          <p:nvPr/>
        </p:nvSpPr>
        <p:spPr>
          <a:xfrm>
            <a:off x="3007360" y="24736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18147A-12C2-6805-ECAF-2842407A36A7}"/>
              </a:ext>
            </a:extLst>
          </p:cNvPr>
          <p:cNvSpPr txBox="1"/>
          <p:nvPr/>
        </p:nvSpPr>
        <p:spPr>
          <a:xfrm>
            <a:off x="325120" y="2473657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BA88EE-4472-A49F-EB61-3F6D05ABC8A5}"/>
              </a:ext>
            </a:extLst>
          </p:cNvPr>
          <p:cNvSpPr/>
          <p:nvPr/>
        </p:nvSpPr>
        <p:spPr>
          <a:xfrm>
            <a:off x="3976650" y="2389967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EF265D-8D53-529D-4418-3FE17795DBEF}"/>
              </a:ext>
            </a:extLst>
          </p:cNvPr>
          <p:cNvSpPr/>
          <p:nvPr/>
        </p:nvSpPr>
        <p:spPr>
          <a:xfrm>
            <a:off x="5676295" y="2389967"/>
            <a:ext cx="588897" cy="5367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6D9B94-DC10-FD72-8D0B-8B863D41F49E}"/>
              </a:ext>
            </a:extLst>
          </p:cNvPr>
          <p:cNvSpPr/>
          <p:nvPr/>
        </p:nvSpPr>
        <p:spPr>
          <a:xfrm>
            <a:off x="7126558" y="2389967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3A6ACC-402F-DDD8-A156-D147B8F28C2C}"/>
              </a:ext>
            </a:extLst>
          </p:cNvPr>
          <p:cNvSpPr/>
          <p:nvPr/>
        </p:nvSpPr>
        <p:spPr>
          <a:xfrm>
            <a:off x="8096498" y="2389967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↓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9588F2-9E43-27B9-32DB-B1719B9958F4}"/>
              </a:ext>
            </a:extLst>
          </p:cNvPr>
          <p:cNvSpPr/>
          <p:nvPr/>
        </p:nvSpPr>
        <p:spPr>
          <a:xfrm>
            <a:off x="4809770" y="2389967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E493CF-C7BC-D033-24D0-1DC73BAB6133}"/>
              </a:ext>
            </a:extLst>
          </p:cNvPr>
          <p:cNvSpPr/>
          <p:nvPr/>
        </p:nvSpPr>
        <p:spPr>
          <a:xfrm>
            <a:off x="1321183" y="3124146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3.799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622BCF-8B49-116C-CF7A-B9DA1706421D}"/>
              </a:ext>
            </a:extLst>
          </p:cNvPr>
          <p:cNvSpPr txBox="1"/>
          <p:nvPr/>
        </p:nvSpPr>
        <p:spPr>
          <a:xfrm>
            <a:off x="3007360" y="32078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2B97B5-98EE-2E5B-5CA6-98219F0FAE1E}"/>
              </a:ext>
            </a:extLst>
          </p:cNvPr>
          <p:cNvSpPr txBox="1"/>
          <p:nvPr/>
        </p:nvSpPr>
        <p:spPr>
          <a:xfrm>
            <a:off x="325120" y="320783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4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81C2A4-67A6-B065-4C05-5BF741C779F4}"/>
              </a:ext>
            </a:extLst>
          </p:cNvPr>
          <p:cNvSpPr/>
          <p:nvPr/>
        </p:nvSpPr>
        <p:spPr>
          <a:xfrm>
            <a:off x="3976650" y="3124146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1CF830-B630-D249-9510-EEC4240C9830}"/>
              </a:ext>
            </a:extLst>
          </p:cNvPr>
          <p:cNvSpPr/>
          <p:nvPr/>
        </p:nvSpPr>
        <p:spPr>
          <a:xfrm>
            <a:off x="5676295" y="3124146"/>
            <a:ext cx="588897" cy="5367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B31457-0920-E9B9-566D-DE028769AB19}"/>
              </a:ext>
            </a:extLst>
          </p:cNvPr>
          <p:cNvSpPr/>
          <p:nvPr/>
        </p:nvSpPr>
        <p:spPr>
          <a:xfrm>
            <a:off x="7126558" y="3124146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226FA7-594A-C70C-CE24-E4412861B437}"/>
              </a:ext>
            </a:extLst>
          </p:cNvPr>
          <p:cNvSpPr/>
          <p:nvPr/>
        </p:nvSpPr>
        <p:spPr>
          <a:xfrm>
            <a:off x="8096498" y="3124146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↓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573F8AA-8524-A666-2575-AD5403739742}"/>
              </a:ext>
            </a:extLst>
          </p:cNvPr>
          <p:cNvSpPr/>
          <p:nvPr/>
        </p:nvSpPr>
        <p:spPr>
          <a:xfrm>
            <a:off x="4809770" y="3124146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229EE5-26D9-D670-BBB0-5B8D45DBDF19}"/>
              </a:ext>
            </a:extLst>
          </p:cNvPr>
          <p:cNvSpPr/>
          <p:nvPr/>
        </p:nvSpPr>
        <p:spPr>
          <a:xfrm>
            <a:off x="1321183" y="3858325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3.799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27524-CA07-D5D7-C18A-35E890D32184}"/>
              </a:ext>
            </a:extLst>
          </p:cNvPr>
          <p:cNvSpPr txBox="1"/>
          <p:nvPr/>
        </p:nvSpPr>
        <p:spPr>
          <a:xfrm>
            <a:off x="3007360" y="39420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660D7A-F468-A20E-BADE-8B04BDFF4CE4}"/>
              </a:ext>
            </a:extLst>
          </p:cNvPr>
          <p:cNvSpPr txBox="1"/>
          <p:nvPr/>
        </p:nvSpPr>
        <p:spPr>
          <a:xfrm>
            <a:off x="325120" y="3942015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5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C0B6CA-AC00-C17C-9DDD-E9FA686DE71C}"/>
              </a:ext>
            </a:extLst>
          </p:cNvPr>
          <p:cNvSpPr/>
          <p:nvPr/>
        </p:nvSpPr>
        <p:spPr>
          <a:xfrm>
            <a:off x="3976650" y="3858325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52BDE9-46C2-0E11-27C6-A5860251CD70}"/>
              </a:ext>
            </a:extLst>
          </p:cNvPr>
          <p:cNvSpPr/>
          <p:nvPr/>
        </p:nvSpPr>
        <p:spPr>
          <a:xfrm>
            <a:off x="5676295" y="3858325"/>
            <a:ext cx="588897" cy="5367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F8120A-FE97-1382-3A62-7C24841B5C73}"/>
              </a:ext>
            </a:extLst>
          </p:cNvPr>
          <p:cNvSpPr/>
          <p:nvPr/>
        </p:nvSpPr>
        <p:spPr>
          <a:xfrm>
            <a:off x="7126558" y="3858325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2749EB-A48E-266F-C609-F34059C34C10}"/>
              </a:ext>
            </a:extLst>
          </p:cNvPr>
          <p:cNvSpPr/>
          <p:nvPr/>
        </p:nvSpPr>
        <p:spPr>
          <a:xfrm>
            <a:off x="8096498" y="3858325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↓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A9E8DC-9C47-9A8A-F4F6-4E08E4DA183E}"/>
              </a:ext>
            </a:extLst>
          </p:cNvPr>
          <p:cNvSpPr/>
          <p:nvPr/>
        </p:nvSpPr>
        <p:spPr>
          <a:xfrm>
            <a:off x="4809770" y="3858325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4C985C-CFF6-EC4E-5744-0DFB8E2FF1CD}"/>
              </a:ext>
            </a:extLst>
          </p:cNvPr>
          <p:cNvSpPr/>
          <p:nvPr/>
        </p:nvSpPr>
        <p:spPr>
          <a:xfrm>
            <a:off x="1321183" y="4592504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3.799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344A7-3548-8E7D-3D16-2D25275F757B}"/>
              </a:ext>
            </a:extLst>
          </p:cNvPr>
          <p:cNvSpPr txBox="1"/>
          <p:nvPr/>
        </p:nvSpPr>
        <p:spPr>
          <a:xfrm>
            <a:off x="3007360" y="467619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5D40CD-5D22-8CA9-B4E0-99FED3EDC57F}"/>
              </a:ext>
            </a:extLst>
          </p:cNvPr>
          <p:cNvSpPr txBox="1"/>
          <p:nvPr/>
        </p:nvSpPr>
        <p:spPr>
          <a:xfrm>
            <a:off x="325120" y="467619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6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B6CC02-AF85-C09C-AD6D-D2A2A3BB6664}"/>
              </a:ext>
            </a:extLst>
          </p:cNvPr>
          <p:cNvSpPr/>
          <p:nvPr/>
        </p:nvSpPr>
        <p:spPr>
          <a:xfrm>
            <a:off x="3976650" y="4592504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40E513-CCEA-F031-7CFD-F1DBE249E68E}"/>
              </a:ext>
            </a:extLst>
          </p:cNvPr>
          <p:cNvSpPr/>
          <p:nvPr/>
        </p:nvSpPr>
        <p:spPr>
          <a:xfrm>
            <a:off x="5676295" y="4592504"/>
            <a:ext cx="588897" cy="5367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7BD2C9-D9D5-6F5B-9CF8-09AE6876145D}"/>
              </a:ext>
            </a:extLst>
          </p:cNvPr>
          <p:cNvSpPr/>
          <p:nvPr/>
        </p:nvSpPr>
        <p:spPr>
          <a:xfrm>
            <a:off x="7126558" y="4592504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538A5BB-2FC5-6CA4-0498-AF59C686AC3B}"/>
              </a:ext>
            </a:extLst>
          </p:cNvPr>
          <p:cNvSpPr/>
          <p:nvPr/>
        </p:nvSpPr>
        <p:spPr>
          <a:xfrm>
            <a:off x="8096498" y="4592504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↓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57A5CE6-AF25-7FD6-439D-50735445665E}"/>
              </a:ext>
            </a:extLst>
          </p:cNvPr>
          <p:cNvSpPr/>
          <p:nvPr/>
        </p:nvSpPr>
        <p:spPr>
          <a:xfrm>
            <a:off x="4809770" y="4592504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DD2056-5F4A-0B73-38C7-83FF56B29F5D}"/>
              </a:ext>
            </a:extLst>
          </p:cNvPr>
          <p:cNvSpPr txBox="1"/>
          <p:nvPr/>
        </p:nvSpPr>
        <p:spPr>
          <a:xfrm>
            <a:off x="4603669" y="547559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UVP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6FF4EC-4126-FCB0-985D-AE27CFB4ACB8}"/>
              </a:ext>
            </a:extLst>
          </p:cNvPr>
          <p:cNvSpPr/>
          <p:nvPr/>
        </p:nvSpPr>
        <p:spPr>
          <a:xfrm>
            <a:off x="1321183" y="5326683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3.799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DD9DC7-6E47-215E-B0C7-62D63222D3CD}"/>
              </a:ext>
            </a:extLst>
          </p:cNvPr>
          <p:cNvSpPr txBox="1"/>
          <p:nvPr/>
        </p:nvSpPr>
        <p:spPr>
          <a:xfrm>
            <a:off x="3007360" y="54103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8687AE-EB52-6CFF-2D5A-AEBF27B9760C}"/>
              </a:ext>
            </a:extLst>
          </p:cNvPr>
          <p:cNvSpPr txBox="1"/>
          <p:nvPr/>
        </p:nvSpPr>
        <p:spPr>
          <a:xfrm>
            <a:off x="325120" y="5410373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7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87346F-F0F9-B858-6431-F9B80827528B}"/>
              </a:ext>
            </a:extLst>
          </p:cNvPr>
          <p:cNvSpPr/>
          <p:nvPr/>
        </p:nvSpPr>
        <p:spPr>
          <a:xfrm>
            <a:off x="3976650" y="5326683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8BEEB3C-DDC4-A072-7907-8731F8F3114E}"/>
              </a:ext>
            </a:extLst>
          </p:cNvPr>
          <p:cNvSpPr/>
          <p:nvPr/>
        </p:nvSpPr>
        <p:spPr>
          <a:xfrm>
            <a:off x="5676295" y="5326683"/>
            <a:ext cx="588897" cy="5367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05340C0-EE8B-506F-66BE-EC7A1D83D0B9}"/>
              </a:ext>
            </a:extLst>
          </p:cNvPr>
          <p:cNvSpPr/>
          <p:nvPr/>
        </p:nvSpPr>
        <p:spPr>
          <a:xfrm>
            <a:off x="7126558" y="5326683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31B4577-17B6-C77D-0E4F-4E9527B3AB53}"/>
              </a:ext>
            </a:extLst>
          </p:cNvPr>
          <p:cNvSpPr/>
          <p:nvPr/>
        </p:nvSpPr>
        <p:spPr>
          <a:xfrm>
            <a:off x="8096498" y="5326683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↓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F066E69-1430-2BA2-2733-842FF5A3331B}"/>
              </a:ext>
            </a:extLst>
          </p:cNvPr>
          <p:cNvSpPr/>
          <p:nvPr/>
        </p:nvSpPr>
        <p:spPr>
          <a:xfrm>
            <a:off x="4809770" y="5326683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0435E93-0D87-E70E-7168-998B3034F2D1}"/>
              </a:ext>
            </a:extLst>
          </p:cNvPr>
          <p:cNvSpPr/>
          <p:nvPr/>
        </p:nvSpPr>
        <p:spPr>
          <a:xfrm>
            <a:off x="1321183" y="6060864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3.799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DECB23-D236-86A4-54C7-592D2FC853BC}"/>
              </a:ext>
            </a:extLst>
          </p:cNvPr>
          <p:cNvSpPr txBox="1"/>
          <p:nvPr/>
        </p:nvSpPr>
        <p:spPr>
          <a:xfrm>
            <a:off x="3007360" y="61445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F92325-B9E0-5BFF-CA13-23F0A1977C2B}"/>
              </a:ext>
            </a:extLst>
          </p:cNvPr>
          <p:cNvSpPr txBox="1"/>
          <p:nvPr/>
        </p:nvSpPr>
        <p:spPr>
          <a:xfrm>
            <a:off x="325120" y="614455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8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DB2ADC-56D1-A586-F1A3-64D4E1ADB691}"/>
              </a:ext>
            </a:extLst>
          </p:cNvPr>
          <p:cNvSpPr/>
          <p:nvPr/>
        </p:nvSpPr>
        <p:spPr>
          <a:xfrm>
            <a:off x="3976650" y="6060864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73A602-7739-B29D-0F7E-BCE6BF2A24D8}"/>
              </a:ext>
            </a:extLst>
          </p:cNvPr>
          <p:cNvSpPr/>
          <p:nvPr/>
        </p:nvSpPr>
        <p:spPr>
          <a:xfrm>
            <a:off x="5676295" y="6060864"/>
            <a:ext cx="588897" cy="5367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33B63F-58CF-A309-25E8-6B3A177DDA7D}"/>
              </a:ext>
            </a:extLst>
          </p:cNvPr>
          <p:cNvSpPr/>
          <p:nvPr/>
        </p:nvSpPr>
        <p:spPr>
          <a:xfrm>
            <a:off x="7126558" y="6060864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80BD15E-4832-1B90-1FF3-554D16878E92}"/>
              </a:ext>
            </a:extLst>
          </p:cNvPr>
          <p:cNvSpPr/>
          <p:nvPr/>
        </p:nvSpPr>
        <p:spPr>
          <a:xfrm>
            <a:off x="8096498" y="6060864"/>
            <a:ext cx="58889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↓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B74595-A2C8-D733-6B90-639A5072B22C}"/>
              </a:ext>
            </a:extLst>
          </p:cNvPr>
          <p:cNvSpPr/>
          <p:nvPr/>
        </p:nvSpPr>
        <p:spPr>
          <a:xfrm>
            <a:off x="4809770" y="6060864"/>
            <a:ext cx="588897" cy="5367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6F25E8-FC5C-109F-DD01-145B18718D42}"/>
              </a:ext>
            </a:extLst>
          </p:cNvPr>
          <p:cNvSpPr txBox="1"/>
          <p:nvPr/>
        </p:nvSpPr>
        <p:spPr>
          <a:xfrm>
            <a:off x="243840" y="-3965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Window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7D53B1D-2557-7245-02E1-43726F2219E5}"/>
              </a:ext>
            </a:extLst>
          </p:cNvPr>
          <p:cNvSpPr/>
          <p:nvPr/>
        </p:nvSpPr>
        <p:spPr>
          <a:xfrm>
            <a:off x="193241" y="556721"/>
            <a:ext cx="3342440" cy="6159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000256A-51A2-E18C-D350-A4A538DD52BA}"/>
              </a:ext>
            </a:extLst>
          </p:cNvPr>
          <p:cNvSpPr/>
          <p:nvPr/>
        </p:nvSpPr>
        <p:spPr>
          <a:xfrm>
            <a:off x="422012" y="350863"/>
            <a:ext cx="2768227" cy="400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Cell Voltage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40C2D78-33C5-3B2C-B7FE-EB532798E389}"/>
              </a:ext>
            </a:extLst>
          </p:cNvPr>
          <p:cNvSpPr/>
          <p:nvPr/>
        </p:nvSpPr>
        <p:spPr>
          <a:xfrm>
            <a:off x="3708601" y="556721"/>
            <a:ext cx="2966519" cy="6159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A9A7732-849A-AA23-988A-52CD83175D2A}"/>
              </a:ext>
            </a:extLst>
          </p:cNvPr>
          <p:cNvSpPr/>
          <p:nvPr/>
        </p:nvSpPr>
        <p:spPr>
          <a:xfrm>
            <a:off x="3764652" y="218783"/>
            <a:ext cx="2768227" cy="400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494671-1D48-5C18-7C80-EF0400386AD1}"/>
              </a:ext>
            </a:extLst>
          </p:cNvPr>
          <p:cNvSpPr/>
          <p:nvPr/>
        </p:nvSpPr>
        <p:spPr>
          <a:xfrm>
            <a:off x="6827721" y="556721"/>
            <a:ext cx="2123239" cy="6159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8D4502C-C4E5-6E28-EFD3-610E14BD0D09}"/>
              </a:ext>
            </a:extLst>
          </p:cNvPr>
          <p:cNvSpPr/>
          <p:nvPr/>
        </p:nvSpPr>
        <p:spPr>
          <a:xfrm>
            <a:off x="7044145" y="218783"/>
            <a:ext cx="1508388" cy="400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2F1951-3363-F9E2-72D2-F8D683383810}"/>
              </a:ext>
            </a:extLst>
          </p:cNvPr>
          <p:cNvSpPr/>
          <p:nvPr/>
        </p:nvSpPr>
        <p:spPr>
          <a:xfrm>
            <a:off x="9303019" y="35610"/>
            <a:ext cx="238721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5F1EFA-097B-42FF-5B06-1648729A7E33}"/>
              </a:ext>
            </a:extLst>
          </p:cNvPr>
          <p:cNvSpPr/>
          <p:nvPr/>
        </p:nvSpPr>
        <p:spPr>
          <a:xfrm>
            <a:off x="9303019" y="2524769"/>
            <a:ext cx="238721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Standby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329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44735D-6B90-21E9-B279-7E8B61EF4148}"/>
              </a:ext>
            </a:extLst>
          </p:cNvPr>
          <p:cNvSpPr txBox="1"/>
          <p:nvPr/>
        </p:nvSpPr>
        <p:spPr>
          <a:xfrm>
            <a:off x="243840" y="203200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Window (</a:t>
            </a:r>
            <a:r>
              <a:rPr lang="en-US" altLang="ko-KR" dirty="0" err="1"/>
              <a:t>Domodal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FA575-64D4-5E78-B4EB-2D859C667E23}"/>
              </a:ext>
            </a:extLst>
          </p:cNvPr>
          <p:cNvSpPr/>
          <p:nvPr/>
        </p:nvSpPr>
        <p:spPr>
          <a:xfrm>
            <a:off x="2403213" y="1063848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D5B5F-490D-61F3-8167-698D45F62DE0}"/>
              </a:ext>
            </a:extLst>
          </p:cNvPr>
          <p:cNvSpPr txBox="1"/>
          <p:nvPr/>
        </p:nvSpPr>
        <p:spPr>
          <a:xfrm>
            <a:off x="325120" y="1147539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OverVoltage</a:t>
            </a:r>
            <a:r>
              <a:rPr lang="en-US" altLang="ko-KR" dirty="0"/>
              <a:t> Def.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9986B-193F-2B8F-8FE2-7E473D556F44}"/>
              </a:ext>
            </a:extLst>
          </p:cNvPr>
          <p:cNvSpPr txBox="1"/>
          <p:nvPr/>
        </p:nvSpPr>
        <p:spPr>
          <a:xfrm>
            <a:off x="4135120" y="1147539"/>
            <a:ext cx="4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0830C4-1FB4-38A0-5637-19F77544A253}"/>
              </a:ext>
            </a:extLst>
          </p:cNvPr>
          <p:cNvSpPr/>
          <p:nvPr/>
        </p:nvSpPr>
        <p:spPr>
          <a:xfrm>
            <a:off x="2403213" y="1823520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09EAF-4132-5C92-8E38-4A642B5231A6}"/>
              </a:ext>
            </a:extLst>
          </p:cNvPr>
          <p:cNvSpPr txBox="1"/>
          <p:nvPr/>
        </p:nvSpPr>
        <p:spPr>
          <a:xfrm>
            <a:off x="325120" y="1907211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UnderVoltage</a:t>
            </a:r>
            <a:r>
              <a:rPr lang="en-US" altLang="ko-KR" dirty="0"/>
              <a:t> Def.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A4680-0058-7CB2-0BB3-4C4DABBBA733}"/>
              </a:ext>
            </a:extLst>
          </p:cNvPr>
          <p:cNvSpPr txBox="1"/>
          <p:nvPr/>
        </p:nvSpPr>
        <p:spPr>
          <a:xfrm>
            <a:off x="4135120" y="1907211"/>
            <a:ext cx="4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531DF-5A3E-09FA-838C-ED61B623B541}"/>
              </a:ext>
            </a:extLst>
          </p:cNvPr>
          <p:cNvSpPr/>
          <p:nvPr/>
        </p:nvSpPr>
        <p:spPr>
          <a:xfrm>
            <a:off x="2403213" y="3413659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28235-14FA-5102-22E1-E8C49AEA921A}"/>
              </a:ext>
            </a:extLst>
          </p:cNvPr>
          <p:cNvSpPr txBox="1"/>
          <p:nvPr/>
        </p:nvSpPr>
        <p:spPr>
          <a:xfrm>
            <a:off x="325120" y="349734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Balance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FD31A-D6AA-8C54-24EC-028C0499A0DE}"/>
              </a:ext>
            </a:extLst>
          </p:cNvPr>
          <p:cNvSpPr txBox="1"/>
          <p:nvPr/>
        </p:nvSpPr>
        <p:spPr>
          <a:xfrm>
            <a:off x="4135120" y="3497349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Sec.   +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51D489-EA89-59D0-6FA7-DAFB57F9AE5D}"/>
              </a:ext>
            </a:extLst>
          </p:cNvPr>
          <p:cNvSpPr/>
          <p:nvPr/>
        </p:nvSpPr>
        <p:spPr>
          <a:xfrm>
            <a:off x="6096000" y="3413659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14F4F-1613-66D9-7437-121847FF079F}"/>
              </a:ext>
            </a:extLst>
          </p:cNvPr>
          <p:cNvSpPr txBox="1"/>
          <p:nvPr/>
        </p:nvSpPr>
        <p:spPr>
          <a:xfrm>
            <a:off x="5262507" y="3497349"/>
            <a:ext cx="9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Delay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26C45-3239-4CCA-0C1A-9ABD16E2AA9B}"/>
              </a:ext>
            </a:extLst>
          </p:cNvPr>
          <p:cNvSpPr txBox="1"/>
          <p:nvPr/>
        </p:nvSpPr>
        <p:spPr>
          <a:xfrm>
            <a:off x="7827907" y="3497349"/>
            <a:ext cx="7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3456A4-22E7-50C8-D406-DB7326E0657A}"/>
              </a:ext>
            </a:extLst>
          </p:cNvPr>
          <p:cNvSpPr/>
          <p:nvPr/>
        </p:nvSpPr>
        <p:spPr>
          <a:xfrm>
            <a:off x="6665162" y="5827905"/>
            <a:ext cx="238721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F7ADE9-9DAF-D8D5-D8DB-92260962304B}"/>
              </a:ext>
            </a:extLst>
          </p:cNvPr>
          <p:cNvSpPr/>
          <p:nvPr/>
        </p:nvSpPr>
        <p:spPr>
          <a:xfrm>
            <a:off x="9225482" y="5827905"/>
            <a:ext cx="2387217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1D49FD-5B73-F353-F78B-E096ED9BD9B0}"/>
              </a:ext>
            </a:extLst>
          </p:cNvPr>
          <p:cNvSpPr/>
          <p:nvPr/>
        </p:nvSpPr>
        <p:spPr>
          <a:xfrm>
            <a:off x="2403213" y="5549351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9CE82-02F2-3E35-B4CA-00AB76516D83}"/>
              </a:ext>
            </a:extLst>
          </p:cNvPr>
          <p:cNvSpPr txBox="1"/>
          <p:nvPr/>
        </p:nvSpPr>
        <p:spPr>
          <a:xfrm>
            <a:off x="325120" y="563304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Voltage</a:t>
            </a:r>
            <a:r>
              <a:rPr lang="ko-KR" altLang="en-US" dirty="0"/>
              <a:t> </a:t>
            </a:r>
            <a:r>
              <a:rPr lang="en-US" altLang="ko-KR" dirty="0"/>
              <a:t>Preset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0B7F38-D40D-5944-0EFE-DC9462702025}"/>
              </a:ext>
            </a:extLst>
          </p:cNvPr>
          <p:cNvSpPr txBox="1"/>
          <p:nvPr/>
        </p:nvSpPr>
        <p:spPr>
          <a:xfrm>
            <a:off x="4135120" y="5633041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6BF8D5-3B30-2F8C-498C-94A5C507D94F}"/>
              </a:ext>
            </a:extLst>
          </p:cNvPr>
          <p:cNvSpPr/>
          <p:nvPr/>
        </p:nvSpPr>
        <p:spPr>
          <a:xfrm>
            <a:off x="2403213" y="4922976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389FE-6F9E-886C-DCC7-86408201407D}"/>
              </a:ext>
            </a:extLst>
          </p:cNvPr>
          <p:cNvSpPr txBox="1"/>
          <p:nvPr/>
        </p:nvSpPr>
        <p:spPr>
          <a:xfrm>
            <a:off x="325120" y="50066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Refresh Delay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22BD4A-C776-0CA6-E0A3-8780DDD5F73B}"/>
              </a:ext>
            </a:extLst>
          </p:cNvPr>
          <p:cNvSpPr txBox="1"/>
          <p:nvPr/>
        </p:nvSpPr>
        <p:spPr>
          <a:xfrm>
            <a:off x="4135120" y="5006666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0E73E7-5EA5-D1A2-021B-CE5C62B31FB3}"/>
              </a:ext>
            </a:extLst>
          </p:cNvPr>
          <p:cNvSpPr/>
          <p:nvPr/>
        </p:nvSpPr>
        <p:spPr>
          <a:xfrm>
            <a:off x="193240" y="749761"/>
            <a:ext cx="4500679" cy="175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1D5680-ED04-9996-3E57-2FEA5872135C}"/>
              </a:ext>
            </a:extLst>
          </p:cNvPr>
          <p:cNvSpPr/>
          <p:nvPr/>
        </p:nvSpPr>
        <p:spPr>
          <a:xfrm>
            <a:off x="193240" y="3047633"/>
            <a:ext cx="8341160" cy="1070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667CA1-27C9-A12F-D80F-92CC11457E52}"/>
              </a:ext>
            </a:extLst>
          </p:cNvPr>
          <p:cNvSpPr/>
          <p:nvPr/>
        </p:nvSpPr>
        <p:spPr>
          <a:xfrm>
            <a:off x="193240" y="4593137"/>
            <a:ext cx="4500679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427EF8-B6D4-F540-F8AB-EFC3518675FC}"/>
              </a:ext>
            </a:extLst>
          </p:cNvPr>
          <p:cNvSpPr/>
          <p:nvPr/>
        </p:nvSpPr>
        <p:spPr>
          <a:xfrm>
            <a:off x="422012" y="543903"/>
            <a:ext cx="2768227" cy="448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Protection Setting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A635F6-9545-BB38-CF44-91587333C046}"/>
              </a:ext>
            </a:extLst>
          </p:cNvPr>
          <p:cNvSpPr/>
          <p:nvPr/>
        </p:nvSpPr>
        <p:spPr>
          <a:xfrm>
            <a:off x="422012" y="2839696"/>
            <a:ext cx="2768227" cy="448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Balance Setting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97ACED-0F90-97D9-0229-0BEFAAC834BE}"/>
              </a:ext>
            </a:extLst>
          </p:cNvPr>
          <p:cNvSpPr/>
          <p:nvPr/>
        </p:nvSpPr>
        <p:spPr>
          <a:xfrm>
            <a:off x="422012" y="4375040"/>
            <a:ext cx="2768227" cy="448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Preset Setting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912B16-AA74-75F5-C749-E187A95A7EF5}"/>
              </a:ext>
            </a:extLst>
          </p:cNvPr>
          <p:cNvSpPr/>
          <p:nvPr/>
        </p:nvSpPr>
        <p:spPr>
          <a:xfrm>
            <a:off x="6497511" y="1063848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0.001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608D78-0CCC-E4D4-CFFD-8F1F35D5A8FE}"/>
              </a:ext>
            </a:extLst>
          </p:cNvPr>
          <p:cNvSpPr txBox="1"/>
          <p:nvPr/>
        </p:nvSpPr>
        <p:spPr>
          <a:xfrm>
            <a:off x="5130800" y="1147539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Charge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48A29F-6C62-5444-7E94-74AD2C1A8B18}"/>
              </a:ext>
            </a:extLst>
          </p:cNvPr>
          <p:cNvSpPr txBox="1"/>
          <p:nvPr/>
        </p:nvSpPr>
        <p:spPr>
          <a:xfrm>
            <a:off x="8229418" y="1147539"/>
            <a:ext cx="4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E92490-9C9B-5D21-FDAC-C946FE8DD05F}"/>
              </a:ext>
            </a:extLst>
          </p:cNvPr>
          <p:cNvSpPr/>
          <p:nvPr/>
        </p:nvSpPr>
        <p:spPr>
          <a:xfrm>
            <a:off x="6497511" y="1823520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81A7E-F1D2-50F5-C626-17A7BDAD0D97}"/>
              </a:ext>
            </a:extLst>
          </p:cNvPr>
          <p:cNvSpPr txBox="1"/>
          <p:nvPr/>
        </p:nvSpPr>
        <p:spPr>
          <a:xfrm>
            <a:off x="5130800" y="1907211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Discharge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2AA7FD-C583-24CD-AAF0-3BE78C9F2A09}"/>
              </a:ext>
            </a:extLst>
          </p:cNvPr>
          <p:cNvSpPr txBox="1"/>
          <p:nvPr/>
        </p:nvSpPr>
        <p:spPr>
          <a:xfrm>
            <a:off x="8229418" y="1907211"/>
            <a:ext cx="4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DF7B3E-5259-A586-838F-B7C3AFE519B6}"/>
              </a:ext>
            </a:extLst>
          </p:cNvPr>
          <p:cNvSpPr/>
          <p:nvPr/>
        </p:nvSpPr>
        <p:spPr>
          <a:xfrm>
            <a:off x="4998920" y="749761"/>
            <a:ext cx="6771068" cy="175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3078D1-9F10-9AE5-9E67-4CCFA825C38F}"/>
              </a:ext>
            </a:extLst>
          </p:cNvPr>
          <p:cNvSpPr/>
          <p:nvPr/>
        </p:nvSpPr>
        <p:spPr>
          <a:xfrm>
            <a:off x="5227692" y="543903"/>
            <a:ext cx="2768227" cy="448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Chg</a:t>
            </a:r>
            <a:r>
              <a:rPr lang="en-US" altLang="ko-KR" dirty="0">
                <a:solidFill>
                  <a:schemeClr val="tx1"/>
                </a:solidFill>
              </a:rPr>
              <a:t> &amp; </a:t>
            </a:r>
            <a:r>
              <a:rPr lang="en-US" altLang="ko-KR" dirty="0" err="1">
                <a:solidFill>
                  <a:schemeClr val="tx1"/>
                </a:solidFill>
              </a:rPr>
              <a:t>Dischg</a:t>
            </a:r>
            <a:r>
              <a:rPr lang="en-US" altLang="ko-KR" dirty="0">
                <a:solidFill>
                  <a:schemeClr val="tx1"/>
                </a:solidFill>
              </a:rPr>
              <a:t> Setting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D4CB07-F8A5-0D9F-11C5-4F1E4245AADD}"/>
              </a:ext>
            </a:extLst>
          </p:cNvPr>
          <p:cNvSpPr/>
          <p:nvPr/>
        </p:nvSpPr>
        <p:spPr>
          <a:xfrm>
            <a:off x="9509942" y="1063848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7B6FF3-AED9-DA27-0395-75CBAD08996F}"/>
              </a:ext>
            </a:extLst>
          </p:cNvPr>
          <p:cNvSpPr txBox="1"/>
          <p:nvPr/>
        </p:nvSpPr>
        <p:spPr>
          <a:xfrm>
            <a:off x="8793471" y="1147539"/>
            <a:ext cx="8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every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BBDC31-1C74-AF91-F4AD-DE7E3F7B1D9A}"/>
              </a:ext>
            </a:extLst>
          </p:cNvPr>
          <p:cNvSpPr txBox="1"/>
          <p:nvPr/>
        </p:nvSpPr>
        <p:spPr>
          <a:xfrm>
            <a:off x="11241849" y="1147539"/>
            <a:ext cx="66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543013-6CF3-BFF0-8821-21A7A4FAAB1D}"/>
              </a:ext>
            </a:extLst>
          </p:cNvPr>
          <p:cNvSpPr/>
          <p:nvPr/>
        </p:nvSpPr>
        <p:spPr>
          <a:xfrm>
            <a:off x="9509942" y="1795368"/>
            <a:ext cx="1594738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091BA8-86E1-BD8B-160B-8E5B1E791023}"/>
              </a:ext>
            </a:extLst>
          </p:cNvPr>
          <p:cNvSpPr txBox="1"/>
          <p:nvPr/>
        </p:nvSpPr>
        <p:spPr>
          <a:xfrm>
            <a:off x="8793471" y="1879059"/>
            <a:ext cx="8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every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0E45EC-20DD-FAAB-BBDE-747D2D511F84}"/>
              </a:ext>
            </a:extLst>
          </p:cNvPr>
          <p:cNvSpPr txBox="1"/>
          <p:nvPr/>
        </p:nvSpPr>
        <p:spPr>
          <a:xfrm>
            <a:off x="11241849" y="1879059"/>
            <a:ext cx="66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213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124</Words>
  <Application>Microsoft Office PowerPoint</Application>
  <PresentationFormat>와이드스크린</PresentationFormat>
  <Paragraphs>92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3851</dc:creator>
  <cp:lastModifiedBy>3851</cp:lastModifiedBy>
  <cp:revision>4</cp:revision>
  <dcterms:created xsi:type="dcterms:W3CDTF">2023-05-23T11:07:40Z</dcterms:created>
  <dcterms:modified xsi:type="dcterms:W3CDTF">2023-05-25T11:25:14Z</dcterms:modified>
</cp:coreProperties>
</file>