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C9F63-ED64-493D-8D40-EFCC8A94F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494F48-8A86-4E0A-AF95-93B9E70B0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0B57A-4C70-4AFD-B36E-55329CDC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D72-551C-4817-8198-079CAA80A6A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142B9-2A4D-484E-A929-2D5368EF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AFE2E-DD7D-4A5F-8351-12715306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AC2-6D19-4600-945F-8C1B8F2A4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6675C-6B9E-4E6B-8750-6020A6D7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68DC3-64CC-4C06-91FA-E042DB362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EB9B7-B66C-4140-B9BE-090A5C23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D72-551C-4817-8198-079CAA80A6A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514C3-8E7F-44D0-B99B-4CB6492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E54D1-8C6C-40A6-AF32-2F28153B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AC2-6D19-4600-945F-8C1B8F2A4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2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FA6859-F0A1-467D-9684-1675BEFB0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8DD73-ABA4-4055-A469-6A17C6B12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CA463-42C4-4196-ABBF-E4C3F38A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D72-551C-4817-8198-079CAA80A6A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C968B-DC26-4EDB-B0A1-F052D582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0C355-C649-40FB-B215-6695E284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AC2-6D19-4600-945F-8C1B8F2A4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A676-8364-436F-B7DA-4A38BF6D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A7AD5-E6DB-47A3-B4AC-9553E8C3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FE618-23AC-4788-B7F2-A9EB3D77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D72-551C-4817-8198-079CAA80A6A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C7E2F-EB56-43D9-B69D-4B83FCE8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F0FF1-EE2C-401E-BF61-358B3833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AC2-6D19-4600-945F-8C1B8F2A4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1F340-928E-4107-86CC-F26657C2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90AD1C-3563-441E-BEA9-1360D110B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61809-8B70-4358-B6F1-DEE682EF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D72-551C-4817-8198-079CAA80A6A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C2236-92B2-41D6-B074-5B3A3F16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894EC-2A50-4901-A84A-422CE74F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AC2-6D19-4600-945F-8C1B8F2A4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06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2E3B4-4AEE-439A-A3D9-0C2CCBB6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DD2A8-F50D-4214-9A1A-3905ABCE5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00CA4-046D-4DAC-B0C9-D79EEACB9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194F27-8E96-4931-839F-DB23B0EC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D72-551C-4817-8198-079CAA80A6A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682B3-814A-450C-AA87-AABEEA52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9AB12-4442-49CA-A6EA-61743759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AC2-6D19-4600-945F-8C1B8F2A4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7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7E0A7-8A3B-4FAD-98C2-A7A4A0AA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10BA4-B852-4892-B8B5-9BB3EFA4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F26B21-5B97-4612-B533-F954F52A1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0824EE-FA46-45E4-A39D-B3CC24A90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40C3B0-107D-4996-8F16-EDBC4D5AF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688C00-6728-4B32-A85F-F36078F7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D72-551C-4817-8198-079CAA80A6A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ADB222-1F16-4F7A-8BCB-356C8ED9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BF8C69-C333-41A0-BF4F-C88032A3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AC2-6D19-4600-945F-8C1B8F2A4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6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190DC-559F-4FFF-B6DD-7B60D1ED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2B0007-259E-474A-9DDF-6A3BF4A7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D72-551C-4817-8198-079CAA80A6A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E9627A-B5B7-4F44-98EE-6FC03321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CFE6FF-2F9C-4CF1-96B9-94AAD9A0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AC2-6D19-4600-945F-8C1B8F2A4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BDC9EA-8847-418B-B21B-35149165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D72-551C-4817-8198-079CAA80A6A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C2AB4E-34B6-4489-A7A8-CC0D35EA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E1E2BC-8FFD-4D60-9A55-4CE70695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AC2-6D19-4600-945F-8C1B8F2A4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4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BAB33-BC06-4D0D-AD5B-DEC2A229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71E48-CE44-4DBE-A6A9-46987FAD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71CBF-75B2-4872-A3AE-2D91537A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C030C2-DD7B-45A4-A04D-5F5B39C0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D72-551C-4817-8198-079CAA80A6A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2AE22-28BA-4207-A75F-E7BA138D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7A734-7767-4C83-8FED-B005EA91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AC2-6D19-4600-945F-8C1B8F2A4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3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8B78-0FF4-43C7-BEBD-7A38F59D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92E6F8-4B88-48DF-9CC6-772AA6C5F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3A5C2-5B30-4962-9AD7-F05C9386E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8504D8-10E6-4A19-BBD2-2D83A4B3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D72-551C-4817-8198-079CAA80A6A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23D3B-45B3-4EB2-8073-4493F686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D7414-C484-41DE-B1DF-1865820C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AC2-6D19-4600-945F-8C1B8F2A4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0E7209-501E-4FDC-AFC3-DD08C4F4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05704-2FAA-461C-BE66-6A23EE685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FCB34-9046-4D14-9F83-87140F5BD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7CD72-551C-4817-8198-079CAA80A6A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75A40-44B4-46D7-9CD5-935A8F47C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B762D-F349-4331-94B4-0A594E8D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A4AC2-6D19-4600-945F-8C1B8F2A4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1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6E752-02C2-4FF3-BBC3-ED0288F0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25" y="195309"/>
            <a:ext cx="10539549" cy="470898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T5</a:t>
            </a:r>
            <a:endParaRPr lang="ko-KR" altLang="en-US" sz="3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6A6971-F0F5-47D2-967E-2F81579563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666207"/>
            <a:ext cx="10175966" cy="381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4088E-8C80-400A-97B8-57424760CB20}"/>
              </a:ext>
            </a:extLst>
          </p:cNvPr>
          <p:cNvSpPr txBox="1"/>
          <p:nvPr/>
        </p:nvSpPr>
        <p:spPr>
          <a:xfrm>
            <a:off x="1250767" y="4482194"/>
            <a:ext cx="969046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Text-to-Text Transfer Transformer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사전학습 모델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Prefix</a:t>
            </a:r>
            <a:r>
              <a:rPr lang="ko-KR" altLang="en-US" dirty="0"/>
              <a:t>를 </a:t>
            </a:r>
            <a:r>
              <a:rPr lang="en-US" altLang="ko-KR" dirty="0"/>
              <a:t>Text</a:t>
            </a:r>
            <a:r>
              <a:rPr lang="ko-KR" altLang="en-US" dirty="0"/>
              <a:t>와 함께 </a:t>
            </a:r>
            <a:r>
              <a:rPr lang="en-US" altLang="ko-KR" dirty="0"/>
              <a:t>Input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활용하여 단일 모델로 여러가지 </a:t>
            </a:r>
            <a:r>
              <a:rPr lang="en-US" altLang="ko-KR" dirty="0"/>
              <a:t>NLP Task</a:t>
            </a:r>
            <a:r>
              <a:rPr lang="ko-KR" altLang="en-US" dirty="0"/>
              <a:t>를 처리할 수 있는</a:t>
            </a:r>
            <a:r>
              <a:rPr lang="en-US" altLang="ko-KR" dirty="0"/>
              <a:t> </a:t>
            </a:r>
            <a:r>
              <a:rPr lang="ko-KR" altLang="en-US" dirty="0"/>
              <a:t>것이 특징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이번 프로젝트에서는 감성분석과 주제분석을 수행할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000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6E752-02C2-4FF3-BBC3-ED0288F0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25" y="195309"/>
            <a:ext cx="10539549" cy="470898"/>
          </a:xfrm>
        </p:spPr>
        <p:txBody>
          <a:bodyPr>
            <a:normAutofit fontScale="90000"/>
          </a:bodyPr>
          <a:lstStyle/>
          <a:p>
            <a:r>
              <a:rPr lang="en-US" altLang="ko-KR" sz="3000" dirty="0" err="1"/>
              <a:t>ArtEmis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4088E-8C80-400A-97B8-57424760CB20}"/>
              </a:ext>
            </a:extLst>
          </p:cNvPr>
          <p:cNvSpPr txBox="1"/>
          <p:nvPr/>
        </p:nvSpPr>
        <p:spPr>
          <a:xfrm>
            <a:off x="1250767" y="5276095"/>
            <a:ext cx="9690463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Wikiart</a:t>
            </a:r>
            <a:r>
              <a:rPr lang="ko-KR" altLang="en-US" dirty="0"/>
              <a:t>의 </a:t>
            </a:r>
            <a:r>
              <a:rPr lang="en-US" altLang="ko-KR" dirty="0"/>
              <a:t>81,000</a:t>
            </a:r>
            <a:r>
              <a:rPr lang="ko-KR" altLang="en-US" dirty="0"/>
              <a:t>개 예술품에 대한 </a:t>
            </a:r>
            <a:r>
              <a:rPr lang="en-US" altLang="ko-KR" dirty="0"/>
              <a:t>439,000</a:t>
            </a:r>
            <a:r>
              <a:rPr lang="ko-KR" altLang="en-US" dirty="0"/>
              <a:t>개의 감성 </a:t>
            </a:r>
            <a:r>
              <a:rPr lang="ko-KR" altLang="en-US" dirty="0" err="1"/>
              <a:t>라벨링</a:t>
            </a:r>
            <a:r>
              <a:rPr lang="ko-KR" altLang="en-US" dirty="0"/>
              <a:t> 존재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하나의 예술품에 대해서도 여러가지 감성이 존재</a:t>
            </a:r>
            <a:br>
              <a:rPr lang="en-US" altLang="ko-KR" dirty="0"/>
            </a:br>
            <a:r>
              <a:rPr lang="en-US" altLang="ko-KR" sz="1500" dirty="0"/>
              <a:t>(Amusement, Awe, Contentment, Excitement, Anger, Disgust, Fear, Sadness, Something Else)</a:t>
            </a:r>
          </a:p>
        </p:txBody>
      </p:sp>
      <p:pic>
        <p:nvPicPr>
          <p:cNvPr id="1026" name="Picture 2" descr="Tertia die resurrexit, 1964 - 1967 - Salvador Dali">
            <a:extLst>
              <a:ext uri="{FF2B5EF4-FFF2-40B4-BE49-F238E27FC236}">
                <a16:creationId xmlns:a16="http://schemas.microsoft.com/office/drawing/2014/main" id="{8D544EE5-90D9-451C-ADA9-C03B45DEF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25" y="827309"/>
            <a:ext cx="5654792" cy="41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201865-9DB0-4B95-AD3D-4FCB64B93B95}"/>
              </a:ext>
            </a:extLst>
          </p:cNvPr>
          <p:cNvSpPr txBox="1"/>
          <p:nvPr/>
        </p:nvSpPr>
        <p:spPr>
          <a:xfrm>
            <a:off x="6596743" y="667622"/>
            <a:ext cx="4769031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/>
              <a:t>Tertia die resurrexit </a:t>
            </a:r>
          </a:p>
          <a:p>
            <a:r>
              <a:rPr lang="en-US" altLang="ko-KR" dirty="0"/>
              <a:t>	by</a:t>
            </a:r>
            <a:r>
              <a:rPr lang="ko-KR" altLang="en-US" dirty="0"/>
              <a:t> </a:t>
            </a:r>
            <a:r>
              <a:rPr lang="pt-BR" altLang="ko-KR" dirty="0"/>
              <a:t>Salvador Dali</a:t>
            </a:r>
          </a:p>
          <a:p>
            <a:r>
              <a:rPr lang="en-US" altLang="ko-KR" sz="1300" dirty="0"/>
              <a:t>FEAR : </a:t>
            </a:r>
          </a:p>
          <a:p>
            <a:r>
              <a:rPr lang="en-US" altLang="ko-KR" sz="1300" dirty="0"/>
              <a:t>The woman at first looks like an angel, but the ink splatter makes it look like she's a demon in disguise.</a:t>
            </a:r>
          </a:p>
          <a:p>
            <a:endParaRPr lang="en-US" altLang="ko-KR" sz="1300" dirty="0"/>
          </a:p>
          <a:p>
            <a:r>
              <a:rPr lang="en-US" altLang="ko-KR" sz="1300" dirty="0"/>
              <a:t>DISGUST : </a:t>
            </a:r>
          </a:p>
          <a:p>
            <a:r>
              <a:rPr lang="en-US" altLang="ko-KR" sz="1300" dirty="0"/>
              <a:t>Two men seem to be fighting with blood spilling from each other.</a:t>
            </a:r>
          </a:p>
          <a:p>
            <a:endParaRPr lang="en-US" altLang="ko-KR" sz="1300" dirty="0"/>
          </a:p>
          <a:p>
            <a:r>
              <a:rPr lang="en-US" altLang="ko-KR" sz="1300" dirty="0"/>
              <a:t>SOMETHING ELSE : </a:t>
            </a:r>
          </a:p>
          <a:p>
            <a:r>
              <a:rPr lang="en-US" altLang="ko-KR" sz="1300" dirty="0"/>
              <a:t>WEIRD BAINTING OF A MAN LYING DOWN WITH A GIRL NEXT TO HIM, THEY BOTH HAVE SOME BLACK SPOT ON THEIR HEADS.</a:t>
            </a:r>
          </a:p>
          <a:p>
            <a:endParaRPr lang="en-US" altLang="ko-KR" sz="1300" dirty="0"/>
          </a:p>
          <a:p>
            <a:r>
              <a:rPr lang="en-US" altLang="ko-KR" sz="1300" dirty="0"/>
              <a:t>DISGUST : </a:t>
            </a:r>
          </a:p>
          <a:p>
            <a:r>
              <a:rPr lang="en-US" altLang="ko-KR" sz="1300" dirty="0"/>
              <a:t>This does not appeal to me due to the fact that it appears to be a person in pain as he clutches his chest and stomach</a:t>
            </a:r>
          </a:p>
          <a:p>
            <a:endParaRPr lang="en-US" altLang="ko-KR" sz="1300" dirty="0"/>
          </a:p>
          <a:p>
            <a:r>
              <a:rPr lang="en-US" altLang="ko-KR" sz="1300" dirty="0"/>
              <a:t>FEAR : </a:t>
            </a:r>
          </a:p>
          <a:p>
            <a:r>
              <a:rPr lang="en-US" altLang="ko-KR" sz="1300" dirty="0"/>
              <a:t>The image looks harsh and stark and as if they are fighting.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14941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187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T5</vt:lpstr>
      <vt:lpstr>ArtEmis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T5</dc:title>
  <dc:creator>Kim Hyunmin</dc:creator>
  <cp:lastModifiedBy>Kim Hyunmin</cp:lastModifiedBy>
  <cp:revision>2</cp:revision>
  <dcterms:created xsi:type="dcterms:W3CDTF">2021-11-15T05:51:24Z</dcterms:created>
  <dcterms:modified xsi:type="dcterms:W3CDTF">2021-11-15T06:54:28Z</dcterms:modified>
</cp:coreProperties>
</file>