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71" r:id="rId6"/>
    <p:sldId id="270" r:id="rId7"/>
    <p:sldId id="263" r:id="rId8"/>
    <p:sldId id="265" r:id="rId9"/>
    <p:sldId id="266" r:id="rId10"/>
    <p:sldId id="269" r:id="rId11"/>
    <p:sldId id="268" r:id="rId12"/>
    <p:sldId id="267" r:id="rId13"/>
    <p:sldId id="27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76" y="-7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8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4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1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2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1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7B82-C1D8-43E0-80D6-48ACFAB2AEB2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17FE-CD5A-40E7-B6F5-C5855B9E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771550"/>
            <a:ext cx="3168352" cy="2304255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b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Text</a:t>
            </a:r>
            <a:b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Editor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28184" y="3435846"/>
            <a:ext cx="2008312" cy="990414"/>
          </a:xfrm>
        </p:spPr>
        <p:txBody>
          <a:bodyPr>
            <a:normAutofit/>
          </a:bodyPr>
          <a:lstStyle/>
          <a:p>
            <a:r>
              <a:rPr lang="ko-KR" alt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양준혁</a:t>
            </a:r>
            <a:endParaRPr lang="en-US" altLang="ko-KR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오현주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51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03 Target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31590"/>
            <a:ext cx="4752528" cy="31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6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03 Target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86129"/>
            <a:ext cx="2661508" cy="2661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87671"/>
            <a:ext cx="4297660" cy="17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0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03 Target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CF0"/>
              </a:clrFrom>
              <a:clrTo>
                <a:srgbClr val="FEFCF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  <a14:imgEffect>
                      <a14:colorTemperature colorTemp="7300"/>
                    </a14:imgEffect>
                    <a14:imgEffect>
                      <a14:saturation sat="353000"/>
                    </a14:imgEffect>
                    <a14:imgEffect>
                      <a14:brightnessContrast bright="1000" contrast="6000"/>
                    </a14:imgEffect>
                  </a14:imgLayer>
                </a14:imgProps>
              </a:ext>
            </a:extLst>
          </a:blip>
          <a:srcRect l="1" r="4344" b="15741"/>
          <a:stretch/>
        </p:blipFill>
        <p:spPr>
          <a:xfrm>
            <a:off x="1331640" y="1167043"/>
            <a:ext cx="6624736" cy="3282420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7339">
            <a:off x="6838963" y="2174417"/>
            <a:ext cx="587423" cy="587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4810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1259632" y="1203598"/>
            <a:ext cx="7416824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Thanks!</a:t>
            </a:r>
            <a:endParaRPr lang="ko-KR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895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47864" y="1995686"/>
            <a:ext cx="38884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ERROR</a:t>
            </a:r>
            <a:endParaRPr lang="en-US" altLang="ko-KR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18660"/>
            <a:ext cx="4539539" cy="497175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89" y="2036762"/>
            <a:ext cx="4688856" cy="5143500"/>
          </a:xfrm>
          <a:prstGeom prst="rect">
            <a:avLst/>
          </a:prstGeom>
        </p:spPr>
      </p:pic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01 Prologue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683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691680" y="2517744"/>
            <a:ext cx="56886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0" y="642376"/>
            <a:ext cx="4309622" cy="4161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9752" y="1851670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Realloc</a:t>
            </a:r>
            <a:r>
              <a:rPr lang="en-US" altLang="ko-KR" sz="4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?</a:t>
            </a:r>
            <a:endParaRPr lang="ko-KR" altLang="en-US" sz="4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2517744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Buffer?</a:t>
            </a:r>
            <a:endParaRPr lang="ko-KR" altLang="en-US" sz="4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539552" y="735546"/>
            <a:ext cx="1728192" cy="378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01 Prologue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643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858606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Python</a:t>
            </a:r>
            <a:endParaRPr lang="ko-KR" altLang="en-US" sz="4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318589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Tkinter</a:t>
            </a:r>
            <a:endParaRPr lang="ko-KR" altLang="en-US" sz="40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7" y="2384948"/>
            <a:ext cx="84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+</a:t>
            </a:r>
            <a:endParaRPr lang="ko-KR" altLang="en-US" sz="60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03848" y="2654978"/>
            <a:ext cx="1700250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03" y="1113588"/>
            <a:ext cx="3495469" cy="36184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04066" y="2187550"/>
            <a:ext cx="2653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TEXT</a:t>
            </a:r>
          </a:p>
          <a:p>
            <a:pPr algn="ctr"/>
            <a:r>
              <a:rPr lang="en-US" altLang="ko-KR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EDITOR</a:t>
            </a:r>
            <a:endParaRPr lang="en-US" altLang="ko-K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539552" y="735546"/>
            <a:ext cx="1728192" cy="378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01 Prologue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18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539552" y="735546"/>
            <a:ext cx="1728192" cy="378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01 Prologue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61" y="1157283"/>
            <a:ext cx="3157915" cy="3430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2102827"/>
            <a:ext cx="288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⋏</a:t>
            </a:r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Theme</a:t>
            </a:r>
          </a:p>
          <a:p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⋏ Window size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067694"/>
            <a:ext cx="288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⋏</a:t>
            </a:r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Font</a:t>
            </a:r>
          </a:p>
          <a:p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⋏ Document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92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491630"/>
            <a:ext cx="216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New</a:t>
            </a:r>
            <a:endParaRPr lang="ko-KR" altLang="en-US" sz="5000" b="1" dirty="0">
              <a:solidFill>
                <a:schemeClr val="accent2">
                  <a:lumMod val="75000"/>
                </a:schemeClr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80" y="2588958"/>
            <a:ext cx="6120060" cy="1710984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02 Functions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82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491630"/>
            <a:ext cx="216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Open</a:t>
            </a:r>
            <a:endParaRPr lang="ko-KR" altLang="en-US" sz="5000" b="1" dirty="0">
              <a:solidFill>
                <a:schemeClr val="accent2">
                  <a:lumMod val="75000"/>
                </a:schemeClr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51232"/>
            <a:ext cx="5783425" cy="3541949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02 Functions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9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491630"/>
            <a:ext cx="216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Save</a:t>
            </a:r>
            <a:endParaRPr lang="ko-KR" altLang="en-US" sz="5000" b="1" dirty="0">
              <a:solidFill>
                <a:schemeClr val="accent2">
                  <a:lumMod val="75000"/>
                </a:schemeClr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06" y="1281600"/>
            <a:ext cx="6035486" cy="2586294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02 Functions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68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539552" y="735546"/>
            <a:ext cx="1728192" cy="37804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03 Target</a:t>
            </a:r>
            <a:endParaRPr lang="ko-KR" altLang="en-US" sz="1800" dirty="0"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536" y="411510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98" y="843557"/>
            <a:ext cx="3997510" cy="38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60</Words>
  <Application>Microsoft Office PowerPoint</Application>
  <PresentationFormat>화면 슬라이드 쇼(16:9)</PresentationFormat>
  <Paragraphs>41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Simple   Text     Editor</vt:lpstr>
      <vt:lpstr>01 Prologue</vt:lpstr>
      <vt:lpstr>PowerPoint 프레젠테이션</vt:lpstr>
      <vt:lpstr>PowerPoint 프레젠테이션</vt:lpstr>
      <vt:lpstr>PowerPoint 프레젠테이션</vt:lpstr>
      <vt:lpstr>02 Functions</vt:lpstr>
      <vt:lpstr>02 Functions</vt:lpstr>
      <vt:lpstr>02 Functions</vt:lpstr>
      <vt:lpstr>03 Target</vt:lpstr>
      <vt:lpstr>03 Target</vt:lpstr>
      <vt:lpstr>03 Target</vt:lpstr>
      <vt:lpstr>03 Target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Text Editor</dc:title>
  <dc:creator>User</dc:creator>
  <cp:lastModifiedBy>User</cp:lastModifiedBy>
  <cp:revision>39</cp:revision>
  <dcterms:created xsi:type="dcterms:W3CDTF">2016-11-21T08:48:26Z</dcterms:created>
  <dcterms:modified xsi:type="dcterms:W3CDTF">2016-11-23T08:27:24Z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