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67" r:id="rId6"/>
    <p:sldId id="262" r:id="rId7"/>
    <p:sldId id="264" r:id="rId8"/>
    <p:sldId id="265" r:id="rId9"/>
    <p:sldId id="266" r:id="rId10"/>
    <p:sldId id="263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  <a:srgbClr val="232323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5" autoAdjust="0"/>
    <p:restoredTop sz="94660"/>
  </p:normalViewPr>
  <p:slideViewPr>
    <p:cSldViewPr>
      <p:cViewPr varScale="1">
        <p:scale>
          <a:sx n="61" d="100"/>
          <a:sy n="61" d="100"/>
        </p:scale>
        <p:origin x="-82" y="-4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86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8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7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7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2232" y="-20538"/>
            <a:ext cx="9144000" cy="516403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16024" y="-8522"/>
            <a:ext cx="8964488" cy="1080120"/>
          </a:xfrm>
          <a:prstGeom prst="rect">
            <a:avLst/>
          </a:prstGeom>
          <a:solidFill>
            <a:srgbClr val="8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1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2232" y="-20538"/>
            <a:ext cx="9144000" cy="516403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55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908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56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7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98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1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E3847-705B-4F45-91FE-1317F5D8408B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7CDF-8648-447D-8719-465BFC898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8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642" y="1491630"/>
            <a:ext cx="9108504" cy="2016224"/>
          </a:xfrm>
          <a:prstGeom prst="rect">
            <a:avLst/>
          </a:prstGeom>
          <a:pattFill prst="dkVert">
            <a:fgClr>
              <a:schemeClr val="tx1">
                <a:lumMod val="85000"/>
                <a:lumOff val="15000"/>
              </a:schemeClr>
            </a:fgClr>
            <a:bgClr>
              <a:schemeClr val="tx1">
                <a:lumMod val="65000"/>
                <a:lumOff val="35000"/>
              </a:schemeClr>
            </a:bgClr>
          </a:pattFill>
          <a:ln w="19050">
            <a:solidFill>
              <a:srgbClr val="5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6024" y="1685255"/>
            <a:ext cx="7772400" cy="1102519"/>
          </a:xfrm>
        </p:spPr>
        <p:txBody>
          <a:bodyPr>
            <a:noAutofit/>
          </a:bodyPr>
          <a:lstStyle/>
          <a:p>
            <a:r>
              <a:rPr lang="en-US" altLang="ko-KR" sz="7000" dirty="0" smtClean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SIMPLE</a:t>
            </a:r>
            <a:endParaRPr lang="ko-KR" altLang="en-US" sz="7000" dirty="0">
              <a:latin typeface="DejaVu Serif" panose="02060603050605020204" pitchFamily="18" charset="0"/>
              <a:cs typeface="DejaVu Serif" panose="0206060305060502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60032" y="4075193"/>
            <a:ext cx="3448472" cy="1016837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2016003663 </a:t>
            </a:r>
            <a:r>
              <a:rPr lang="ko-KR" altLang="en-US" sz="1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양준혁</a:t>
            </a:r>
            <a:endParaRPr lang="en-US" altLang="ko-KR" sz="180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2016003681 </a:t>
            </a:r>
            <a:r>
              <a:rPr lang="ko-KR" altLang="en-US" sz="1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오현주</a:t>
            </a:r>
            <a:endParaRPr lang="ko-KR" altLang="en-US" sz="1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843808" y="2621359"/>
            <a:ext cx="3528392" cy="814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dirty="0" smtClean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editor</a:t>
            </a:r>
            <a:endParaRPr lang="ko-KR" altLang="en-US" sz="5000" dirty="0">
              <a:latin typeface="DejaVu Serif" panose="02060603050605020204" pitchFamily="18" charset="0"/>
              <a:cs typeface="DejaVu Serif" panose="020606030506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22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37" y="-72226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23232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lang="ko-KR" altLang="en-US" sz="8000" dirty="0">
              <a:solidFill>
                <a:srgbClr val="23232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9571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erif" panose="02060603050605020204" pitchFamily="18" charset="0"/>
              </a:rPr>
              <a:t>Demonstration</a:t>
            </a:r>
            <a:endParaRPr lang="ko-KR" altLang="en-US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ejaVu Serif" panose="020606030506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9712" y="2283718"/>
            <a:ext cx="5184576" cy="1728192"/>
          </a:xfrm>
          <a:prstGeom prst="rect">
            <a:avLst/>
          </a:prstGeom>
          <a:solidFill>
            <a:srgbClr val="232323"/>
          </a:solidFill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altLang="ko-KR" sz="12000" dirty="0" smtClean="0">
                <a:solidFill>
                  <a:schemeClr val="bg1"/>
                </a:solidFill>
                <a:latin typeface="210 동화책 R" panose="02020603020101020101" pitchFamily="18" charset="-127"/>
                <a:ea typeface="210 동화책 R" panose="02020603020101020101" pitchFamily="18" charset="-127"/>
              </a:rPr>
              <a:t>GO!</a:t>
            </a:r>
            <a:endParaRPr lang="ko-KR" altLang="en-US" sz="12000" dirty="0">
              <a:solidFill>
                <a:schemeClr val="bg1"/>
              </a:solidFill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4975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2987824" y="267494"/>
            <a:ext cx="3384376" cy="1125140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액자 6"/>
          <p:cNvSpPr/>
          <p:nvPr/>
        </p:nvSpPr>
        <p:spPr>
          <a:xfrm>
            <a:off x="2627784" y="1995686"/>
            <a:ext cx="3960440" cy="2592288"/>
          </a:xfrm>
          <a:prstGeom prst="frame">
            <a:avLst>
              <a:gd name="adj1" fmla="val 3443"/>
            </a:avLst>
          </a:prstGeom>
          <a:solidFill>
            <a:srgbClr val="86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텍스트 개체 틀 4"/>
          <p:cNvSpPr txBox="1">
            <a:spLocks/>
          </p:cNvSpPr>
          <p:nvPr/>
        </p:nvSpPr>
        <p:spPr>
          <a:xfrm>
            <a:off x="3019991" y="1662634"/>
            <a:ext cx="3300793" cy="3141364"/>
          </a:xfrm>
          <a:prstGeom prst="rect">
            <a:avLst/>
          </a:prstGeom>
          <a:solidFill>
            <a:srgbClr val="232323"/>
          </a:solidFill>
        </p:spPr>
        <p:txBody>
          <a:bodyPr vert="horz" lIns="91440" tIns="45720" rIns="91440" bIns="396000" rtlCol="0" anchor="b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ko-KR" sz="2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Members</a:t>
            </a:r>
          </a:p>
          <a:p>
            <a:pPr algn="ctr">
              <a:spcBef>
                <a:spcPts val="600"/>
              </a:spcBef>
            </a:pPr>
            <a:endParaRPr lang="en-US" altLang="ko-KR" sz="11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spcBef>
                <a:spcPts val="600"/>
              </a:spcBef>
            </a:pPr>
            <a:r>
              <a:rPr lang="en-US" altLang="ko-KR" sz="2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Features</a:t>
            </a:r>
          </a:p>
          <a:p>
            <a:pPr algn="ctr">
              <a:spcBef>
                <a:spcPts val="600"/>
              </a:spcBef>
            </a:pPr>
            <a:endParaRPr lang="en-US" altLang="ko-KR" sz="1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spcBef>
                <a:spcPts val="600"/>
              </a:spcBef>
            </a:pPr>
            <a:r>
              <a:rPr lang="en-US" altLang="ko-KR" sz="2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Goals</a:t>
            </a:r>
          </a:p>
          <a:p>
            <a:pPr algn="ctr">
              <a:spcBef>
                <a:spcPts val="600"/>
              </a:spcBef>
            </a:pPr>
            <a:endParaRPr lang="en-US" altLang="ko-KR" sz="1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spcBef>
                <a:spcPts val="600"/>
              </a:spcBef>
            </a:pPr>
            <a:r>
              <a:rPr lang="en-US" altLang="ko-KR" sz="2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Demonstration</a:t>
            </a:r>
            <a:endParaRPr lang="ko-KR" altLang="en-US" sz="2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159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37" y="-72226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23232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lang="ko-KR" altLang="en-US" sz="8000" dirty="0">
              <a:solidFill>
                <a:srgbClr val="23232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9571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erif" panose="02060603050605020204" pitchFamily="18" charset="0"/>
              </a:rPr>
              <a:t>Members</a:t>
            </a:r>
            <a:endParaRPr lang="ko-KR" altLang="en-US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ejaVu Serif" panose="020606030506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5270" y="4327633"/>
            <a:ext cx="275985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Joonhyuk</a:t>
            </a:r>
            <a:r>
              <a:rPr lang="en-US" altLang="ko-KR" sz="23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Yang</a:t>
            </a:r>
            <a:endParaRPr lang="ko-KR" altLang="en-US" sz="23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" y="1071305"/>
            <a:ext cx="5082919" cy="2808312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9" name="TextBox 8"/>
          <p:cNvSpPr txBox="1"/>
          <p:nvPr/>
        </p:nvSpPr>
        <p:spPr>
          <a:xfrm>
            <a:off x="5171140" y="2033738"/>
            <a:ext cx="5521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 </a:t>
            </a:r>
            <a:r>
              <a:rPr lang="en-US" altLang="ko-KR" sz="6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gner</a:t>
            </a:r>
            <a:endParaRPr lang="ko-KR" altLang="en-US" sz="6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05" y="1923678"/>
            <a:ext cx="1207472" cy="12074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44208" y="4288416"/>
            <a:ext cx="275985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Hyunjoo</a:t>
            </a:r>
            <a:r>
              <a:rPr lang="en-US" altLang="ko-KR" sz="23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Oh</a:t>
            </a:r>
            <a:endParaRPr lang="ko-KR" altLang="en-US" sz="23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4469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37" y="-72226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23232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8000" dirty="0">
              <a:solidFill>
                <a:srgbClr val="23232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9571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erif" panose="02060603050605020204" pitchFamily="18" charset="0"/>
              </a:rPr>
              <a:t>Features</a:t>
            </a:r>
            <a:endParaRPr lang="ko-KR" altLang="en-US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ejaVu Serif" panose="020606030506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3543023"/>
            <a:ext cx="38524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  </a:t>
            </a:r>
            <a:r>
              <a:rPr lang="en-US" altLang="ko-KR" sz="7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gn</a:t>
            </a:r>
            <a:endParaRPr lang="ko-KR" altLang="en-US" sz="7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722" y="3219822"/>
            <a:ext cx="1584176" cy="158417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53" y="1275606"/>
            <a:ext cx="3551455" cy="370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272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37" y="-72226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23232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lang="ko-KR" altLang="en-US" sz="8000" dirty="0">
              <a:solidFill>
                <a:srgbClr val="23232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9571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erif" panose="02060603050605020204" pitchFamily="18" charset="0"/>
              </a:rPr>
              <a:t>Features</a:t>
            </a:r>
            <a:endParaRPr lang="ko-KR" altLang="en-US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ejaVu Serif" panose="020606030506050202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5656" y="1673935"/>
            <a:ext cx="684075" cy="601921"/>
          </a:xfrm>
          <a:prstGeom prst="rect">
            <a:avLst/>
          </a:prstGeom>
          <a:solidFill>
            <a:srgbClr val="2323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4067" y="1491630"/>
            <a:ext cx="55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860000"/>
                </a:solidFill>
              </a:rPr>
              <a:t>+</a:t>
            </a:r>
            <a:endParaRPr lang="ko-KR" altLang="en-US" sz="5400" dirty="0">
              <a:solidFill>
                <a:srgbClr val="86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3059" y="1684917"/>
            <a:ext cx="563494" cy="601921"/>
          </a:xfrm>
          <a:prstGeom prst="rect">
            <a:avLst/>
          </a:prstGeom>
          <a:solidFill>
            <a:srgbClr val="2323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Z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03900" y="2466023"/>
            <a:ext cx="684075" cy="601921"/>
          </a:xfrm>
          <a:prstGeom prst="rect">
            <a:avLst/>
          </a:prstGeom>
          <a:solidFill>
            <a:srgbClr val="2323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32311" y="2283718"/>
            <a:ext cx="55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860000"/>
                </a:solidFill>
              </a:rPr>
              <a:t>+</a:t>
            </a:r>
            <a:endParaRPr lang="ko-KR" altLang="en-US" sz="5400" dirty="0">
              <a:solidFill>
                <a:srgbClr val="86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91303" y="2477005"/>
            <a:ext cx="563494" cy="601921"/>
          </a:xfrm>
          <a:prstGeom prst="rect">
            <a:avLst/>
          </a:prstGeom>
          <a:solidFill>
            <a:srgbClr val="2323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96975" y="3258111"/>
            <a:ext cx="684075" cy="601921"/>
          </a:xfrm>
          <a:prstGeom prst="rect">
            <a:avLst/>
          </a:prstGeom>
          <a:solidFill>
            <a:srgbClr val="2323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5386" y="3075806"/>
            <a:ext cx="55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860000"/>
                </a:solidFill>
              </a:rPr>
              <a:t>+</a:t>
            </a:r>
            <a:endParaRPr lang="ko-KR" altLang="en-US" sz="5400" dirty="0">
              <a:solidFill>
                <a:srgbClr val="86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84378" y="3269093"/>
            <a:ext cx="563494" cy="601921"/>
          </a:xfrm>
          <a:prstGeom prst="rect">
            <a:avLst/>
          </a:prstGeom>
          <a:solidFill>
            <a:srgbClr val="2323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01773" y="4062973"/>
            <a:ext cx="684075" cy="601921"/>
          </a:xfrm>
          <a:prstGeom prst="rect">
            <a:avLst/>
          </a:prstGeom>
          <a:solidFill>
            <a:srgbClr val="2323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0184" y="3880668"/>
            <a:ext cx="55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860000"/>
                </a:solidFill>
              </a:rPr>
              <a:t>+</a:t>
            </a:r>
            <a:endParaRPr lang="ko-KR" altLang="en-US" sz="5400" dirty="0">
              <a:solidFill>
                <a:srgbClr val="86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89176" y="4073955"/>
            <a:ext cx="563494" cy="601921"/>
          </a:xfrm>
          <a:prstGeom prst="rect">
            <a:avLst/>
          </a:prstGeom>
          <a:solidFill>
            <a:srgbClr val="2323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52120" y="3207048"/>
            <a:ext cx="2339752" cy="1008112"/>
          </a:xfrm>
          <a:prstGeom prst="rect">
            <a:avLst/>
          </a:prstGeom>
          <a:solidFill>
            <a:srgbClr val="232323"/>
          </a:solidFill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Lots more..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153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37" y="-72226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23232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8000" dirty="0">
              <a:solidFill>
                <a:srgbClr val="23232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9571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erif" panose="02060603050605020204" pitchFamily="18" charset="0"/>
              </a:rPr>
              <a:t>Goals</a:t>
            </a:r>
            <a:endParaRPr lang="ko-KR" altLang="en-US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ejaVu Serif" panose="020606030506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96552" y="2067694"/>
            <a:ext cx="6624736" cy="165618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normAutofit/>
          </a:bodyPr>
          <a:lstStyle/>
          <a:p>
            <a:pPr algn="ctr"/>
            <a:r>
              <a:rPr lang="en-US" altLang="ko-KR" sz="10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</a:t>
            </a:r>
            <a:endParaRPr lang="ko-KR" altLang="en-US" sz="10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65060"/>
            <a:ext cx="1845568" cy="263652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46748" y="3338205"/>
            <a:ext cx="138143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304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37" y="-72226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23232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8000" dirty="0">
              <a:solidFill>
                <a:srgbClr val="23232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9571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erif" panose="02060603050605020204" pitchFamily="18" charset="0"/>
              </a:rPr>
              <a:t>Goals</a:t>
            </a:r>
            <a:endParaRPr lang="ko-KR" altLang="en-US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ejaVu Serif" panose="020606030506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067694"/>
            <a:ext cx="6624736" cy="1656184"/>
          </a:xfrm>
          <a:prstGeom prst="rect">
            <a:avLst/>
          </a:prstGeom>
          <a:solidFill>
            <a:srgbClr val="232323"/>
          </a:solidFill>
        </p:spPr>
        <p:txBody>
          <a:bodyPr vert="horz" wrap="square" lIns="91440" tIns="45720" rIns="91440" bIns="45720" rtlCol="0" anchor="b">
            <a:normAutofit/>
          </a:bodyPr>
          <a:lstStyle/>
          <a:p>
            <a:pPr algn="ctr"/>
            <a:r>
              <a:rPr lang="en-US" altLang="ko-KR" sz="10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AT    M</a:t>
            </a:r>
            <a:endParaRPr lang="ko-KR" altLang="en-US" sz="10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52500"/>
            <a:ext cx="2143062" cy="214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5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37" y="-72226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23232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8000" dirty="0">
              <a:solidFill>
                <a:srgbClr val="23232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9571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erif" panose="02060603050605020204" pitchFamily="18" charset="0"/>
              </a:rPr>
              <a:t>Goals</a:t>
            </a:r>
            <a:endParaRPr lang="ko-KR" altLang="en-US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ejaVu Serif" panose="020606030506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2067694"/>
            <a:ext cx="6624736" cy="1656184"/>
          </a:xfrm>
          <a:prstGeom prst="rect">
            <a:avLst/>
          </a:prstGeom>
          <a:solidFill>
            <a:srgbClr val="232323"/>
          </a:solidFill>
        </p:spPr>
        <p:txBody>
          <a:bodyPr vert="horz" wrap="square" lIns="91440" tIns="45720" rIns="91440" bIns="45720" rtlCol="0" anchor="b">
            <a:normAutofit fontScale="92500"/>
          </a:bodyPr>
          <a:lstStyle/>
          <a:p>
            <a:pPr algn="ctr"/>
            <a:r>
              <a:rPr lang="en-US" altLang="ko-KR" sz="10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Suplemon</a:t>
            </a:r>
            <a:endParaRPr lang="ko-KR" altLang="en-US" sz="10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94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37" y="-72226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23232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lang="ko-KR" altLang="en-US" sz="8000" dirty="0">
              <a:solidFill>
                <a:srgbClr val="23232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9571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erif" panose="02060603050605020204" pitchFamily="18" charset="0"/>
              </a:rPr>
              <a:t>Goals</a:t>
            </a:r>
            <a:endParaRPr lang="ko-KR" altLang="en-US" sz="4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DejaVu Serif" panose="020606030506050202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52" r="8652"/>
          <a:stretch/>
        </p:blipFill>
        <p:spPr>
          <a:xfrm>
            <a:off x="2483768" y="-72547"/>
            <a:ext cx="3839813" cy="5216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9632" y="3363838"/>
            <a:ext cx="6624736" cy="165618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normAutofit/>
          </a:bodyPr>
          <a:lstStyle/>
          <a:p>
            <a:pPr algn="ctr"/>
            <a:r>
              <a:rPr lang="en-US" altLang="ko-KR" sz="7500" dirty="0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Syntax</a:t>
            </a:r>
            <a:endParaRPr lang="ko-KR" altLang="en-US" sz="75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349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232323"/>
        </a:solidFill>
      </a:spPr>
      <a:bodyPr vert="horz" lIns="91440" tIns="45720" rIns="91440" bIns="45720" rtlCol="0" anchor="b">
        <a:normAutofit/>
      </a:bodyPr>
      <a:lstStyle>
        <a:defPPr algn="ctr">
          <a:defRPr sz="2800" dirty="0">
            <a:solidFill>
              <a:schemeClr val="bg1"/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57</Words>
  <Application>Microsoft Office PowerPoint</Application>
  <PresentationFormat>화면 슬라이드 쇼(16:9)</PresentationFormat>
  <Paragraphs>50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SIMPLE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</cp:revision>
  <dcterms:created xsi:type="dcterms:W3CDTF">2016-12-20T12:58:07Z</dcterms:created>
  <dcterms:modified xsi:type="dcterms:W3CDTF">2016-12-20T15:41:16Z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