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Ex3.xml" ContentType="application/vnd.ms-office.chartex+xml"/>
  <Override PartName="/ppt/charts/style5.xml" ContentType="application/vnd.ms-office.chartstyle+xml"/>
  <Override PartName="/ppt/charts/colors5.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58" r:id="rId4"/>
    <p:sldId id="264" r:id="rId5"/>
    <p:sldId id="259" r:id="rId6"/>
    <p:sldId id="260" r:id="rId7"/>
    <p:sldId id="275" r:id="rId8"/>
    <p:sldId id="261" r:id="rId9"/>
    <p:sldId id="262" r:id="rId10"/>
    <p:sldId id="263" r:id="rId11"/>
    <p:sldId id="273" r:id="rId12"/>
    <p:sldId id="265" r:id="rId13"/>
    <p:sldId id="266" r:id="rId14"/>
    <p:sldId id="267" r:id="rId15"/>
    <p:sldId id="269"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250142-C38D-4C78-B5DC-B20DE46832AF}" v="53" dt="2023-11-11T07:48:16.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3068" autoAdjust="0"/>
  </p:normalViewPr>
  <p:slideViewPr>
    <p:cSldViewPr snapToGrid="0">
      <p:cViewPr varScale="1">
        <p:scale>
          <a:sx n="133" d="100"/>
          <a:sy n="133" d="100"/>
        </p:scale>
        <p:origin x="13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d228a6f1db887e6/Documents/DA_-_housing-price-data-04042019%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yce\OneDrive\Documents\Thinkful%20Data%20Analytics\Capstone%202%20-%20Housing\housing%20prices%20(FOR%20PP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Joyce\OneDrive\Documents\Thinkful%20Data%20Analytics\Capstone%202%20-%20Housing\housing%20prices%20(FOR%20PP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Joyce\OneDrive\Documents\Thinkful%20Data%20Analytics\Capstone%202%20-%20Housing\housing%20prices%20(FOR%20PPT).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Joyce\OneDrive\Documents\Thinkful%20Data%20Analytics\Capstone%202%20-%20Housing\housing%20prices%20(FOR%20PP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[DA_-_housing-price-data-04042019 (version 1).xlsb.xlsx]Neighborhood!PivotTable1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Sale Price</a:t>
            </a:r>
            <a:r>
              <a:rPr lang="en-US" baseline="0"/>
              <a:t> by Neighborhood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Neighborhood!$B$2</c:f>
              <c:strCache>
                <c:ptCount val="1"/>
                <c:pt idx="0">
                  <c:v>Total</c:v>
                </c:pt>
              </c:strCache>
            </c:strRef>
          </c:tx>
          <c:spPr>
            <a:solidFill>
              <a:schemeClr val="accent2"/>
            </a:solidFill>
            <a:ln>
              <a:noFill/>
            </a:ln>
            <a:effectLst/>
          </c:spPr>
          <c:invertIfNegative val="0"/>
          <c:cat>
            <c:strRef>
              <c:f>Neighborhood!$A$3:$A$27</c:f>
              <c:strCache>
                <c:ptCount val="25"/>
                <c:pt idx="0">
                  <c:v>NoRidge</c:v>
                </c:pt>
                <c:pt idx="1">
                  <c:v>NridgHt</c:v>
                </c:pt>
                <c:pt idx="2">
                  <c:v>StoneBr</c:v>
                </c:pt>
                <c:pt idx="3">
                  <c:v>Timber</c:v>
                </c:pt>
                <c:pt idx="4">
                  <c:v>Veenker</c:v>
                </c:pt>
                <c:pt idx="5">
                  <c:v>Somerst</c:v>
                </c:pt>
                <c:pt idx="6">
                  <c:v>ClearCr</c:v>
                </c:pt>
                <c:pt idx="7">
                  <c:v>Crawfor</c:v>
                </c:pt>
                <c:pt idx="8">
                  <c:v>CollgCr</c:v>
                </c:pt>
                <c:pt idx="9">
                  <c:v>Blmngtn</c:v>
                </c:pt>
                <c:pt idx="10">
                  <c:v>Gilbert</c:v>
                </c:pt>
                <c:pt idx="11">
                  <c:v>NWAmes</c:v>
                </c:pt>
                <c:pt idx="12">
                  <c:v>SawyerW</c:v>
                </c:pt>
                <c:pt idx="13">
                  <c:v>Mitchel</c:v>
                </c:pt>
                <c:pt idx="14">
                  <c:v>NAmes</c:v>
                </c:pt>
                <c:pt idx="15">
                  <c:v>NPkVill</c:v>
                </c:pt>
                <c:pt idx="16">
                  <c:v>SWISU</c:v>
                </c:pt>
                <c:pt idx="17">
                  <c:v>Blueste</c:v>
                </c:pt>
                <c:pt idx="18">
                  <c:v>Sawyer</c:v>
                </c:pt>
                <c:pt idx="19">
                  <c:v>OldTown</c:v>
                </c:pt>
                <c:pt idx="20">
                  <c:v>Edwards</c:v>
                </c:pt>
                <c:pt idx="21">
                  <c:v>BrkSide</c:v>
                </c:pt>
                <c:pt idx="22">
                  <c:v>BrDale</c:v>
                </c:pt>
                <c:pt idx="23">
                  <c:v>IDOTRR</c:v>
                </c:pt>
                <c:pt idx="24">
                  <c:v>MeadowV</c:v>
                </c:pt>
              </c:strCache>
            </c:strRef>
          </c:cat>
          <c:val>
            <c:numRef>
              <c:f>Neighborhood!$B$3:$B$27</c:f>
              <c:numCache>
                <c:formatCode>"$"#,##0.00</c:formatCode>
                <c:ptCount val="25"/>
                <c:pt idx="0">
                  <c:v>335295.31707317074</c:v>
                </c:pt>
                <c:pt idx="1">
                  <c:v>316270.62337662338</c:v>
                </c:pt>
                <c:pt idx="2">
                  <c:v>310499</c:v>
                </c:pt>
                <c:pt idx="3">
                  <c:v>242247.44736842104</c:v>
                </c:pt>
                <c:pt idx="4">
                  <c:v>238772.72727272726</c:v>
                </c:pt>
                <c:pt idx="5">
                  <c:v>225379.83720930232</c:v>
                </c:pt>
                <c:pt idx="6">
                  <c:v>212565.42857142858</c:v>
                </c:pt>
                <c:pt idx="7">
                  <c:v>210624.72549019608</c:v>
                </c:pt>
                <c:pt idx="8">
                  <c:v>197965.77333333335</c:v>
                </c:pt>
                <c:pt idx="9">
                  <c:v>194870.88235294117</c:v>
                </c:pt>
                <c:pt idx="10">
                  <c:v>192854.50632911394</c:v>
                </c:pt>
                <c:pt idx="11">
                  <c:v>189050.0684931507</c:v>
                </c:pt>
                <c:pt idx="12">
                  <c:v>186555.79661016949</c:v>
                </c:pt>
                <c:pt idx="13">
                  <c:v>156270.12244897959</c:v>
                </c:pt>
                <c:pt idx="14">
                  <c:v>145847.07999999999</c:v>
                </c:pt>
                <c:pt idx="15">
                  <c:v>142694.44444444444</c:v>
                </c:pt>
                <c:pt idx="16">
                  <c:v>142591.35999999999</c:v>
                </c:pt>
                <c:pt idx="17">
                  <c:v>137500</c:v>
                </c:pt>
                <c:pt idx="18">
                  <c:v>136793.13513513515</c:v>
                </c:pt>
                <c:pt idx="19">
                  <c:v>128225.30088495575</c:v>
                </c:pt>
                <c:pt idx="20">
                  <c:v>128219.7</c:v>
                </c:pt>
                <c:pt idx="21">
                  <c:v>124834.05172413793</c:v>
                </c:pt>
                <c:pt idx="22">
                  <c:v>104493.75</c:v>
                </c:pt>
                <c:pt idx="23">
                  <c:v>100123.78378378379</c:v>
                </c:pt>
                <c:pt idx="24">
                  <c:v>98576.470588235301</c:v>
                </c:pt>
              </c:numCache>
            </c:numRef>
          </c:val>
          <c:extLst>
            <c:ext xmlns:c16="http://schemas.microsoft.com/office/drawing/2014/chart" uri="{C3380CC4-5D6E-409C-BE32-E72D297353CC}">
              <c16:uniqueId val="{00000000-CF34-4A49-8FDE-D53D55502388}"/>
            </c:ext>
          </c:extLst>
        </c:ser>
        <c:dLbls>
          <c:showLegendKey val="0"/>
          <c:showVal val="0"/>
          <c:showCatName val="0"/>
          <c:showSerName val="0"/>
          <c:showPercent val="0"/>
          <c:showBubbleSize val="0"/>
        </c:dLbls>
        <c:gapWidth val="219"/>
        <c:overlap val="-27"/>
        <c:axId val="167917519"/>
        <c:axId val="470845343"/>
      </c:barChart>
      <c:catAx>
        <c:axId val="16791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0845343"/>
        <c:crosses val="autoZero"/>
        <c:auto val="1"/>
        <c:lblAlgn val="ctr"/>
        <c:lblOffset val="100"/>
        <c:noMultiLvlLbl val="0"/>
      </c:catAx>
      <c:valAx>
        <c:axId val="47084534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17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Year Built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YearBuilt!$B$3</c:f>
              <c:strCache>
                <c:ptCount val="1"/>
                <c:pt idx="0">
                  <c:v>Sale 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flat">
                <a:solidFill>
                  <a:schemeClr val="accent6"/>
                </a:solidFill>
                <a:prstDash val="sysDot"/>
              </a:ln>
              <a:effectLst/>
            </c:spPr>
            <c:trendlineType val="linear"/>
            <c:dispRSqr val="0"/>
            <c:dispEq val="0"/>
          </c:trendline>
          <c:xVal>
            <c:numRef>
              <c:f>YearBuilt!$A$4:$A$1463</c:f>
              <c:numCache>
                <c:formatCode>General</c:formatCode>
                <c:ptCount val="1460"/>
                <c:pt idx="0">
                  <c:v>1872</c:v>
                </c:pt>
                <c:pt idx="1">
                  <c:v>1875</c:v>
                </c:pt>
                <c:pt idx="2">
                  <c:v>1880</c:v>
                </c:pt>
                <c:pt idx="3">
                  <c:v>1880</c:v>
                </c:pt>
                <c:pt idx="4">
                  <c:v>1880</c:v>
                </c:pt>
                <c:pt idx="5">
                  <c:v>1880</c:v>
                </c:pt>
                <c:pt idx="6">
                  <c:v>1882</c:v>
                </c:pt>
                <c:pt idx="7">
                  <c:v>1885</c:v>
                </c:pt>
                <c:pt idx="8">
                  <c:v>1885</c:v>
                </c:pt>
                <c:pt idx="9">
                  <c:v>1890</c:v>
                </c:pt>
                <c:pt idx="10">
                  <c:v>1890</c:v>
                </c:pt>
                <c:pt idx="11">
                  <c:v>1892</c:v>
                </c:pt>
                <c:pt idx="12">
                  <c:v>1892</c:v>
                </c:pt>
                <c:pt idx="13">
                  <c:v>1893</c:v>
                </c:pt>
                <c:pt idx="14">
                  <c:v>1898</c:v>
                </c:pt>
                <c:pt idx="15">
                  <c:v>1900</c:v>
                </c:pt>
                <c:pt idx="16">
                  <c:v>1900</c:v>
                </c:pt>
                <c:pt idx="17">
                  <c:v>1900</c:v>
                </c:pt>
                <c:pt idx="18">
                  <c:v>1900</c:v>
                </c:pt>
                <c:pt idx="19">
                  <c:v>1900</c:v>
                </c:pt>
                <c:pt idx="20">
                  <c:v>1900</c:v>
                </c:pt>
                <c:pt idx="21">
                  <c:v>1900</c:v>
                </c:pt>
                <c:pt idx="22">
                  <c:v>1900</c:v>
                </c:pt>
                <c:pt idx="23">
                  <c:v>1900</c:v>
                </c:pt>
                <c:pt idx="24">
                  <c:v>1900</c:v>
                </c:pt>
                <c:pt idx="25">
                  <c:v>1904</c:v>
                </c:pt>
                <c:pt idx="26">
                  <c:v>1905</c:v>
                </c:pt>
                <c:pt idx="27">
                  <c:v>1906</c:v>
                </c:pt>
                <c:pt idx="28">
                  <c:v>1908</c:v>
                </c:pt>
                <c:pt idx="29">
                  <c:v>1908</c:v>
                </c:pt>
                <c:pt idx="30">
                  <c:v>1910</c:v>
                </c:pt>
                <c:pt idx="31">
                  <c:v>1910</c:v>
                </c:pt>
                <c:pt idx="32">
                  <c:v>1910</c:v>
                </c:pt>
                <c:pt idx="33">
                  <c:v>1910</c:v>
                </c:pt>
                <c:pt idx="34">
                  <c:v>1910</c:v>
                </c:pt>
                <c:pt idx="35">
                  <c:v>1910</c:v>
                </c:pt>
                <c:pt idx="36">
                  <c:v>1910</c:v>
                </c:pt>
                <c:pt idx="37">
                  <c:v>1910</c:v>
                </c:pt>
                <c:pt idx="38">
                  <c:v>1910</c:v>
                </c:pt>
                <c:pt idx="39">
                  <c:v>1910</c:v>
                </c:pt>
                <c:pt idx="40">
                  <c:v>1910</c:v>
                </c:pt>
                <c:pt idx="41">
                  <c:v>1910</c:v>
                </c:pt>
                <c:pt idx="42">
                  <c:v>1910</c:v>
                </c:pt>
                <c:pt idx="43">
                  <c:v>1910</c:v>
                </c:pt>
                <c:pt idx="44">
                  <c:v>1910</c:v>
                </c:pt>
                <c:pt idx="45">
                  <c:v>1910</c:v>
                </c:pt>
                <c:pt idx="46">
                  <c:v>1910</c:v>
                </c:pt>
                <c:pt idx="47">
                  <c:v>1911</c:v>
                </c:pt>
                <c:pt idx="48">
                  <c:v>1912</c:v>
                </c:pt>
                <c:pt idx="49">
                  <c:v>1912</c:v>
                </c:pt>
                <c:pt idx="50">
                  <c:v>1912</c:v>
                </c:pt>
                <c:pt idx="51">
                  <c:v>1913</c:v>
                </c:pt>
                <c:pt idx="52">
                  <c:v>1914</c:v>
                </c:pt>
                <c:pt idx="53">
                  <c:v>1914</c:v>
                </c:pt>
                <c:pt idx="54">
                  <c:v>1914</c:v>
                </c:pt>
                <c:pt idx="55">
                  <c:v>1914</c:v>
                </c:pt>
                <c:pt idx="56">
                  <c:v>1914</c:v>
                </c:pt>
                <c:pt idx="57">
                  <c:v>1914</c:v>
                </c:pt>
                <c:pt idx="58">
                  <c:v>1914</c:v>
                </c:pt>
                <c:pt idx="59">
                  <c:v>1915</c:v>
                </c:pt>
                <c:pt idx="60">
                  <c:v>1915</c:v>
                </c:pt>
                <c:pt idx="61">
                  <c:v>1915</c:v>
                </c:pt>
                <c:pt idx="62">
                  <c:v>1915</c:v>
                </c:pt>
                <c:pt idx="63">
                  <c:v>1915</c:v>
                </c:pt>
                <c:pt idx="64">
                  <c:v>1915</c:v>
                </c:pt>
                <c:pt idx="65">
                  <c:v>1915</c:v>
                </c:pt>
                <c:pt idx="66">
                  <c:v>1915</c:v>
                </c:pt>
                <c:pt idx="67">
                  <c:v>1915</c:v>
                </c:pt>
                <c:pt idx="68">
                  <c:v>1915</c:v>
                </c:pt>
                <c:pt idx="69">
                  <c:v>1916</c:v>
                </c:pt>
                <c:pt idx="70">
                  <c:v>1916</c:v>
                </c:pt>
                <c:pt idx="71">
                  <c:v>1916</c:v>
                </c:pt>
                <c:pt idx="72">
                  <c:v>1916</c:v>
                </c:pt>
                <c:pt idx="73">
                  <c:v>1916</c:v>
                </c:pt>
                <c:pt idx="74">
                  <c:v>1916</c:v>
                </c:pt>
                <c:pt idx="75">
                  <c:v>1916</c:v>
                </c:pt>
                <c:pt idx="76">
                  <c:v>1916</c:v>
                </c:pt>
                <c:pt idx="77">
                  <c:v>1917</c:v>
                </c:pt>
                <c:pt idx="78">
                  <c:v>1918</c:v>
                </c:pt>
                <c:pt idx="79">
                  <c:v>1918</c:v>
                </c:pt>
                <c:pt idx="80">
                  <c:v>1918</c:v>
                </c:pt>
                <c:pt idx="81">
                  <c:v>1918</c:v>
                </c:pt>
                <c:pt idx="82">
                  <c:v>1918</c:v>
                </c:pt>
                <c:pt idx="83">
                  <c:v>1918</c:v>
                </c:pt>
                <c:pt idx="84">
                  <c:v>1918</c:v>
                </c:pt>
                <c:pt idx="85">
                  <c:v>1919</c:v>
                </c:pt>
                <c:pt idx="86">
                  <c:v>1919</c:v>
                </c:pt>
                <c:pt idx="87">
                  <c:v>1919</c:v>
                </c:pt>
                <c:pt idx="88">
                  <c:v>1920</c:v>
                </c:pt>
                <c:pt idx="89">
                  <c:v>1920</c:v>
                </c:pt>
                <c:pt idx="90">
                  <c:v>1920</c:v>
                </c:pt>
                <c:pt idx="91">
                  <c:v>1920</c:v>
                </c:pt>
                <c:pt idx="92">
                  <c:v>1920</c:v>
                </c:pt>
                <c:pt idx="93">
                  <c:v>1920</c:v>
                </c:pt>
                <c:pt idx="94">
                  <c:v>1920</c:v>
                </c:pt>
                <c:pt idx="95">
                  <c:v>1920</c:v>
                </c:pt>
                <c:pt idx="96">
                  <c:v>1920</c:v>
                </c:pt>
                <c:pt idx="97">
                  <c:v>1920</c:v>
                </c:pt>
                <c:pt idx="98">
                  <c:v>1920</c:v>
                </c:pt>
                <c:pt idx="99">
                  <c:v>1920</c:v>
                </c:pt>
                <c:pt idx="100">
                  <c:v>1920</c:v>
                </c:pt>
                <c:pt idx="101">
                  <c:v>1920</c:v>
                </c:pt>
                <c:pt idx="102">
                  <c:v>1920</c:v>
                </c:pt>
                <c:pt idx="103">
                  <c:v>1920</c:v>
                </c:pt>
                <c:pt idx="104">
                  <c:v>1920</c:v>
                </c:pt>
                <c:pt idx="105">
                  <c:v>1920</c:v>
                </c:pt>
                <c:pt idx="106">
                  <c:v>1920</c:v>
                </c:pt>
                <c:pt idx="107">
                  <c:v>1920</c:v>
                </c:pt>
                <c:pt idx="108">
                  <c:v>1920</c:v>
                </c:pt>
                <c:pt idx="109">
                  <c:v>1920</c:v>
                </c:pt>
                <c:pt idx="110">
                  <c:v>1920</c:v>
                </c:pt>
                <c:pt idx="111">
                  <c:v>1920</c:v>
                </c:pt>
                <c:pt idx="112">
                  <c:v>1920</c:v>
                </c:pt>
                <c:pt idx="113">
                  <c:v>1920</c:v>
                </c:pt>
                <c:pt idx="114">
                  <c:v>1920</c:v>
                </c:pt>
                <c:pt idx="115">
                  <c:v>1920</c:v>
                </c:pt>
                <c:pt idx="116">
                  <c:v>1920</c:v>
                </c:pt>
                <c:pt idx="117">
                  <c:v>1920</c:v>
                </c:pt>
                <c:pt idx="118">
                  <c:v>1921</c:v>
                </c:pt>
                <c:pt idx="119">
                  <c:v>1921</c:v>
                </c:pt>
                <c:pt idx="120">
                  <c:v>1921</c:v>
                </c:pt>
                <c:pt idx="121">
                  <c:v>1921</c:v>
                </c:pt>
                <c:pt idx="122">
                  <c:v>1921</c:v>
                </c:pt>
                <c:pt idx="123">
                  <c:v>1921</c:v>
                </c:pt>
                <c:pt idx="124">
                  <c:v>1922</c:v>
                </c:pt>
                <c:pt idx="125">
                  <c:v>1922</c:v>
                </c:pt>
                <c:pt idx="126">
                  <c:v>1922</c:v>
                </c:pt>
                <c:pt idx="127">
                  <c:v>1922</c:v>
                </c:pt>
                <c:pt idx="128">
                  <c:v>1922</c:v>
                </c:pt>
                <c:pt idx="129">
                  <c:v>1922</c:v>
                </c:pt>
                <c:pt idx="130">
                  <c:v>1922</c:v>
                </c:pt>
                <c:pt idx="131">
                  <c:v>1922</c:v>
                </c:pt>
                <c:pt idx="132">
                  <c:v>1923</c:v>
                </c:pt>
                <c:pt idx="133">
                  <c:v>1923</c:v>
                </c:pt>
                <c:pt idx="134">
                  <c:v>1923</c:v>
                </c:pt>
                <c:pt idx="135">
                  <c:v>1923</c:v>
                </c:pt>
                <c:pt idx="136">
                  <c:v>1923</c:v>
                </c:pt>
                <c:pt idx="137">
                  <c:v>1923</c:v>
                </c:pt>
                <c:pt idx="138">
                  <c:v>1923</c:v>
                </c:pt>
                <c:pt idx="139">
                  <c:v>1924</c:v>
                </c:pt>
                <c:pt idx="140">
                  <c:v>1924</c:v>
                </c:pt>
                <c:pt idx="141">
                  <c:v>1924</c:v>
                </c:pt>
                <c:pt idx="142">
                  <c:v>1924</c:v>
                </c:pt>
                <c:pt idx="143">
                  <c:v>1924</c:v>
                </c:pt>
                <c:pt idx="144">
                  <c:v>1924</c:v>
                </c:pt>
                <c:pt idx="145">
                  <c:v>1924</c:v>
                </c:pt>
                <c:pt idx="146">
                  <c:v>1925</c:v>
                </c:pt>
                <c:pt idx="147">
                  <c:v>1925</c:v>
                </c:pt>
                <c:pt idx="148">
                  <c:v>1925</c:v>
                </c:pt>
                <c:pt idx="149">
                  <c:v>1925</c:v>
                </c:pt>
                <c:pt idx="150">
                  <c:v>1925</c:v>
                </c:pt>
                <c:pt idx="151">
                  <c:v>1925</c:v>
                </c:pt>
                <c:pt idx="152">
                  <c:v>1925</c:v>
                </c:pt>
                <c:pt idx="153">
                  <c:v>1925</c:v>
                </c:pt>
                <c:pt idx="154">
                  <c:v>1925</c:v>
                </c:pt>
                <c:pt idx="155">
                  <c:v>1925</c:v>
                </c:pt>
                <c:pt idx="156">
                  <c:v>1925</c:v>
                </c:pt>
                <c:pt idx="157">
                  <c:v>1925</c:v>
                </c:pt>
                <c:pt idx="158">
                  <c:v>1925</c:v>
                </c:pt>
                <c:pt idx="159">
                  <c:v>1925</c:v>
                </c:pt>
                <c:pt idx="160">
                  <c:v>1925</c:v>
                </c:pt>
                <c:pt idx="161">
                  <c:v>1925</c:v>
                </c:pt>
                <c:pt idx="162">
                  <c:v>1926</c:v>
                </c:pt>
                <c:pt idx="163">
                  <c:v>1926</c:v>
                </c:pt>
                <c:pt idx="164">
                  <c:v>1926</c:v>
                </c:pt>
                <c:pt idx="165">
                  <c:v>1926</c:v>
                </c:pt>
                <c:pt idx="166">
                  <c:v>1926</c:v>
                </c:pt>
                <c:pt idx="167">
                  <c:v>1926</c:v>
                </c:pt>
                <c:pt idx="168">
                  <c:v>1926</c:v>
                </c:pt>
                <c:pt idx="169">
                  <c:v>1926</c:v>
                </c:pt>
                <c:pt idx="170">
                  <c:v>1926</c:v>
                </c:pt>
                <c:pt idx="171">
                  <c:v>1927</c:v>
                </c:pt>
                <c:pt idx="172">
                  <c:v>1927</c:v>
                </c:pt>
                <c:pt idx="173">
                  <c:v>1927</c:v>
                </c:pt>
                <c:pt idx="174">
                  <c:v>1928</c:v>
                </c:pt>
                <c:pt idx="175">
                  <c:v>1928</c:v>
                </c:pt>
                <c:pt idx="176">
                  <c:v>1928</c:v>
                </c:pt>
                <c:pt idx="177">
                  <c:v>1928</c:v>
                </c:pt>
                <c:pt idx="178">
                  <c:v>1928</c:v>
                </c:pt>
                <c:pt idx="179">
                  <c:v>1928</c:v>
                </c:pt>
                <c:pt idx="180">
                  <c:v>1928</c:v>
                </c:pt>
                <c:pt idx="181">
                  <c:v>1929</c:v>
                </c:pt>
                <c:pt idx="182">
                  <c:v>1929</c:v>
                </c:pt>
                <c:pt idx="183">
                  <c:v>1929</c:v>
                </c:pt>
                <c:pt idx="184">
                  <c:v>1929</c:v>
                </c:pt>
                <c:pt idx="185">
                  <c:v>1930</c:v>
                </c:pt>
                <c:pt idx="186">
                  <c:v>1930</c:v>
                </c:pt>
                <c:pt idx="187">
                  <c:v>1930</c:v>
                </c:pt>
                <c:pt idx="188">
                  <c:v>1930</c:v>
                </c:pt>
                <c:pt idx="189">
                  <c:v>1930</c:v>
                </c:pt>
                <c:pt idx="190">
                  <c:v>1930</c:v>
                </c:pt>
                <c:pt idx="191">
                  <c:v>1930</c:v>
                </c:pt>
                <c:pt idx="192">
                  <c:v>1930</c:v>
                </c:pt>
                <c:pt idx="193">
                  <c:v>1930</c:v>
                </c:pt>
                <c:pt idx="194">
                  <c:v>1931</c:v>
                </c:pt>
                <c:pt idx="195">
                  <c:v>1931</c:v>
                </c:pt>
                <c:pt idx="196">
                  <c:v>1931</c:v>
                </c:pt>
                <c:pt idx="197">
                  <c:v>1931</c:v>
                </c:pt>
                <c:pt idx="198">
                  <c:v>1931</c:v>
                </c:pt>
                <c:pt idx="199">
                  <c:v>1931</c:v>
                </c:pt>
                <c:pt idx="200">
                  <c:v>1932</c:v>
                </c:pt>
                <c:pt idx="201">
                  <c:v>1932</c:v>
                </c:pt>
                <c:pt idx="202">
                  <c:v>1932</c:v>
                </c:pt>
                <c:pt idx="203">
                  <c:v>1932</c:v>
                </c:pt>
                <c:pt idx="204">
                  <c:v>1934</c:v>
                </c:pt>
                <c:pt idx="205">
                  <c:v>1934</c:v>
                </c:pt>
                <c:pt idx="206">
                  <c:v>1934</c:v>
                </c:pt>
                <c:pt idx="207">
                  <c:v>1935</c:v>
                </c:pt>
                <c:pt idx="208">
                  <c:v>1935</c:v>
                </c:pt>
                <c:pt idx="209">
                  <c:v>1935</c:v>
                </c:pt>
                <c:pt idx="210">
                  <c:v>1935</c:v>
                </c:pt>
                <c:pt idx="211">
                  <c:v>1935</c:v>
                </c:pt>
                <c:pt idx="212">
                  <c:v>1935</c:v>
                </c:pt>
                <c:pt idx="213">
                  <c:v>1936</c:v>
                </c:pt>
                <c:pt idx="214">
                  <c:v>1936</c:v>
                </c:pt>
                <c:pt idx="215">
                  <c:v>1936</c:v>
                </c:pt>
                <c:pt idx="216">
                  <c:v>1936</c:v>
                </c:pt>
                <c:pt idx="217">
                  <c:v>1936</c:v>
                </c:pt>
                <c:pt idx="218">
                  <c:v>1936</c:v>
                </c:pt>
                <c:pt idx="219">
                  <c:v>1936</c:v>
                </c:pt>
                <c:pt idx="220">
                  <c:v>1936</c:v>
                </c:pt>
                <c:pt idx="221">
                  <c:v>1936</c:v>
                </c:pt>
                <c:pt idx="222">
                  <c:v>1937</c:v>
                </c:pt>
                <c:pt idx="223">
                  <c:v>1937</c:v>
                </c:pt>
                <c:pt idx="224">
                  <c:v>1937</c:v>
                </c:pt>
                <c:pt idx="225">
                  <c:v>1937</c:v>
                </c:pt>
                <c:pt idx="226">
                  <c:v>1937</c:v>
                </c:pt>
                <c:pt idx="227">
                  <c:v>1938</c:v>
                </c:pt>
                <c:pt idx="228">
                  <c:v>1938</c:v>
                </c:pt>
                <c:pt idx="229">
                  <c:v>1938</c:v>
                </c:pt>
                <c:pt idx="230">
                  <c:v>1938</c:v>
                </c:pt>
                <c:pt idx="231">
                  <c:v>1939</c:v>
                </c:pt>
                <c:pt idx="232">
                  <c:v>1939</c:v>
                </c:pt>
                <c:pt idx="233">
                  <c:v>1939</c:v>
                </c:pt>
                <c:pt idx="234">
                  <c:v>1939</c:v>
                </c:pt>
                <c:pt idx="235">
                  <c:v>1939</c:v>
                </c:pt>
                <c:pt idx="236">
                  <c:v>1939</c:v>
                </c:pt>
                <c:pt idx="237">
                  <c:v>1939</c:v>
                </c:pt>
                <c:pt idx="238">
                  <c:v>1939</c:v>
                </c:pt>
                <c:pt idx="239">
                  <c:v>1940</c:v>
                </c:pt>
                <c:pt idx="240">
                  <c:v>1940</c:v>
                </c:pt>
                <c:pt idx="241">
                  <c:v>1940</c:v>
                </c:pt>
                <c:pt idx="242">
                  <c:v>1940</c:v>
                </c:pt>
                <c:pt idx="243">
                  <c:v>1940</c:v>
                </c:pt>
                <c:pt idx="244">
                  <c:v>1940</c:v>
                </c:pt>
                <c:pt idx="245">
                  <c:v>1940</c:v>
                </c:pt>
                <c:pt idx="246">
                  <c:v>1940</c:v>
                </c:pt>
                <c:pt idx="247">
                  <c:v>1940</c:v>
                </c:pt>
                <c:pt idx="248">
                  <c:v>1940</c:v>
                </c:pt>
                <c:pt idx="249">
                  <c:v>1940</c:v>
                </c:pt>
                <c:pt idx="250">
                  <c:v>1940</c:v>
                </c:pt>
                <c:pt idx="251">
                  <c:v>1940</c:v>
                </c:pt>
                <c:pt idx="252">
                  <c:v>1940</c:v>
                </c:pt>
                <c:pt idx="253">
                  <c:v>1940</c:v>
                </c:pt>
                <c:pt idx="254">
                  <c:v>1940</c:v>
                </c:pt>
                <c:pt idx="255">
                  <c:v>1940</c:v>
                </c:pt>
                <c:pt idx="256">
                  <c:v>1940</c:v>
                </c:pt>
                <c:pt idx="257">
                  <c:v>1941</c:v>
                </c:pt>
                <c:pt idx="258">
                  <c:v>1941</c:v>
                </c:pt>
                <c:pt idx="259">
                  <c:v>1941</c:v>
                </c:pt>
                <c:pt idx="260">
                  <c:v>1941</c:v>
                </c:pt>
                <c:pt idx="261">
                  <c:v>1941</c:v>
                </c:pt>
                <c:pt idx="262">
                  <c:v>1941</c:v>
                </c:pt>
                <c:pt idx="263">
                  <c:v>1941</c:v>
                </c:pt>
                <c:pt idx="264">
                  <c:v>1941</c:v>
                </c:pt>
                <c:pt idx="265">
                  <c:v>1941</c:v>
                </c:pt>
                <c:pt idx="266">
                  <c:v>1941</c:v>
                </c:pt>
                <c:pt idx="267">
                  <c:v>1941</c:v>
                </c:pt>
                <c:pt idx="268">
                  <c:v>1941</c:v>
                </c:pt>
                <c:pt idx="269">
                  <c:v>1941</c:v>
                </c:pt>
                <c:pt idx="270">
                  <c:v>1941</c:v>
                </c:pt>
                <c:pt idx="271">
                  <c:v>1941</c:v>
                </c:pt>
                <c:pt idx="272">
                  <c:v>1942</c:v>
                </c:pt>
                <c:pt idx="273">
                  <c:v>1942</c:v>
                </c:pt>
                <c:pt idx="274">
                  <c:v>1945</c:v>
                </c:pt>
                <c:pt idx="275">
                  <c:v>1945</c:v>
                </c:pt>
                <c:pt idx="276">
                  <c:v>1945</c:v>
                </c:pt>
                <c:pt idx="277">
                  <c:v>1945</c:v>
                </c:pt>
                <c:pt idx="278">
                  <c:v>1945</c:v>
                </c:pt>
                <c:pt idx="279">
                  <c:v>1945</c:v>
                </c:pt>
                <c:pt idx="280">
                  <c:v>1946</c:v>
                </c:pt>
                <c:pt idx="281">
                  <c:v>1946</c:v>
                </c:pt>
                <c:pt idx="282">
                  <c:v>1946</c:v>
                </c:pt>
                <c:pt idx="283">
                  <c:v>1946</c:v>
                </c:pt>
                <c:pt idx="284">
                  <c:v>1946</c:v>
                </c:pt>
                <c:pt idx="285">
                  <c:v>1946</c:v>
                </c:pt>
                <c:pt idx="286">
                  <c:v>1946</c:v>
                </c:pt>
                <c:pt idx="287">
                  <c:v>1947</c:v>
                </c:pt>
                <c:pt idx="288">
                  <c:v>1947</c:v>
                </c:pt>
                <c:pt idx="289">
                  <c:v>1947</c:v>
                </c:pt>
                <c:pt idx="290">
                  <c:v>1947</c:v>
                </c:pt>
                <c:pt idx="291">
                  <c:v>1947</c:v>
                </c:pt>
                <c:pt idx="292">
                  <c:v>1948</c:v>
                </c:pt>
                <c:pt idx="293">
                  <c:v>1948</c:v>
                </c:pt>
                <c:pt idx="294">
                  <c:v>1948</c:v>
                </c:pt>
                <c:pt idx="295">
                  <c:v>1948</c:v>
                </c:pt>
                <c:pt idx="296">
                  <c:v>1948</c:v>
                </c:pt>
                <c:pt idx="297">
                  <c:v>1948</c:v>
                </c:pt>
                <c:pt idx="298">
                  <c:v>1948</c:v>
                </c:pt>
                <c:pt idx="299">
                  <c:v>1948</c:v>
                </c:pt>
                <c:pt idx="300">
                  <c:v>1948</c:v>
                </c:pt>
                <c:pt idx="301">
                  <c:v>1948</c:v>
                </c:pt>
                <c:pt idx="302">
                  <c:v>1948</c:v>
                </c:pt>
                <c:pt idx="303">
                  <c:v>1948</c:v>
                </c:pt>
                <c:pt idx="304">
                  <c:v>1948</c:v>
                </c:pt>
                <c:pt idx="305">
                  <c:v>1948</c:v>
                </c:pt>
                <c:pt idx="306">
                  <c:v>1949</c:v>
                </c:pt>
                <c:pt idx="307">
                  <c:v>1949</c:v>
                </c:pt>
                <c:pt idx="308">
                  <c:v>1949</c:v>
                </c:pt>
                <c:pt idx="309">
                  <c:v>1949</c:v>
                </c:pt>
                <c:pt idx="310">
                  <c:v>1949</c:v>
                </c:pt>
                <c:pt idx="311">
                  <c:v>1949</c:v>
                </c:pt>
                <c:pt idx="312">
                  <c:v>1949</c:v>
                </c:pt>
                <c:pt idx="313">
                  <c:v>1949</c:v>
                </c:pt>
                <c:pt idx="314">
                  <c:v>1949</c:v>
                </c:pt>
                <c:pt idx="315">
                  <c:v>1949</c:v>
                </c:pt>
                <c:pt idx="316">
                  <c:v>1949</c:v>
                </c:pt>
                <c:pt idx="317">
                  <c:v>1949</c:v>
                </c:pt>
                <c:pt idx="318">
                  <c:v>1950</c:v>
                </c:pt>
                <c:pt idx="319">
                  <c:v>1950</c:v>
                </c:pt>
                <c:pt idx="320">
                  <c:v>1950</c:v>
                </c:pt>
                <c:pt idx="321">
                  <c:v>1950</c:v>
                </c:pt>
                <c:pt idx="322">
                  <c:v>1950</c:v>
                </c:pt>
                <c:pt idx="323">
                  <c:v>1950</c:v>
                </c:pt>
                <c:pt idx="324">
                  <c:v>1950</c:v>
                </c:pt>
                <c:pt idx="325">
                  <c:v>1950</c:v>
                </c:pt>
                <c:pt idx="326">
                  <c:v>1950</c:v>
                </c:pt>
                <c:pt idx="327">
                  <c:v>1950</c:v>
                </c:pt>
                <c:pt idx="328">
                  <c:v>1950</c:v>
                </c:pt>
                <c:pt idx="329">
                  <c:v>1950</c:v>
                </c:pt>
                <c:pt idx="330">
                  <c:v>1950</c:v>
                </c:pt>
                <c:pt idx="331">
                  <c:v>1950</c:v>
                </c:pt>
                <c:pt idx="332">
                  <c:v>1950</c:v>
                </c:pt>
                <c:pt idx="333">
                  <c:v>1950</c:v>
                </c:pt>
                <c:pt idx="334">
                  <c:v>1950</c:v>
                </c:pt>
                <c:pt idx="335">
                  <c:v>1950</c:v>
                </c:pt>
                <c:pt idx="336">
                  <c:v>1950</c:v>
                </c:pt>
                <c:pt idx="337">
                  <c:v>1950</c:v>
                </c:pt>
                <c:pt idx="338">
                  <c:v>1951</c:v>
                </c:pt>
                <c:pt idx="339">
                  <c:v>1951</c:v>
                </c:pt>
                <c:pt idx="340">
                  <c:v>1951</c:v>
                </c:pt>
                <c:pt idx="341">
                  <c:v>1951</c:v>
                </c:pt>
                <c:pt idx="342">
                  <c:v>1951</c:v>
                </c:pt>
                <c:pt idx="343">
                  <c:v>1951</c:v>
                </c:pt>
                <c:pt idx="344">
                  <c:v>1952</c:v>
                </c:pt>
                <c:pt idx="345">
                  <c:v>1952</c:v>
                </c:pt>
                <c:pt idx="346">
                  <c:v>1952</c:v>
                </c:pt>
                <c:pt idx="347">
                  <c:v>1952</c:v>
                </c:pt>
                <c:pt idx="348">
                  <c:v>1952</c:v>
                </c:pt>
                <c:pt idx="349">
                  <c:v>1953</c:v>
                </c:pt>
                <c:pt idx="350">
                  <c:v>1953</c:v>
                </c:pt>
                <c:pt idx="351">
                  <c:v>1953</c:v>
                </c:pt>
                <c:pt idx="352">
                  <c:v>1953</c:v>
                </c:pt>
                <c:pt idx="353">
                  <c:v>1953</c:v>
                </c:pt>
                <c:pt idx="354">
                  <c:v>1953</c:v>
                </c:pt>
                <c:pt idx="355">
                  <c:v>1953</c:v>
                </c:pt>
                <c:pt idx="356">
                  <c:v>1953</c:v>
                </c:pt>
                <c:pt idx="357">
                  <c:v>1953</c:v>
                </c:pt>
                <c:pt idx="358">
                  <c:v>1953</c:v>
                </c:pt>
                <c:pt idx="359">
                  <c:v>1953</c:v>
                </c:pt>
                <c:pt idx="360">
                  <c:v>1953</c:v>
                </c:pt>
                <c:pt idx="361">
                  <c:v>1954</c:v>
                </c:pt>
                <c:pt idx="362">
                  <c:v>1954</c:v>
                </c:pt>
                <c:pt idx="363">
                  <c:v>1954</c:v>
                </c:pt>
                <c:pt idx="364">
                  <c:v>1954</c:v>
                </c:pt>
                <c:pt idx="365">
                  <c:v>1954</c:v>
                </c:pt>
                <c:pt idx="366">
                  <c:v>1954</c:v>
                </c:pt>
                <c:pt idx="367">
                  <c:v>1954</c:v>
                </c:pt>
                <c:pt idx="368">
                  <c:v>1954</c:v>
                </c:pt>
                <c:pt idx="369">
                  <c:v>1954</c:v>
                </c:pt>
                <c:pt idx="370">
                  <c:v>1954</c:v>
                </c:pt>
                <c:pt idx="371">
                  <c:v>1954</c:v>
                </c:pt>
                <c:pt idx="372">
                  <c:v>1954</c:v>
                </c:pt>
                <c:pt idx="373">
                  <c:v>1954</c:v>
                </c:pt>
                <c:pt idx="374">
                  <c:v>1954</c:v>
                </c:pt>
                <c:pt idx="375">
                  <c:v>1954</c:v>
                </c:pt>
                <c:pt idx="376">
                  <c:v>1954</c:v>
                </c:pt>
                <c:pt idx="377">
                  <c:v>1954</c:v>
                </c:pt>
                <c:pt idx="378">
                  <c:v>1954</c:v>
                </c:pt>
                <c:pt idx="379">
                  <c:v>1954</c:v>
                </c:pt>
                <c:pt idx="380">
                  <c:v>1954</c:v>
                </c:pt>
                <c:pt idx="381">
                  <c:v>1954</c:v>
                </c:pt>
                <c:pt idx="382">
                  <c:v>1954</c:v>
                </c:pt>
                <c:pt idx="383">
                  <c:v>1954</c:v>
                </c:pt>
                <c:pt idx="384">
                  <c:v>1954</c:v>
                </c:pt>
                <c:pt idx="385">
                  <c:v>1955</c:v>
                </c:pt>
                <c:pt idx="386">
                  <c:v>1955</c:v>
                </c:pt>
                <c:pt idx="387">
                  <c:v>1955</c:v>
                </c:pt>
                <c:pt idx="388">
                  <c:v>1955</c:v>
                </c:pt>
                <c:pt idx="389">
                  <c:v>1955</c:v>
                </c:pt>
                <c:pt idx="390">
                  <c:v>1955</c:v>
                </c:pt>
                <c:pt idx="391">
                  <c:v>1955</c:v>
                </c:pt>
                <c:pt idx="392">
                  <c:v>1955</c:v>
                </c:pt>
                <c:pt idx="393">
                  <c:v>1955</c:v>
                </c:pt>
                <c:pt idx="394">
                  <c:v>1955</c:v>
                </c:pt>
                <c:pt idx="395">
                  <c:v>1955</c:v>
                </c:pt>
                <c:pt idx="396">
                  <c:v>1955</c:v>
                </c:pt>
                <c:pt idx="397">
                  <c:v>1955</c:v>
                </c:pt>
                <c:pt idx="398">
                  <c:v>1955</c:v>
                </c:pt>
                <c:pt idx="399">
                  <c:v>1955</c:v>
                </c:pt>
                <c:pt idx="400">
                  <c:v>1955</c:v>
                </c:pt>
                <c:pt idx="401">
                  <c:v>1956</c:v>
                </c:pt>
                <c:pt idx="402">
                  <c:v>1956</c:v>
                </c:pt>
                <c:pt idx="403">
                  <c:v>1956</c:v>
                </c:pt>
                <c:pt idx="404">
                  <c:v>1956</c:v>
                </c:pt>
                <c:pt idx="405">
                  <c:v>1956</c:v>
                </c:pt>
                <c:pt idx="406">
                  <c:v>1956</c:v>
                </c:pt>
                <c:pt idx="407">
                  <c:v>1956</c:v>
                </c:pt>
                <c:pt idx="408">
                  <c:v>1956</c:v>
                </c:pt>
                <c:pt idx="409">
                  <c:v>1956</c:v>
                </c:pt>
                <c:pt idx="410">
                  <c:v>1956</c:v>
                </c:pt>
                <c:pt idx="411">
                  <c:v>1956</c:v>
                </c:pt>
                <c:pt idx="412">
                  <c:v>1956</c:v>
                </c:pt>
                <c:pt idx="413">
                  <c:v>1956</c:v>
                </c:pt>
                <c:pt idx="414">
                  <c:v>1956</c:v>
                </c:pt>
                <c:pt idx="415">
                  <c:v>1957</c:v>
                </c:pt>
                <c:pt idx="416">
                  <c:v>1957</c:v>
                </c:pt>
                <c:pt idx="417">
                  <c:v>1957</c:v>
                </c:pt>
                <c:pt idx="418">
                  <c:v>1957</c:v>
                </c:pt>
                <c:pt idx="419">
                  <c:v>1957</c:v>
                </c:pt>
                <c:pt idx="420">
                  <c:v>1957</c:v>
                </c:pt>
                <c:pt idx="421">
                  <c:v>1957</c:v>
                </c:pt>
                <c:pt idx="422">
                  <c:v>1957</c:v>
                </c:pt>
                <c:pt idx="423">
                  <c:v>1957</c:v>
                </c:pt>
                <c:pt idx="424">
                  <c:v>1957</c:v>
                </c:pt>
                <c:pt idx="425">
                  <c:v>1957</c:v>
                </c:pt>
                <c:pt idx="426">
                  <c:v>1957</c:v>
                </c:pt>
                <c:pt idx="427">
                  <c:v>1957</c:v>
                </c:pt>
                <c:pt idx="428">
                  <c:v>1957</c:v>
                </c:pt>
                <c:pt idx="429">
                  <c:v>1957</c:v>
                </c:pt>
                <c:pt idx="430">
                  <c:v>1957</c:v>
                </c:pt>
                <c:pt idx="431">
                  <c:v>1957</c:v>
                </c:pt>
                <c:pt idx="432">
                  <c:v>1957</c:v>
                </c:pt>
                <c:pt idx="433">
                  <c:v>1957</c:v>
                </c:pt>
                <c:pt idx="434">
                  <c:v>1957</c:v>
                </c:pt>
                <c:pt idx="435">
                  <c:v>1958</c:v>
                </c:pt>
                <c:pt idx="436">
                  <c:v>1958</c:v>
                </c:pt>
                <c:pt idx="437">
                  <c:v>1958</c:v>
                </c:pt>
                <c:pt idx="438">
                  <c:v>1958</c:v>
                </c:pt>
                <c:pt idx="439">
                  <c:v>1958</c:v>
                </c:pt>
                <c:pt idx="440">
                  <c:v>1958</c:v>
                </c:pt>
                <c:pt idx="441">
                  <c:v>1958</c:v>
                </c:pt>
                <c:pt idx="442">
                  <c:v>1958</c:v>
                </c:pt>
                <c:pt idx="443">
                  <c:v>1958</c:v>
                </c:pt>
                <c:pt idx="444">
                  <c:v>1958</c:v>
                </c:pt>
                <c:pt idx="445">
                  <c:v>1958</c:v>
                </c:pt>
                <c:pt idx="446">
                  <c:v>1958</c:v>
                </c:pt>
                <c:pt idx="447">
                  <c:v>1958</c:v>
                </c:pt>
                <c:pt idx="448">
                  <c:v>1958</c:v>
                </c:pt>
                <c:pt idx="449">
                  <c:v>1958</c:v>
                </c:pt>
                <c:pt idx="450">
                  <c:v>1958</c:v>
                </c:pt>
                <c:pt idx="451">
                  <c:v>1958</c:v>
                </c:pt>
                <c:pt idx="452">
                  <c:v>1958</c:v>
                </c:pt>
                <c:pt idx="453">
                  <c:v>1958</c:v>
                </c:pt>
                <c:pt idx="454">
                  <c:v>1958</c:v>
                </c:pt>
                <c:pt idx="455">
                  <c:v>1958</c:v>
                </c:pt>
                <c:pt idx="456">
                  <c:v>1958</c:v>
                </c:pt>
                <c:pt idx="457">
                  <c:v>1958</c:v>
                </c:pt>
                <c:pt idx="458">
                  <c:v>1958</c:v>
                </c:pt>
                <c:pt idx="459">
                  <c:v>1959</c:v>
                </c:pt>
                <c:pt idx="460">
                  <c:v>1959</c:v>
                </c:pt>
                <c:pt idx="461">
                  <c:v>1959</c:v>
                </c:pt>
                <c:pt idx="462">
                  <c:v>1959</c:v>
                </c:pt>
                <c:pt idx="463">
                  <c:v>1959</c:v>
                </c:pt>
                <c:pt idx="464">
                  <c:v>1959</c:v>
                </c:pt>
                <c:pt idx="465">
                  <c:v>1959</c:v>
                </c:pt>
                <c:pt idx="466">
                  <c:v>1959</c:v>
                </c:pt>
                <c:pt idx="467">
                  <c:v>1959</c:v>
                </c:pt>
                <c:pt idx="468">
                  <c:v>1959</c:v>
                </c:pt>
                <c:pt idx="469">
                  <c:v>1959</c:v>
                </c:pt>
                <c:pt idx="470">
                  <c:v>1959</c:v>
                </c:pt>
                <c:pt idx="471">
                  <c:v>1959</c:v>
                </c:pt>
                <c:pt idx="472">
                  <c:v>1959</c:v>
                </c:pt>
                <c:pt idx="473">
                  <c:v>1959</c:v>
                </c:pt>
                <c:pt idx="474">
                  <c:v>1959</c:v>
                </c:pt>
                <c:pt idx="475">
                  <c:v>1959</c:v>
                </c:pt>
                <c:pt idx="476">
                  <c:v>1959</c:v>
                </c:pt>
                <c:pt idx="477">
                  <c:v>1959</c:v>
                </c:pt>
                <c:pt idx="478">
                  <c:v>1959</c:v>
                </c:pt>
                <c:pt idx="479">
                  <c:v>1959</c:v>
                </c:pt>
                <c:pt idx="480">
                  <c:v>1959</c:v>
                </c:pt>
                <c:pt idx="481">
                  <c:v>1959</c:v>
                </c:pt>
                <c:pt idx="482">
                  <c:v>1959</c:v>
                </c:pt>
                <c:pt idx="483">
                  <c:v>1959</c:v>
                </c:pt>
                <c:pt idx="484">
                  <c:v>1959</c:v>
                </c:pt>
                <c:pt idx="485">
                  <c:v>1960</c:v>
                </c:pt>
                <c:pt idx="486">
                  <c:v>1960</c:v>
                </c:pt>
                <c:pt idx="487">
                  <c:v>1960</c:v>
                </c:pt>
                <c:pt idx="488">
                  <c:v>1960</c:v>
                </c:pt>
                <c:pt idx="489">
                  <c:v>1960</c:v>
                </c:pt>
                <c:pt idx="490">
                  <c:v>1960</c:v>
                </c:pt>
                <c:pt idx="491">
                  <c:v>1960</c:v>
                </c:pt>
                <c:pt idx="492">
                  <c:v>1960</c:v>
                </c:pt>
                <c:pt idx="493">
                  <c:v>1960</c:v>
                </c:pt>
                <c:pt idx="494">
                  <c:v>1960</c:v>
                </c:pt>
                <c:pt idx="495">
                  <c:v>1960</c:v>
                </c:pt>
                <c:pt idx="496">
                  <c:v>1960</c:v>
                </c:pt>
                <c:pt idx="497">
                  <c:v>1960</c:v>
                </c:pt>
                <c:pt idx="498">
                  <c:v>1960</c:v>
                </c:pt>
                <c:pt idx="499">
                  <c:v>1960</c:v>
                </c:pt>
                <c:pt idx="500">
                  <c:v>1960</c:v>
                </c:pt>
                <c:pt idx="501">
                  <c:v>1960</c:v>
                </c:pt>
                <c:pt idx="502">
                  <c:v>1961</c:v>
                </c:pt>
                <c:pt idx="503">
                  <c:v>1961</c:v>
                </c:pt>
                <c:pt idx="504">
                  <c:v>1961</c:v>
                </c:pt>
                <c:pt idx="505">
                  <c:v>1961</c:v>
                </c:pt>
                <c:pt idx="506">
                  <c:v>1961</c:v>
                </c:pt>
                <c:pt idx="507">
                  <c:v>1961</c:v>
                </c:pt>
                <c:pt idx="508">
                  <c:v>1961</c:v>
                </c:pt>
                <c:pt idx="509">
                  <c:v>1961</c:v>
                </c:pt>
                <c:pt idx="510">
                  <c:v>1961</c:v>
                </c:pt>
                <c:pt idx="511">
                  <c:v>1961</c:v>
                </c:pt>
                <c:pt idx="512">
                  <c:v>1961</c:v>
                </c:pt>
                <c:pt idx="513">
                  <c:v>1961</c:v>
                </c:pt>
                <c:pt idx="514">
                  <c:v>1961</c:v>
                </c:pt>
                <c:pt idx="515">
                  <c:v>1961</c:v>
                </c:pt>
                <c:pt idx="516">
                  <c:v>1962</c:v>
                </c:pt>
                <c:pt idx="517">
                  <c:v>1962</c:v>
                </c:pt>
                <c:pt idx="518">
                  <c:v>1962</c:v>
                </c:pt>
                <c:pt idx="519">
                  <c:v>1962</c:v>
                </c:pt>
                <c:pt idx="520">
                  <c:v>1962</c:v>
                </c:pt>
                <c:pt idx="521">
                  <c:v>1962</c:v>
                </c:pt>
                <c:pt idx="522">
                  <c:v>1962</c:v>
                </c:pt>
                <c:pt idx="523">
                  <c:v>1962</c:v>
                </c:pt>
                <c:pt idx="524">
                  <c:v>1962</c:v>
                </c:pt>
                <c:pt idx="525">
                  <c:v>1962</c:v>
                </c:pt>
                <c:pt idx="526">
                  <c:v>1962</c:v>
                </c:pt>
                <c:pt idx="527">
                  <c:v>1962</c:v>
                </c:pt>
                <c:pt idx="528">
                  <c:v>1962</c:v>
                </c:pt>
                <c:pt idx="529">
                  <c:v>1962</c:v>
                </c:pt>
                <c:pt idx="530">
                  <c:v>1962</c:v>
                </c:pt>
                <c:pt idx="531">
                  <c:v>1962</c:v>
                </c:pt>
                <c:pt idx="532">
                  <c:v>1962</c:v>
                </c:pt>
                <c:pt idx="533">
                  <c:v>1962</c:v>
                </c:pt>
                <c:pt idx="534">
                  <c:v>1962</c:v>
                </c:pt>
                <c:pt idx="535">
                  <c:v>1963</c:v>
                </c:pt>
                <c:pt idx="536">
                  <c:v>1963</c:v>
                </c:pt>
                <c:pt idx="537">
                  <c:v>1963</c:v>
                </c:pt>
                <c:pt idx="538">
                  <c:v>1963</c:v>
                </c:pt>
                <c:pt idx="539">
                  <c:v>1963</c:v>
                </c:pt>
                <c:pt idx="540">
                  <c:v>1963</c:v>
                </c:pt>
                <c:pt idx="541">
                  <c:v>1963</c:v>
                </c:pt>
                <c:pt idx="542">
                  <c:v>1963</c:v>
                </c:pt>
                <c:pt idx="543">
                  <c:v>1963</c:v>
                </c:pt>
                <c:pt idx="544">
                  <c:v>1963</c:v>
                </c:pt>
                <c:pt idx="545">
                  <c:v>1963</c:v>
                </c:pt>
                <c:pt idx="546">
                  <c:v>1963</c:v>
                </c:pt>
                <c:pt idx="547">
                  <c:v>1963</c:v>
                </c:pt>
                <c:pt idx="548">
                  <c:v>1963</c:v>
                </c:pt>
                <c:pt idx="549">
                  <c:v>1963</c:v>
                </c:pt>
                <c:pt idx="550">
                  <c:v>1963</c:v>
                </c:pt>
                <c:pt idx="551">
                  <c:v>1964</c:v>
                </c:pt>
                <c:pt idx="552">
                  <c:v>1964</c:v>
                </c:pt>
                <c:pt idx="553">
                  <c:v>1964</c:v>
                </c:pt>
                <c:pt idx="554">
                  <c:v>1964</c:v>
                </c:pt>
                <c:pt idx="555">
                  <c:v>1964</c:v>
                </c:pt>
                <c:pt idx="556">
                  <c:v>1964</c:v>
                </c:pt>
                <c:pt idx="557">
                  <c:v>1964</c:v>
                </c:pt>
                <c:pt idx="558">
                  <c:v>1964</c:v>
                </c:pt>
                <c:pt idx="559">
                  <c:v>1964</c:v>
                </c:pt>
                <c:pt idx="560">
                  <c:v>1964</c:v>
                </c:pt>
                <c:pt idx="561">
                  <c:v>1964</c:v>
                </c:pt>
                <c:pt idx="562">
                  <c:v>1964</c:v>
                </c:pt>
                <c:pt idx="563">
                  <c:v>1964</c:v>
                </c:pt>
                <c:pt idx="564">
                  <c:v>1964</c:v>
                </c:pt>
                <c:pt idx="565">
                  <c:v>1964</c:v>
                </c:pt>
                <c:pt idx="566">
                  <c:v>1965</c:v>
                </c:pt>
                <c:pt idx="567">
                  <c:v>1965</c:v>
                </c:pt>
                <c:pt idx="568">
                  <c:v>1965</c:v>
                </c:pt>
                <c:pt idx="569">
                  <c:v>1965</c:v>
                </c:pt>
                <c:pt idx="570">
                  <c:v>1965</c:v>
                </c:pt>
                <c:pt idx="571">
                  <c:v>1965</c:v>
                </c:pt>
                <c:pt idx="572">
                  <c:v>1965</c:v>
                </c:pt>
                <c:pt idx="573">
                  <c:v>1965</c:v>
                </c:pt>
                <c:pt idx="574">
                  <c:v>1965</c:v>
                </c:pt>
                <c:pt idx="575">
                  <c:v>1965</c:v>
                </c:pt>
                <c:pt idx="576">
                  <c:v>1965</c:v>
                </c:pt>
                <c:pt idx="577">
                  <c:v>1965</c:v>
                </c:pt>
                <c:pt idx="578">
                  <c:v>1965</c:v>
                </c:pt>
                <c:pt idx="579">
                  <c:v>1965</c:v>
                </c:pt>
                <c:pt idx="580">
                  <c:v>1965</c:v>
                </c:pt>
                <c:pt idx="581">
                  <c:v>1965</c:v>
                </c:pt>
                <c:pt idx="582">
                  <c:v>1965</c:v>
                </c:pt>
                <c:pt idx="583">
                  <c:v>1965</c:v>
                </c:pt>
                <c:pt idx="584">
                  <c:v>1965</c:v>
                </c:pt>
                <c:pt idx="585">
                  <c:v>1965</c:v>
                </c:pt>
                <c:pt idx="586">
                  <c:v>1965</c:v>
                </c:pt>
                <c:pt idx="587">
                  <c:v>1965</c:v>
                </c:pt>
                <c:pt idx="588">
                  <c:v>1965</c:v>
                </c:pt>
                <c:pt idx="589">
                  <c:v>1965</c:v>
                </c:pt>
                <c:pt idx="590">
                  <c:v>1966</c:v>
                </c:pt>
                <c:pt idx="591">
                  <c:v>1966</c:v>
                </c:pt>
                <c:pt idx="592">
                  <c:v>1966</c:v>
                </c:pt>
                <c:pt idx="593">
                  <c:v>1966</c:v>
                </c:pt>
                <c:pt idx="594">
                  <c:v>1966</c:v>
                </c:pt>
                <c:pt idx="595">
                  <c:v>1966</c:v>
                </c:pt>
                <c:pt idx="596">
                  <c:v>1966</c:v>
                </c:pt>
                <c:pt idx="597">
                  <c:v>1966</c:v>
                </c:pt>
                <c:pt idx="598">
                  <c:v>1966</c:v>
                </c:pt>
                <c:pt idx="599">
                  <c:v>1966</c:v>
                </c:pt>
                <c:pt idx="600">
                  <c:v>1966</c:v>
                </c:pt>
                <c:pt idx="601">
                  <c:v>1966</c:v>
                </c:pt>
                <c:pt idx="602">
                  <c:v>1966</c:v>
                </c:pt>
                <c:pt idx="603">
                  <c:v>1966</c:v>
                </c:pt>
                <c:pt idx="604">
                  <c:v>1966</c:v>
                </c:pt>
                <c:pt idx="605">
                  <c:v>1966</c:v>
                </c:pt>
                <c:pt idx="606">
                  <c:v>1966</c:v>
                </c:pt>
                <c:pt idx="607">
                  <c:v>1966</c:v>
                </c:pt>
                <c:pt idx="608">
                  <c:v>1967</c:v>
                </c:pt>
                <c:pt idx="609">
                  <c:v>1967</c:v>
                </c:pt>
                <c:pt idx="610">
                  <c:v>1967</c:v>
                </c:pt>
                <c:pt idx="611">
                  <c:v>1967</c:v>
                </c:pt>
                <c:pt idx="612">
                  <c:v>1967</c:v>
                </c:pt>
                <c:pt idx="613">
                  <c:v>1967</c:v>
                </c:pt>
                <c:pt idx="614">
                  <c:v>1967</c:v>
                </c:pt>
                <c:pt idx="615">
                  <c:v>1967</c:v>
                </c:pt>
                <c:pt idx="616">
                  <c:v>1967</c:v>
                </c:pt>
                <c:pt idx="617">
                  <c:v>1967</c:v>
                </c:pt>
                <c:pt idx="618">
                  <c:v>1967</c:v>
                </c:pt>
                <c:pt idx="619">
                  <c:v>1967</c:v>
                </c:pt>
                <c:pt idx="620">
                  <c:v>1967</c:v>
                </c:pt>
                <c:pt idx="621">
                  <c:v>1967</c:v>
                </c:pt>
                <c:pt idx="622">
                  <c:v>1967</c:v>
                </c:pt>
                <c:pt idx="623">
                  <c:v>1967</c:v>
                </c:pt>
                <c:pt idx="624">
                  <c:v>1968</c:v>
                </c:pt>
                <c:pt idx="625">
                  <c:v>1968</c:v>
                </c:pt>
                <c:pt idx="626">
                  <c:v>1968</c:v>
                </c:pt>
                <c:pt idx="627">
                  <c:v>1968</c:v>
                </c:pt>
                <c:pt idx="628">
                  <c:v>1968</c:v>
                </c:pt>
                <c:pt idx="629">
                  <c:v>1968</c:v>
                </c:pt>
                <c:pt idx="630">
                  <c:v>1968</c:v>
                </c:pt>
                <c:pt idx="631">
                  <c:v>1968</c:v>
                </c:pt>
                <c:pt idx="632">
                  <c:v>1968</c:v>
                </c:pt>
                <c:pt idx="633">
                  <c:v>1968</c:v>
                </c:pt>
                <c:pt idx="634">
                  <c:v>1968</c:v>
                </c:pt>
                <c:pt idx="635">
                  <c:v>1968</c:v>
                </c:pt>
                <c:pt idx="636">
                  <c:v>1968</c:v>
                </c:pt>
                <c:pt idx="637">
                  <c:v>1968</c:v>
                </c:pt>
                <c:pt idx="638">
                  <c:v>1968</c:v>
                </c:pt>
                <c:pt idx="639">
                  <c:v>1968</c:v>
                </c:pt>
                <c:pt idx="640">
                  <c:v>1968</c:v>
                </c:pt>
                <c:pt idx="641">
                  <c:v>1968</c:v>
                </c:pt>
                <c:pt idx="642">
                  <c:v>1968</c:v>
                </c:pt>
                <c:pt idx="643">
                  <c:v>1968</c:v>
                </c:pt>
                <c:pt idx="644">
                  <c:v>1968</c:v>
                </c:pt>
                <c:pt idx="645">
                  <c:v>1968</c:v>
                </c:pt>
                <c:pt idx="646">
                  <c:v>1969</c:v>
                </c:pt>
                <c:pt idx="647">
                  <c:v>1969</c:v>
                </c:pt>
                <c:pt idx="648">
                  <c:v>1969</c:v>
                </c:pt>
                <c:pt idx="649">
                  <c:v>1969</c:v>
                </c:pt>
                <c:pt idx="650">
                  <c:v>1969</c:v>
                </c:pt>
                <c:pt idx="651">
                  <c:v>1969</c:v>
                </c:pt>
                <c:pt idx="652">
                  <c:v>1969</c:v>
                </c:pt>
                <c:pt idx="653">
                  <c:v>1969</c:v>
                </c:pt>
                <c:pt idx="654">
                  <c:v>1969</c:v>
                </c:pt>
                <c:pt idx="655">
                  <c:v>1969</c:v>
                </c:pt>
                <c:pt idx="656">
                  <c:v>1969</c:v>
                </c:pt>
                <c:pt idx="657">
                  <c:v>1969</c:v>
                </c:pt>
                <c:pt idx="658">
                  <c:v>1969</c:v>
                </c:pt>
                <c:pt idx="659">
                  <c:v>1969</c:v>
                </c:pt>
                <c:pt idx="660">
                  <c:v>1970</c:v>
                </c:pt>
                <c:pt idx="661">
                  <c:v>1970</c:v>
                </c:pt>
                <c:pt idx="662">
                  <c:v>1970</c:v>
                </c:pt>
                <c:pt idx="663">
                  <c:v>1970</c:v>
                </c:pt>
                <c:pt idx="664">
                  <c:v>1970</c:v>
                </c:pt>
                <c:pt idx="665">
                  <c:v>1970</c:v>
                </c:pt>
                <c:pt idx="666">
                  <c:v>1970</c:v>
                </c:pt>
                <c:pt idx="667">
                  <c:v>1970</c:v>
                </c:pt>
                <c:pt idx="668">
                  <c:v>1970</c:v>
                </c:pt>
                <c:pt idx="669">
                  <c:v>1970</c:v>
                </c:pt>
                <c:pt idx="670">
                  <c:v>1970</c:v>
                </c:pt>
                <c:pt idx="671">
                  <c:v>1970</c:v>
                </c:pt>
                <c:pt idx="672">
                  <c:v>1970</c:v>
                </c:pt>
                <c:pt idx="673">
                  <c:v>1970</c:v>
                </c:pt>
                <c:pt idx="674">
                  <c:v>1970</c:v>
                </c:pt>
                <c:pt idx="675">
                  <c:v>1970</c:v>
                </c:pt>
                <c:pt idx="676">
                  <c:v>1970</c:v>
                </c:pt>
                <c:pt idx="677">
                  <c:v>1970</c:v>
                </c:pt>
                <c:pt idx="678">
                  <c:v>1970</c:v>
                </c:pt>
                <c:pt idx="679">
                  <c:v>1970</c:v>
                </c:pt>
                <c:pt idx="680">
                  <c:v>1970</c:v>
                </c:pt>
                <c:pt idx="681">
                  <c:v>1970</c:v>
                </c:pt>
                <c:pt idx="682">
                  <c:v>1970</c:v>
                </c:pt>
                <c:pt idx="683">
                  <c:v>1970</c:v>
                </c:pt>
                <c:pt idx="684">
                  <c:v>1971</c:v>
                </c:pt>
                <c:pt idx="685">
                  <c:v>1971</c:v>
                </c:pt>
                <c:pt idx="686">
                  <c:v>1971</c:v>
                </c:pt>
                <c:pt idx="687">
                  <c:v>1971</c:v>
                </c:pt>
                <c:pt idx="688">
                  <c:v>1971</c:v>
                </c:pt>
                <c:pt idx="689">
                  <c:v>1971</c:v>
                </c:pt>
                <c:pt idx="690">
                  <c:v>1971</c:v>
                </c:pt>
                <c:pt idx="691">
                  <c:v>1971</c:v>
                </c:pt>
                <c:pt idx="692">
                  <c:v>1971</c:v>
                </c:pt>
                <c:pt idx="693">
                  <c:v>1971</c:v>
                </c:pt>
                <c:pt idx="694">
                  <c:v>1971</c:v>
                </c:pt>
                <c:pt idx="695">
                  <c:v>1971</c:v>
                </c:pt>
                <c:pt idx="696">
                  <c:v>1971</c:v>
                </c:pt>
                <c:pt idx="697">
                  <c:v>1971</c:v>
                </c:pt>
                <c:pt idx="698">
                  <c:v>1971</c:v>
                </c:pt>
                <c:pt idx="699">
                  <c:v>1971</c:v>
                </c:pt>
                <c:pt idx="700">
                  <c:v>1971</c:v>
                </c:pt>
                <c:pt idx="701">
                  <c:v>1971</c:v>
                </c:pt>
                <c:pt idx="702">
                  <c:v>1971</c:v>
                </c:pt>
                <c:pt idx="703">
                  <c:v>1971</c:v>
                </c:pt>
                <c:pt idx="704">
                  <c:v>1971</c:v>
                </c:pt>
                <c:pt idx="705">
                  <c:v>1971</c:v>
                </c:pt>
                <c:pt idx="706">
                  <c:v>1972</c:v>
                </c:pt>
                <c:pt idx="707">
                  <c:v>1972</c:v>
                </c:pt>
                <c:pt idx="708">
                  <c:v>1972</c:v>
                </c:pt>
                <c:pt idx="709">
                  <c:v>1972</c:v>
                </c:pt>
                <c:pt idx="710">
                  <c:v>1972</c:v>
                </c:pt>
                <c:pt idx="711">
                  <c:v>1972</c:v>
                </c:pt>
                <c:pt idx="712">
                  <c:v>1972</c:v>
                </c:pt>
                <c:pt idx="713">
                  <c:v>1972</c:v>
                </c:pt>
                <c:pt idx="714">
                  <c:v>1972</c:v>
                </c:pt>
                <c:pt idx="715">
                  <c:v>1972</c:v>
                </c:pt>
                <c:pt idx="716">
                  <c:v>1972</c:v>
                </c:pt>
                <c:pt idx="717">
                  <c:v>1972</c:v>
                </c:pt>
                <c:pt idx="718">
                  <c:v>1972</c:v>
                </c:pt>
                <c:pt idx="719">
                  <c:v>1972</c:v>
                </c:pt>
                <c:pt idx="720">
                  <c:v>1972</c:v>
                </c:pt>
                <c:pt idx="721">
                  <c:v>1972</c:v>
                </c:pt>
                <c:pt idx="722">
                  <c:v>1972</c:v>
                </c:pt>
                <c:pt idx="723">
                  <c:v>1972</c:v>
                </c:pt>
                <c:pt idx="724">
                  <c:v>1972</c:v>
                </c:pt>
                <c:pt idx="725">
                  <c:v>1972</c:v>
                </c:pt>
                <c:pt idx="726">
                  <c:v>1972</c:v>
                </c:pt>
                <c:pt idx="727">
                  <c:v>1972</c:v>
                </c:pt>
                <c:pt idx="728">
                  <c:v>1972</c:v>
                </c:pt>
                <c:pt idx="729">
                  <c:v>1973</c:v>
                </c:pt>
                <c:pt idx="730">
                  <c:v>1973</c:v>
                </c:pt>
                <c:pt idx="731">
                  <c:v>1973</c:v>
                </c:pt>
                <c:pt idx="732">
                  <c:v>1973</c:v>
                </c:pt>
                <c:pt idx="733">
                  <c:v>1973</c:v>
                </c:pt>
                <c:pt idx="734">
                  <c:v>1973</c:v>
                </c:pt>
                <c:pt idx="735">
                  <c:v>1973</c:v>
                </c:pt>
                <c:pt idx="736">
                  <c:v>1973</c:v>
                </c:pt>
                <c:pt idx="737">
                  <c:v>1973</c:v>
                </c:pt>
                <c:pt idx="738">
                  <c:v>1973</c:v>
                </c:pt>
                <c:pt idx="739">
                  <c:v>1973</c:v>
                </c:pt>
                <c:pt idx="740">
                  <c:v>1974</c:v>
                </c:pt>
                <c:pt idx="741">
                  <c:v>1974</c:v>
                </c:pt>
                <c:pt idx="742">
                  <c:v>1974</c:v>
                </c:pt>
                <c:pt idx="743">
                  <c:v>1974</c:v>
                </c:pt>
                <c:pt idx="744">
                  <c:v>1974</c:v>
                </c:pt>
                <c:pt idx="745">
                  <c:v>1974</c:v>
                </c:pt>
                <c:pt idx="746">
                  <c:v>1974</c:v>
                </c:pt>
                <c:pt idx="747">
                  <c:v>1974</c:v>
                </c:pt>
                <c:pt idx="748">
                  <c:v>1974</c:v>
                </c:pt>
                <c:pt idx="749">
                  <c:v>1974</c:v>
                </c:pt>
                <c:pt idx="750">
                  <c:v>1975</c:v>
                </c:pt>
                <c:pt idx="751">
                  <c:v>1975</c:v>
                </c:pt>
                <c:pt idx="752">
                  <c:v>1975</c:v>
                </c:pt>
                <c:pt idx="753">
                  <c:v>1975</c:v>
                </c:pt>
                <c:pt idx="754">
                  <c:v>1975</c:v>
                </c:pt>
                <c:pt idx="755">
                  <c:v>1975</c:v>
                </c:pt>
                <c:pt idx="756">
                  <c:v>1975</c:v>
                </c:pt>
                <c:pt idx="757">
                  <c:v>1975</c:v>
                </c:pt>
                <c:pt idx="758">
                  <c:v>1976</c:v>
                </c:pt>
                <c:pt idx="759">
                  <c:v>1976</c:v>
                </c:pt>
                <c:pt idx="760">
                  <c:v>1976</c:v>
                </c:pt>
                <c:pt idx="761">
                  <c:v>1976</c:v>
                </c:pt>
                <c:pt idx="762">
                  <c:v>1976</c:v>
                </c:pt>
                <c:pt idx="763">
                  <c:v>1976</c:v>
                </c:pt>
                <c:pt idx="764">
                  <c:v>1976</c:v>
                </c:pt>
                <c:pt idx="765">
                  <c:v>1976</c:v>
                </c:pt>
                <c:pt idx="766">
                  <c:v>1976</c:v>
                </c:pt>
                <c:pt idx="767">
                  <c:v>1976</c:v>
                </c:pt>
                <c:pt idx="768">
                  <c:v>1976</c:v>
                </c:pt>
                <c:pt idx="769">
                  <c:v>1976</c:v>
                </c:pt>
                <c:pt idx="770">
                  <c:v>1976</c:v>
                </c:pt>
                <c:pt idx="771">
                  <c:v>1976</c:v>
                </c:pt>
                <c:pt idx="772">
                  <c:v>1976</c:v>
                </c:pt>
                <c:pt idx="773">
                  <c:v>1976</c:v>
                </c:pt>
                <c:pt idx="774">
                  <c:v>1976</c:v>
                </c:pt>
                <c:pt idx="775">
                  <c:v>1976</c:v>
                </c:pt>
                <c:pt idx="776">
                  <c:v>1976</c:v>
                </c:pt>
                <c:pt idx="777">
                  <c:v>1976</c:v>
                </c:pt>
                <c:pt idx="778">
                  <c:v>1976</c:v>
                </c:pt>
                <c:pt idx="779">
                  <c:v>1976</c:v>
                </c:pt>
                <c:pt idx="780">
                  <c:v>1976</c:v>
                </c:pt>
                <c:pt idx="781">
                  <c:v>1976</c:v>
                </c:pt>
                <c:pt idx="782">
                  <c:v>1976</c:v>
                </c:pt>
                <c:pt idx="783">
                  <c:v>1976</c:v>
                </c:pt>
                <c:pt idx="784">
                  <c:v>1976</c:v>
                </c:pt>
                <c:pt idx="785">
                  <c:v>1976</c:v>
                </c:pt>
                <c:pt idx="786">
                  <c:v>1976</c:v>
                </c:pt>
                <c:pt idx="787">
                  <c:v>1976</c:v>
                </c:pt>
                <c:pt idx="788">
                  <c:v>1976</c:v>
                </c:pt>
                <c:pt idx="789">
                  <c:v>1976</c:v>
                </c:pt>
                <c:pt idx="790">
                  <c:v>1976</c:v>
                </c:pt>
                <c:pt idx="791">
                  <c:v>1977</c:v>
                </c:pt>
                <c:pt idx="792">
                  <c:v>1977</c:v>
                </c:pt>
                <c:pt idx="793">
                  <c:v>1977</c:v>
                </c:pt>
                <c:pt idx="794">
                  <c:v>1977</c:v>
                </c:pt>
                <c:pt idx="795">
                  <c:v>1977</c:v>
                </c:pt>
                <c:pt idx="796">
                  <c:v>1977</c:v>
                </c:pt>
                <c:pt idx="797">
                  <c:v>1977</c:v>
                </c:pt>
                <c:pt idx="798">
                  <c:v>1977</c:v>
                </c:pt>
                <c:pt idx="799">
                  <c:v>1977</c:v>
                </c:pt>
                <c:pt idx="800">
                  <c:v>1977</c:v>
                </c:pt>
                <c:pt idx="801">
                  <c:v>1977</c:v>
                </c:pt>
                <c:pt idx="802">
                  <c:v>1977</c:v>
                </c:pt>
                <c:pt idx="803">
                  <c:v>1977</c:v>
                </c:pt>
                <c:pt idx="804">
                  <c:v>1977</c:v>
                </c:pt>
                <c:pt idx="805">
                  <c:v>1977</c:v>
                </c:pt>
                <c:pt idx="806">
                  <c:v>1977</c:v>
                </c:pt>
                <c:pt idx="807">
                  <c:v>1977</c:v>
                </c:pt>
                <c:pt idx="808">
                  <c:v>1977</c:v>
                </c:pt>
                <c:pt idx="809">
                  <c:v>1977</c:v>
                </c:pt>
                <c:pt idx="810">
                  <c:v>1977</c:v>
                </c:pt>
                <c:pt idx="811">
                  <c:v>1977</c:v>
                </c:pt>
                <c:pt idx="812">
                  <c:v>1977</c:v>
                </c:pt>
                <c:pt idx="813">
                  <c:v>1977</c:v>
                </c:pt>
                <c:pt idx="814">
                  <c:v>1977</c:v>
                </c:pt>
                <c:pt idx="815">
                  <c:v>1977</c:v>
                </c:pt>
                <c:pt idx="816">
                  <c:v>1977</c:v>
                </c:pt>
                <c:pt idx="817">
                  <c:v>1977</c:v>
                </c:pt>
                <c:pt idx="818">
                  <c:v>1977</c:v>
                </c:pt>
                <c:pt idx="819">
                  <c:v>1977</c:v>
                </c:pt>
                <c:pt idx="820">
                  <c:v>1977</c:v>
                </c:pt>
                <c:pt idx="821">
                  <c:v>1977</c:v>
                </c:pt>
                <c:pt idx="822">
                  <c:v>1977</c:v>
                </c:pt>
                <c:pt idx="823">
                  <c:v>1978</c:v>
                </c:pt>
                <c:pt idx="824">
                  <c:v>1978</c:v>
                </c:pt>
                <c:pt idx="825">
                  <c:v>1978</c:v>
                </c:pt>
                <c:pt idx="826">
                  <c:v>1978</c:v>
                </c:pt>
                <c:pt idx="827">
                  <c:v>1978</c:v>
                </c:pt>
                <c:pt idx="828">
                  <c:v>1978</c:v>
                </c:pt>
                <c:pt idx="829">
                  <c:v>1978</c:v>
                </c:pt>
                <c:pt idx="830">
                  <c:v>1978</c:v>
                </c:pt>
                <c:pt idx="831">
                  <c:v>1978</c:v>
                </c:pt>
                <c:pt idx="832">
                  <c:v>1978</c:v>
                </c:pt>
                <c:pt idx="833">
                  <c:v>1978</c:v>
                </c:pt>
                <c:pt idx="834">
                  <c:v>1978</c:v>
                </c:pt>
                <c:pt idx="835">
                  <c:v>1978</c:v>
                </c:pt>
                <c:pt idx="836">
                  <c:v>1978</c:v>
                </c:pt>
                <c:pt idx="837">
                  <c:v>1978</c:v>
                </c:pt>
                <c:pt idx="838">
                  <c:v>1978</c:v>
                </c:pt>
                <c:pt idx="839">
                  <c:v>1979</c:v>
                </c:pt>
                <c:pt idx="840">
                  <c:v>1979</c:v>
                </c:pt>
                <c:pt idx="841">
                  <c:v>1979</c:v>
                </c:pt>
                <c:pt idx="842">
                  <c:v>1979</c:v>
                </c:pt>
                <c:pt idx="843">
                  <c:v>1979</c:v>
                </c:pt>
                <c:pt idx="844">
                  <c:v>1979</c:v>
                </c:pt>
                <c:pt idx="845">
                  <c:v>1979</c:v>
                </c:pt>
                <c:pt idx="846">
                  <c:v>1979</c:v>
                </c:pt>
                <c:pt idx="847">
                  <c:v>1979</c:v>
                </c:pt>
                <c:pt idx="848">
                  <c:v>1980</c:v>
                </c:pt>
                <c:pt idx="849">
                  <c:v>1980</c:v>
                </c:pt>
                <c:pt idx="850">
                  <c:v>1980</c:v>
                </c:pt>
                <c:pt idx="851">
                  <c:v>1980</c:v>
                </c:pt>
                <c:pt idx="852">
                  <c:v>1980</c:v>
                </c:pt>
                <c:pt idx="853">
                  <c:v>1980</c:v>
                </c:pt>
                <c:pt idx="854">
                  <c:v>1980</c:v>
                </c:pt>
                <c:pt idx="855">
                  <c:v>1980</c:v>
                </c:pt>
                <c:pt idx="856">
                  <c:v>1980</c:v>
                </c:pt>
                <c:pt idx="857">
                  <c:v>1980</c:v>
                </c:pt>
                <c:pt idx="858">
                  <c:v>1981</c:v>
                </c:pt>
                <c:pt idx="859">
                  <c:v>1981</c:v>
                </c:pt>
                <c:pt idx="860">
                  <c:v>1981</c:v>
                </c:pt>
                <c:pt idx="861">
                  <c:v>1981</c:v>
                </c:pt>
                <c:pt idx="862">
                  <c:v>1981</c:v>
                </c:pt>
                <c:pt idx="863">
                  <c:v>1982</c:v>
                </c:pt>
                <c:pt idx="864">
                  <c:v>1982</c:v>
                </c:pt>
                <c:pt idx="865">
                  <c:v>1982</c:v>
                </c:pt>
                <c:pt idx="866">
                  <c:v>1982</c:v>
                </c:pt>
                <c:pt idx="867">
                  <c:v>1982</c:v>
                </c:pt>
                <c:pt idx="868">
                  <c:v>1982</c:v>
                </c:pt>
                <c:pt idx="869">
                  <c:v>1983</c:v>
                </c:pt>
                <c:pt idx="870">
                  <c:v>1983</c:v>
                </c:pt>
                <c:pt idx="871">
                  <c:v>1983</c:v>
                </c:pt>
                <c:pt idx="872">
                  <c:v>1983</c:v>
                </c:pt>
                <c:pt idx="873">
                  <c:v>1984</c:v>
                </c:pt>
                <c:pt idx="874">
                  <c:v>1984</c:v>
                </c:pt>
                <c:pt idx="875">
                  <c:v>1984</c:v>
                </c:pt>
                <c:pt idx="876">
                  <c:v>1984</c:v>
                </c:pt>
                <c:pt idx="877">
                  <c:v>1984</c:v>
                </c:pt>
                <c:pt idx="878">
                  <c:v>1984</c:v>
                </c:pt>
                <c:pt idx="879">
                  <c:v>1984</c:v>
                </c:pt>
                <c:pt idx="880">
                  <c:v>1984</c:v>
                </c:pt>
                <c:pt idx="881">
                  <c:v>1984</c:v>
                </c:pt>
                <c:pt idx="882">
                  <c:v>1985</c:v>
                </c:pt>
                <c:pt idx="883">
                  <c:v>1985</c:v>
                </c:pt>
                <c:pt idx="884">
                  <c:v>1985</c:v>
                </c:pt>
                <c:pt idx="885">
                  <c:v>1985</c:v>
                </c:pt>
                <c:pt idx="886">
                  <c:v>1985</c:v>
                </c:pt>
                <c:pt idx="887">
                  <c:v>1986</c:v>
                </c:pt>
                <c:pt idx="888">
                  <c:v>1986</c:v>
                </c:pt>
                <c:pt idx="889">
                  <c:v>1986</c:v>
                </c:pt>
                <c:pt idx="890">
                  <c:v>1986</c:v>
                </c:pt>
                <c:pt idx="891">
                  <c:v>1986</c:v>
                </c:pt>
                <c:pt idx="892">
                  <c:v>1987</c:v>
                </c:pt>
                <c:pt idx="893">
                  <c:v>1987</c:v>
                </c:pt>
                <c:pt idx="894">
                  <c:v>1987</c:v>
                </c:pt>
                <c:pt idx="895">
                  <c:v>1988</c:v>
                </c:pt>
                <c:pt idx="896">
                  <c:v>1988</c:v>
                </c:pt>
                <c:pt idx="897">
                  <c:v>1988</c:v>
                </c:pt>
                <c:pt idx="898">
                  <c:v>1988</c:v>
                </c:pt>
                <c:pt idx="899">
                  <c:v>1988</c:v>
                </c:pt>
                <c:pt idx="900">
                  <c:v>1988</c:v>
                </c:pt>
                <c:pt idx="901">
                  <c:v>1988</c:v>
                </c:pt>
                <c:pt idx="902">
                  <c:v>1988</c:v>
                </c:pt>
                <c:pt idx="903">
                  <c:v>1988</c:v>
                </c:pt>
                <c:pt idx="904">
                  <c:v>1988</c:v>
                </c:pt>
                <c:pt idx="905">
                  <c:v>1988</c:v>
                </c:pt>
                <c:pt idx="906">
                  <c:v>1989</c:v>
                </c:pt>
                <c:pt idx="907">
                  <c:v>1989</c:v>
                </c:pt>
                <c:pt idx="908">
                  <c:v>1989</c:v>
                </c:pt>
                <c:pt idx="909">
                  <c:v>1990</c:v>
                </c:pt>
                <c:pt idx="910">
                  <c:v>1990</c:v>
                </c:pt>
                <c:pt idx="911">
                  <c:v>1990</c:v>
                </c:pt>
                <c:pt idx="912">
                  <c:v>1990</c:v>
                </c:pt>
                <c:pt idx="913">
                  <c:v>1990</c:v>
                </c:pt>
                <c:pt idx="914">
                  <c:v>1990</c:v>
                </c:pt>
                <c:pt idx="915">
                  <c:v>1990</c:v>
                </c:pt>
                <c:pt idx="916">
                  <c:v>1990</c:v>
                </c:pt>
                <c:pt idx="917">
                  <c:v>1990</c:v>
                </c:pt>
                <c:pt idx="918">
                  <c:v>1990</c:v>
                </c:pt>
                <c:pt idx="919">
                  <c:v>1990</c:v>
                </c:pt>
                <c:pt idx="920">
                  <c:v>1990</c:v>
                </c:pt>
                <c:pt idx="921">
                  <c:v>1991</c:v>
                </c:pt>
                <c:pt idx="922">
                  <c:v>1991</c:v>
                </c:pt>
                <c:pt idx="923">
                  <c:v>1991</c:v>
                </c:pt>
                <c:pt idx="924">
                  <c:v>1991</c:v>
                </c:pt>
                <c:pt idx="925">
                  <c:v>1991</c:v>
                </c:pt>
                <c:pt idx="926">
                  <c:v>1992</c:v>
                </c:pt>
                <c:pt idx="927">
                  <c:v>1992</c:v>
                </c:pt>
                <c:pt idx="928">
                  <c:v>1992</c:v>
                </c:pt>
                <c:pt idx="929">
                  <c:v>1992</c:v>
                </c:pt>
                <c:pt idx="930">
                  <c:v>1992</c:v>
                </c:pt>
                <c:pt idx="931">
                  <c:v>1992</c:v>
                </c:pt>
                <c:pt idx="932">
                  <c:v>1992</c:v>
                </c:pt>
                <c:pt idx="933">
                  <c:v>1992</c:v>
                </c:pt>
                <c:pt idx="934">
                  <c:v>1992</c:v>
                </c:pt>
                <c:pt idx="935">
                  <c:v>1992</c:v>
                </c:pt>
                <c:pt idx="936">
                  <c:v>1992</c:v>
                </c:pt>
                <c:pt idx="937">
                  <c:v>1992</c:v>
                </c:pt>
                <c:pt idx="938">
                  <c:v>1992</c:v>
                </c:pt>
                <c:pt idx="939">
                  <c:v>1993</c:v>
                </c:pt>
                <c:pt idx="940">
                  <c:v>1993</c:v>
                </c:pt>
                <c:pt idx="941">
                  <c:v>1993</c:v>
                </c:pt>
                <c:pt idx="942">
                  <c:v>1993</c:v>
                </c:pt>
                <c:pt idx="943">
                  <c:v>1993</c:v>
                </c:pt>
                <c:pt idx="944">
                  <c:v>1993</c:v>
                </c:pt>
                <c:pt idx="945">
                  <c:v>1993</c:v>
                </c:pt>
                <c:pt idx="946">
                  <c:v>1993</c:v>
                </c:pt>
                <c:pt idx="947">
                  <c:v>1993</c:v>
                </c:pt>
                <c:pt idx="948">
                  <c:v>1993</c:v>
                </c:pt>
                <c:pt idx="949">
                  <c:v>1993</c:v>
                </c:pt>
                <c:pt idx="950">
                  <c:v>1993</c:v>
                </c:pt>
                <c:pt idx="951">
                  <c:v>1993</c:v>
                </c:pt>
                <c:pt idx="952">
                  <c:v>1993</c:v>
                </c:pt>
                <c:pt idx="953">
                  <c:v>1993</c:v>
                </c:pt>
                <c:pt idx="954">
                  <c:v>1993</c:v>
                </c:pt>
                <c:pt idx="955">
                  <c:v>1993</c:v>
                </c:pt>
                <c:pt idx="956">
                  <c:v>1994</c:v>
                </c:pt>
                <c:pt idx="957">
                  <c:v>1994</c:v>
                </c:pt>
                <c:pt idx="958">
                  <c:v>1994</c:v>
                </c:pt>
                <c:pt idx="959">
                  <c:v>1994</c:v>
                </c:pt>
                <c:pt idx="960">
                  <c:v>1994</c:v>
                </c:pt>
                <c:pt idx="961">
                  <c:v>1994</c:v>
                </c:pt>
                <c:pt idx="962">
                  <c:v>1994</c:v>
                </c:pt>
                <c:pt idx="963">
                  <c:v>1994</c:v>
                </c:pt>
                <c:pt idx="964">
                  <c:v>1994</c:v>
                </c:pt>
                <c:pt idx="965">
                  <c:v>1994</c:v>
                </c:pt>
                <c:pt idx="966">
                  <c:v>1994</c:v>
                </c:pt>
                <c:pt idx="967">
                  <c:v>1994</c:v>
                </c:pt>
                <c:pt idx="968">
                  <c:v>1994</c:v>
                </c:pt>
                <c:pt idx="969">
                  <c:v>1994</c:v>
                </c:pt>
                <c:pt idx="970">
                  <c:v>1994</c:v>
                </c:pt>
                <c:pt idx="971">
                  <c:v>1994</c:v>
                </c:pt>
                <c:pt idx="972">
                  <c:v>1994</c:v>
                </c:pt>
                <c:pt idx="973">
                  <c:v>1994</c:v>
                </c:pt>
                <c:pt idx="974">
                  <c:v>1994</c:v>
                </c:pt>
                <c:pt idx="975">
                  <c:v>1995</c:v>
                </c:pt>
                <c:pt idx="976">
                  <c:v>1995</c:v>
                </c:pt>
                <c:pt idx="977">
                  <c:v>1995</c:v>
                </c:pt>
                <c:pt idx="978">
                  <c:v>1995</c:v>
                </c:pt>
                <c:pt idx="979">
                  <c:v>1995</c:v>
                </c:pt>
                <c:pt idx="980">
                  <c:v>1995</c:v>
                </c:pt>
                <c:pt idx="981">
                  <c:v>1995</c:v>
                </c:pt>
                <c:pt idx="982">
                  <c:v>1995</c:v>
                </c:pt>
                <c:pt idx="983">
                  <c:v>1995</c:v>
                </c:pt>
                <c:pt idx="984">
                  <c:v>1995</c:v>
                </c:pt>
                <c:pt idx="985">
                  <c:v>1995</c:v>
                </c:pt>
                <c:pt idx="986">
                  <c:v>1995</c:v>
                </c:pt>
                <c:pt idx="987">
                  <c:v>1995</c:v>
                </c:pt>
                <c:pt idx="988">
                  <c:v>1995</c:v>
                </c:pt>
                <c:pt idx="989">
                  <c:v>1995</c:v>
                </c:pt>
                <c:pt idx="990">
                  <c:v>1995</c:v>
                </c:pt>
                <c:pt idx="991">
                  <c:v>1995</c:v>
                </c:pt>
                <c:pt idx="992">
                  <c:v>1995</c:v>
                </c:pt>
                <c:pt idx="993">
                  <c:v>1996</c:v>
                </c:pt>
                <c:pt idx="994">
                  <c:v>1996</c:v>
                </c:pt>
                <c:pt idx="995">
                  <c:v>1996</c:v>
                </c:pt>
                <c:pt idx="996">
                  <c:v>1996</c:v>
                </c:pt>
                <c:pt idx="997">
                  <c:v>1996</c:v>
                </c:pt>
                <c:pt idx="998">
                  <c:v>1996</c:v>
                </c:pt>
                <c:pt idx="999">
                  <c:v>1996</c:v>
                </c:pt>
                <c:pt idx="1000">
                  <c:v>1996</c:v>
                </c:pt>
                <c:pt idx="1001">
                  <c:v>1996</c:v>
                </c:pt>
                <c:pt idx="1002">
                  <c:v>1996</c:v>
                </c:pt>
                <c:pt idx="1003">
                  <c:v>1996</c:v>
                </c:pt>
                <c:pt idx="1004">
                  <c:v>1996</c:v>
                </c:pt>
                <c:pt idx="1005">
                  <c:v>1996</c:v>
                </c:pt>
                <c:pt idx="1006">
                  <c:v>1996</c:v>
                </c:pt>
                <c:pt idx="1007">
                  <c:v>1996</c:v>
                </c:pt>
                <c:pt idx="1008">
                  <c:v>1997</c:v>
                </c:pt>
                <c:pt idx="1009">
                  <c:v>1997</c:v>
                </c:pt>
                <c:pt idx="1010">
                  <c:v>1997</c:v>
                </c:pt>
                <c:pt idx="1011">
                  <c:v>1997</c:v>
                </c:pt>
                <c:pt idx="1012">
                  <c:v>1997</c:v>
                </c:pt>
                <c:pt idx="1013">
                  <c:v>1997</c:v>
                </c:pt>
                <c:pt idx="1014">
                  <c:v>1997</c:v>
                </c:pt>
                <c:pt idx="1015">
                  <c:v>1997</c:v>
                </c:pt>
                <c:pt idx="1016">
                  <c:v>1997</c:v>
                </c:pt>
                <c:pt idx="1017">
                  <c:v>1997</c:v>
                </c:pt>
                <c:pt idx="1018">
                  <c:v>1997</c:v>
                </c:pt>
                <c:pt idx="1019">
                  <c:v>1997</c:v>
                </c:pt>
                <c:pt idx="1020">
                  <c:v>1997</c:v>
                </c:pt>
                <c:pt idx="1021">
                  <c:v>1997</c:v>
                </c:pt>
                <c:pt idx="1022">
                  <c:v>1998</c:v>
                </c:pt>
                <c:pt idx="1023">
                  <c:v>1998</c:v>
                </c:pt>
                <c:pt idx="1024">
                  <c:v>1998</c:v>
                </c:pt>
                <c:pt idx="1025">
                  <c:v>1998</c:v>
                </c:pt>
                <c:pt idx="1026">
                  <c:v>1998</c:v>
                </c:pt>
                <c:pt idx="1027">
                  <c:v>1998</c:v>
                </c:pt>
                <c:pt idx="1028">
                  <c:v>1998</c:v>
                </c:pt>
                <c:pt idx="1029">
                  <c:v>1998</c:v>
                </c:pt>
                <c:pt idx="1030">
                  <c:v>1998</c:v>
                </c:pt>
                <c:pt idx="1031">
                  <c:v>1998</c:v>
                </c:pt>
                <c:pt idx="1032">
                  <c:v>1998</c:v>
                </c:pt>
                <c:pt idx="1033">
                  <c:v>1998</c:v>
                </c:pt>
                <c:pt idx="1034">
                  <c:v>1998</c:v>
                </c:pt>
                <c:pt idx="1035">
                  <c:v>1998</c:v>
                </c:pt>
                <c:pt idx="1036">
                  <c:v>1998</c:v>
                </c:pt>
                <c:pt idx="1037">
                  <c:v>1998</c:v>
                </c:pt>
                <c:pt idx="1038">
                  <c:v>1998</c:v>
                </c:pt>
                <c:pt idx="1039">
                  <c:v>1998</c:v>
                </c:pt>
                <c:pt idx="1040">
                  <c:v>1998</c:v>
                </c:pt>
                <c:pt idx="1041">
                  <c:v>1998</c:v>
                </c:pt>
                <c:pt idx="1042">
                  <c:v>1998</c:v>
                </c:pt>
                <c:pt idx="1043">
                  <c:v>1998</c:v>
                </c:pt>
                <c:pt idx="1044">
                  <c:v>1998</c:v>
                </c:pt>
                <c:pt idx="1045">
                  <c:v>1998</c:v>
                </c:pt>
                <c:pt idx="1046">
                  <c:v>1998</c:v>
                </c:pt>
                <c:pt idx="1047">
                  <c:v>1999</c:v>
                </c:pt>
                <c:pt idx="1048">
                  <c:v>1999</c:v>
                </c:pt>
                <c:pt idx="1049">
                  <c:v>1999</c:v>
                </c:pt>
                <c:pt idx="1050">
                  <c:v>1999</c:v>
                </c:pt>
                <c:pt idx="1051">
                  <c:v>1999</c:v>
                </c:pt>
                <c:pt idx="1052">
                  <c:v>1999</c:v>
                </c:pt>
                <c:pt idx="1053">
                  <c:v>1999</c:v>
                </c:pt>
                <c:pt idx="1054">
                  <c:v>1999</c:v>
                </c:pt>
                <c:pt idx="1055">
                  <c:v>1999</c:v>
                </c:pt>
                <c:pt idx="1056">
                  <c:v>1999</c:v>
                </c:pt>
                <c:pt idx="1057">
                  <c:v>1999</c:v>
                </c:pt>
                <c:pt idx="1058">
                  <c:v>1999</c:v>
                </c:pt>
                <c:pt idx="1059">
                  <c:v>1999</c:v>
                </c:pt>
                <c:pt idx="1060">
                  <c:v>1999</c:v>
                </c:pt>
                <c:pt idx="1061">
                  <c:v>1999</c:v>
                </c:pt>
                <c:pt idx="1062">
                  <c:v>1999</c:v>
                </c:pt>
                <c:pt idx="1063">
                  <c:v>1999</c:v>
                </c:pt>
                <c:pt idx="1064">
                  <c:v>1999</c:v>
                </c:pt>
                <c:pt idx="1065">
                  <c:v>1999</c:v>
                </c:pt>
                <c:pt idx="1066">
                  <c:v>1999</c:v>
                </c:pt>
                <c:pt idx="1067">
                  <c:v>1999</c:v>
                </c:pt>
                <c:pt idx="1068">
                  <c:v>1999</c:v>
                </c:pt>
                <c:pt idx="1069">
                  <c:v>1999</c:v>
                </c:pt>
                <c:pt idx="1070">
                  <c:v>1999</c:v>
                </c:pt>
                <c:pt idx="1071">
                  <c:v>1999</c:v>
                </c:pt>
                <c:pt idx="1072">
                  <c:v>2000</c:v>
                </c:pt>
                <c:pt idx="1073">
                  <c:v>2000</c:v>
                </c:pt>
                <c:pt idx="1074">
                  <c:v>2000</c:v>
                </c:pt>
                <c:pt idx="1075">
                  <c:v>2000</c:v>
                </c:pt>
                <c:pt idx="1076">
                  <c:v>2000</c:v>
                </c:pt>
                <c:pt idx="1077">
                  <c:v>2000</c:v>
                </c:pt>
                <c:pt idx="1078">
                  <c:v>2000</c:v>
                </c:pt>
                <c:pt idx="1079">
                  <c:v>2000</c:v>
                </c:pt>
                <c:pt idx="1080">
                  <c:v>2000</c:v>
                </c:pt>
                <c:pt idx="1081">
                  <c:v>2000</c:v>
                </c:pt>
                <c:pt idx="1082">
                  <c:v>2000</c:v>
                </c:pt>
                <c:pt idx="1083">
                  <c:v>2000</c:v>
                </c:pt>
                <c:pt idx="1084">
                  <c:v>2000</c:v>
                </c:pt>
                <c:pt idx="1085">
                  <c:v>2000</c:v>
                </c:pt>
                <c:pt idx="1086">
                  <c:v>2000</c:v>
                </c:pt>
                <c:pt idx="1087">
                  <c:v>2000</c:v>
                </c:pt>
                <c:pt idx="1088">
                  <c:v>2000</c:v>
                </c:pt>
                <c:pt idx="1089">
                  <c:v>2000</c:v>
                </c:pt>
                <c:pt idx="1090">
                  <c:v>2000</c:v>
                </c:pt>
                <c:pt idx="1091">
                  <c:v>2000</c:v>
                </c:pt>
                <c:pt idx="1092">
                  <c:v>2000</c:v>
                </c:pt>
                <c:pt idx="1093">
                  <c:v>2000</c:v>
                </c:pt>
                <c:pt idx="1094">
                  <c:v>2000</c:v>
                </c:pt>
                <c:pt idx="1095">
                  <c:v>2000</c:v>
                </c:pt>
                <c:pt idx="1096">
                  <c:v>2001</c:v>
                </c:pt>
                <c:pt idx="1097">
                  <c:v>2001</c:v>
                </c:pt>
                <c:pt idx="1098">
                  <c:v>2001</c:v>
                </c:pt>
                <c:pt idx="1099">
                  <c:v>2001</c:v>
                </c:pt>
                <c:pt idx="1100">
                  <c:v>2001</c:v>
                </c:pt>
                <c:pt idx="1101">
                  <c:v>2001</c:v>
                </c:pt>
                <c:pt idx="1102">
                  <c:v>2001</c:v>
                </c:pt>
                <c:pt idx="1103">
                  <c:v>2001</c:v>
                </c:pt>
                <c:pt idx="1104">
                  <c:v>2001</c:v>
                </c:pt>
                <c:pt idx="1105">
                  <c:v>2001</c:v>
                </c:pt>
                <c:pt idx="1106">
                  <c:v>2001</c:v>
                </c:pt>
                <c:pt idx="1107">
                  <c:v>2001</c:v>
                </c:pt>
                <c:pt idx="1108">
                  <c:v>2001</c:v>
                </c:pt>
                <c:pt idx="1109">
                  <c:v>2001</c:v>
                </c:pt>
                <c:pt idx="1110">
                  <c:v>2001</c:v>
                </c:pt>
                <c:pt idx="1111">
                  <c:v>2001</c:v>
                </c:pt>
                <c:pt idx="1112">
                  <c:v>2001</c:v>
                </c:pt>
                <c:pt idx="1113">
                  <c:v>2001</c:v>
                </c:pt>
                <c:pt idx="1114">
                  <c:v>2001</c:v>
                </c:pt>
                <c:pt idx="1115">
                  <c:v>2001</c:v>
                </c:pt>
                <c:pt idx="1116">
                  <c:v>2002</c:v>
                </c:pt>
                <c:pt idx="1117">
                  <c:v>2002</c:v>
                </c:pt>
                <c:pt idx="1118">
                  <c:v>2002</c:v>
                </c:pt>
                <c:pt idx="1119">
                  <c:v>2002</c:v>
                </c:pt>
                <c:pt idx="1120">
                  <c:v>2002</c:v>
                </c:pt>
                <c:pt idx="1121">
                  <c:v>2002</c:v>
                </c:pt>
                <c:pt idx="1122">
                  <c:v>2002</c:v>
                </c:pt>
                <c:pt idx="1123">
                  <c:v>2002</c:v>
                </c:pt>
                <c:pt idx="1124">
                  <c:v>2002</c:v>
                </c:pt>
                <c:pt idx="1125">
                  <c:v>2002</c:v>
                </c:pt>
                <c:pt idx="1126">
                  <c:v>2002</c:v>
                </c:pt>
                <c:pt idx="1127">
                  <c:v>2002</c:v>
                </c:pt>
                <c:pt idx="1128">
                  <c:v>2002</c:v>
                </c:pt>
                <c:pt idx="1129">
                  <c:v>2002</c:v>
                </c:pt>
                <c:pt idx="1130">
                  <c:v>2002</c:v>
                </c:pt>
                <c:pt idx="1131">
                  <c:v>2002</c:v>
                </c:pt>
                <c:pt idx="1132">
                  <c:v>2002</c:v>
                </c:pt>
                <c:pt idx="1133">
                  <c:v>2002</c:v>
                </c:pt>
                <c:pt idx="1134">
                  <c:v>2002</c:v>
                </c:pt>
                <c:pt idx="1135">
                  <c:v>2002</c:v>
                </c:pt>
                <c:pt idx="1136">
                  <c:v>2002</c:v>
                </c:pt>
                <c:pt idx="1137">
                  <c:v>2002</c:v>
                </c:pt>
                <c:pt idx="1138">
                  <c:v>2002</c:v>
                </c:pt>
                <c:pt idx="1139">
                  <c:v>2003</c:v>
                </c:pt>
                <c:pt idx="1140">
                  <c:v>2003</c:v>
                </c:pt>
                <c:pt idx="1141">
                  <c:v>2003</c:v>
                </c:pt>
                <c:pt idx="1142">
                  <c:v>2003</c:v>
                </c:pt>
                <c:pt idx="1143">
                  <c:v>2003</c:v>
                </c:pt>
                <c:pt idx="1144">
                  <c:v>2003</c:v>
                </c:pt>
                <c:pt idx="1145">
                  <c:v>2003</c:v>
                </c:pt>
                <c:pt idx="1146">
                  <c:v>2003</c:v>
                </c:pt>
                <c:pt idx="1147">
                  <c:v>2003</c:v>
                </c:pt>
                <c:pt idx="1148">
                  <c:v>2003</c:v>
                </c:pt>
                <c:pt idx="1149">
                  <c:v>2003</c:v>
                </c:pt>
                <c:pt idx="1150">
                  <c:v>2003</c:v>
                </c:pt>
                <c:pt idx="1151">
                  <c:v>2003</c:v>
                </c:pt>
                <c:pt idx="1152">
                  <c:v>2003</c:v>
                </c:pt>
                <c:pt idx="1153">
                  <c:v>2003</c:v>
                </c:pt>
                <c:pt idx="1154">
                  <c:v>2003</c:v>
                </c:pt>
                <c:pt idx="1155">
                  <c:v>2003</c:v>
                </c:pt>
                <c:pt idx="1156">
                  <c:v>2003</c:v>
                </c:pt>
                <c:pt idx="1157">
                  <c:v>2003</c:v>
                </c:pt>
                <c:pt idx="1158">
                  <c:v>2003</c:v>
                </c:pt>
                <c:pt idx="1159">
                  <c:v>2003</c:v>
                </c:pt>
                <c:pt idx="1160">
                  <c:v>2003</c:v>
                </c:pt>
                <c:pt idx="1161">
                  <c:v>2003</c:v>
                </c:pt>
                <c:pt idx="1162">
                  <c:v>2003</c:v>
                </c:pt>
                <c:pt idx="1163">
                  <c:v>2003</c:v>
                </c:pt>
                <c:pt idx="1164">
                  <c:v>2003</c:v>
                </c:pt>
                <c:pt idx="1165">
                  <c:v>2003</c:v>
                </c:pt>
                <c:pt idx="1166">
                  <c:v>2003</c:v>
                </c:pt>
                <c:pt idx="1167">
                  <c:v>2003</c:v>
                </c:pt>
                <c:pt idx="1168">
                  <c:v>2003</c:v>
                </c:pt>
                <c:pt idx="1169">
                  <c:v>2003</c:v>
                </c:pt>
                <c:pt idx="1170">
                  <c:v>2003</c:v>
                </c:pt>
                <c:pt idx="1171">
                  <c:v>2003</c:v>
                </c:pt>
                <c:pt idx="1172">
                  <c:v>2003</c:v>
                </c:pt>
                <c:pt idx="1173">
                  <c:v>2003</c:v>
                </c:pt>
                <c:pt idx="1174">
                  <c:v>2003</c:v>
                </c:pt>
                <c:pt idx="1175">
                  <c:v>2003</c:v>
                </c:pt>
                <c:pt idx="1176">
                  <c:v>2003</c:v>
                </c:pt>
                <c:pt idx="1177">
                  <c:v>2003</c:v>
                </c:pt>
                <c:pt idx="1178">
                  <c:v>2003</c:v>
                </c:pt>
                <c:pt idx="1179">
                  <c:v>2003</c:v>
                </c:pt>
                <c:pt idx="1180">
                  <c:v>2003</c:v>
                </c:pt>
                <c:pt idx="1181">
                  <c:v>2003</c:v>
                </c:pt>
                <c:pt idx="1182">
                  <c:v>2003</c:v>
                </c:pt>
                <c:pt idx="1183">
                  <c:v>2003</c:v>
                </c:pt>
                <c:pt idx="1184">
                  <c:v>2004</c:v>
                </c:pt>
                <c:pt idx="1185">
                  <c:v>2004</c:v>
                </c:pt>
                <c:pt idx="1186">
                  <c:v>2004</c:v>
                </c:pt>
                <c:pt idx="1187">
                  <c:v>2004</c:v>
                </c:pt>
                <c:pt idx="1188">
                  <c:v>2004</c:v>
                </c:pt>
                <c:pt idx="1189">
                  <c:v>2004</c:v>
                </c:pt>
                <c:pt idx="1190">
                  <c:v>2004</c:v>
                </c:pt>
                <c:pt idx="1191">
                  <c:v>2004</c:v>
                </c:pt>
                <c:pt idx="1192">
                  <c:v>2004</c:v>
                </c:pt>
                <c:pt idx="1193">
                  <c:v>2004</c:v>
                </c:pt>
                <c:pt idx="1194">
                  <c:v>2004</c:v>
                </c:pt>
                <c:pt idx="1195">
                  <c:v>2004</c:v>
                </c:pt>
                <c:pt idx="1196">
                  <c:v>2004</c:v>
                </c:pt>
                <c:pt idx="1197">
                  <c:v>2004</c:v>
                </c:pt>
                <c:pt idx="1198">
                  <c:v>2004</c:v>
                </c:pt>
                <c:pt idx="1199">
                  <c:v>2004</c:v>
                </c:pt>
                <c:pt idx="1200">
                  <c:v>2004</c:v>
                </c:pt>
                <c:pt idx="1201">
                  <c:v>2004</c:v>
                </c:pt>
                <c:pt idx="1202">
                  <c:v>2004</c:v>
                </c:pt>
                <c:pt idx="1203">
                  <c:v>2004</c:v>
                </c:pt>
                <c:pt idx="1204">
                  <c:v>2004</c:v>
                </c:pt>
                <c:pt idx="1205">
                  <c:v>2004</c:v>
                </c:pt>
                <c:pt idx="1206">
                  <c:v>2004</c:v>
                </c:pt>
                <c:pt idx="1207">
                  <c:v>2004</c:v>
                </c:pt>
                <c:pt idx="1208">
                  <c:v>2004</c:v>
                </c:pt>
                <c:pt idx="1209">
                  <c:v>2004</c:v>
                </c:pt>
                <c:pt idx="1210">
                  <c:v>2004</c:v>
                </c:pt>
                <c:pt idx="1211">
                  <c:v>2004</c:v>
                </c:pt>
                <c:pt idx="1212">
                  <c:v>2004</c:v>
                </c:pt>
                <c:pt idx="1213">
                  <c:v>2004</c:v>
                </c:pt>
                <c:pt idx="1214">
                  <c:v>2004</c:v>
                </c:pt>
                <c:pt idx="1215">
                  <c:v>2004</c:v>
                </c:pt>
                <c:pt idx="1216">
                  <c:v>2004</c:v>
                </c:pt>
                <c:pt idx="1217">
                  <c:v>2004</c:v>
                </c:pt>
                <c:pt idx="1218">
                  <c:v>2004</c:v>
                </c:pt>
                <c:pt idx="1219">
                  <c:v>2004</c:v>
                </c:pt>
                <c:pt idx="1220">
                  <c:v>2004</c:v>
                </c:pt>
                <c:pt idx="1221">
                  <c:v>2004</c:v>
                </c:pt>
                <c:pt idx="1222">
                  <c:v>2004</c:v>
                </c:pt>
                <c:pt idx="1223">
                  <c:v>2004</c:v>
                </c:pt>
                <c:pt idx="1224">
                  <c:v>2004</c:v>
                </c:pt>
                <c:pt idx="1225">
                  <c:v>2004</c:v>
                </c:pt>
                <c:pt idx="1226">
                  <c:v>2004</c:v>
                </c:pt>
                <c:pt idx="1227">
                  <c:v>2004</c:v>
                </c:pt>
                <c:pt idx="1228">
                  <c:v>2004</c:v>
                </c:pt>
                <c:pt idx="1229">
                  <c:v>2004</c:v>
                </c:pt>
                <c:pt idx="1230">
                  <c:v>2004</c:v>
                </c:pt>
                <c:pt idx="1231">
                  <c:v>2004</c:v>
                </c:pt>
                <c:pt idx="1232">
                  <c:v>2004</c:v>
                </c:pt>
                <c:pt idx="1233">
                  <c:v>2004</c:v>
                </c:pt>
                <c:pt idx="1234">
                  <c:v>2004</c:v>
                </c:pt>
                <c:pt idx="1235">
                  <c:v>2004</c:v>
                </c:pt>
                <c:pt idx="1236">
                  <c:v>2004</c:v>
                </c:pt>
                <c:pt idx="1237">
                  <c:v>2004</c:v>
                </c:pt>
                <c:pt idx="1238">
                  <c:v>2005</c:v>
                </c:pt>
                <c:pt idx="1239">
                  <c:v>2005</c:v>
                </c:pt>
                <c:pt idx="1240">
                  <c:v>2005</c:v>
                </c:pt>
                <c:pt idx="1241">
                  <c:v>2005</c:v>
                </c:pt>
                <c:pt idx="1242">
                  <c:v>2005</c:v>
                </c:pt>
                <c:pt idx="1243">
                  <c:v>2005</c:v>
                </c:pt>
                <c:pt idx="1244">
                  <c:v>2005</c:v>
                </c:pt>
                <c:pt idx="1245">
                  <c:v>2005</c:v>
                </c:pt>
                <c:pt idx="1246">
                  <c:v>2005</c:v>
                </c:pt>
                <c:pt idx="1247">
                  <c:v>2005</c:v>
                </c:pt>
                <c:pt idx="1248">
                  <c:v>2005</c:v>
                </c:pt>
                <c:pt idx="1249">
                  <c:v>2005</c:v>
                </c:pt>
                <c:pt idx="1250">
                  <c:v>2005</c:v>
                </c:pt>
                <c:pt idx="1251">
                  <c:v>2005</c:v>
                </c:pt>
                <c:pt idx="1252">
                  <c:v>2005</c:v>
                </c:pt>
                <c:pt idx="1253">
                  <c:v>2005</c:v>
                </c:pt>
                <c:pt idx="1254">
                  <c:v>2005</c:v>
                </c:pt>
                <c:pt idx="1255">
                  <c:v>2005</c:v>
                </c:pt>
                <c:pt idx="1256">
                  <c:v>2005</c:v>
                </c:pt>
                <c:pt idx="1257">
                  <c:v>2005</c:v>
                </c:pt>
                <c:pt idx="1258">
                  <c:v>2005</c:v>
                </c:pt>
                <c:pt idx="1259">
                  <c:v>2005</c:v>
                </c:pt>
                <c:pt idx="1260">
                  <c:v>2005</c:v>
                </c:pt>
                <c:pt idx="1261">
                  <c:v>2005</c:v>
                </c:pt>
                <c:pt idx="1262">
                  <c:v>2005</c:v>
                </c:pt>
                <c:pt idx="1263">
                  <c:v>2005</c:v>
                </c:pt>
                <c:pt idx="1264">
                  <c:v>2005</c:v>
                </c:pt>
                <c:pt idx="1265">
                  <c:v>2005</c:v>
                </c:pt>
                <c:pt idx="1266">
                  <c:v>2005</c:v>
                </c:pt>
                <c:pt idx="1267">
                  <c:v>2005</c:v>
                </c:pt>
                <c:pt idx="1268">
                  <c:v>2005</c:v>
                </c:pt>
                <c:pt idx="1269">
                  <c:v>2005</c:v>
                </c:pt>
                <c:pt idx="1270">
                  <c:v>2005</c:v>
                </c:pt>
                <c:pt idx="1271">
                  <c:v>2005</c:v>
                </c:pt>
                <c:pt idx="1272">
                  <c:v>2005</c:v>
                </c:pt>
                <c:pt idx="1273">
                  <c:v>2005</c:v>
                </c:pt>
                <c:pt idx="1274">
                  <c:v>2005</c:v>
                </c:pt>
                <c:pt idx="1275">
                  <c:v>2005</c:v>
                </c:pt>
                <c:pt idx="1276">
                  <c:v>2005</c:v>
                </c:pt>
                <c:pt idx="1277">
                  <c:v>2005</c:v>
                </c:pt>
                <c:pt idx="1278">
                  <c:v>2005</c:v>
                </c:pt>
                <c:pt idx="1279">
                  <c:v>2005</c:v>
                </c:pt>
                <c:pt idx="1280">
                  <c:v>2005</c:v>
                </c:pt>
                <c:pt idx="1281">
                  <c:v>2005</c:v>
                </c:pt>
                <c:pt idx="1282">
                  <c:v>2005</c:v>
                </c:pt>
                <c:pt idx="1283">
                  <c:v>2005</c:v>
                </c:pt>
                <c:pt idx="1284">
                  <c:v>2005</c:v>
                </c:pt>
                <c:pt idx="1285">
                  <c:v>2005</c:v>
                </c:pt>
                <c:pt idx="1286">
                  <c:v>2005</c:v>
                </c:pt>
                <c:pt idx="1287">
                  <c:v>2005</c:v>
                </c:pt>
                <c:pt idx="1288">
                  <c:v>2005</c:v>
                </c:pt>
                <c:pt idx="1289">
                  <c:v>2005</c:v>
                </c:pt>
                <c:pt idx="1290">
                  <c:v>2005</c:v>
                </c:pt>
                <c:pt idx="1291">
                  <c:v>2005</c:v>
                </c:pt>
                <c:pt idx="1292">
                  <c:v>2005</c:v>
                </c:pt>
                <c:pt idx="1293">
                  <c:v>2005</c:v>
                </c:pt>
                <c:pt idx="1294">
                  <c:v>2005</c:v>
                </c:pt>
                <c:pt idx="1295">
                  <c:v>2005</c:v>
                </c:pt>
                <c:pt idx="1296">
                  <c:v>2005</c:v>
                </c:pt>
                <c:pt idx="1297">
                  <c:v>2005</c:v>
                </c:pt>
                <c:pt idx="1298">
                  <c:v>2005</c:v>
                </c:pt>
                <c:pt idx="1299">
                  <c:v>2005</c:v>
                </c:pt>
                <c:pt idx="1300">
                  <c:v>2005</c:v>
                </c:pt>
                <c:pt idx="1301">
                  <c:v>2005</c:v>
                </c:pt>
                <c:pt idx="1302">
                  <c:v>2006</c:v>
                </c:pt>
                <c:pt idx="1303">
                  <c:v>2006</c:v>
                </c:pt>
                <c:pt idx="1304">
                  <c:v>2006</c:v>
                </c:pt>
                <c:pt idx="1305">
                  <c:v>2006</c:v>
                </c:pt>
                <c:pt idx="1306">
                  <c:v>2006</c:v>
                </c:pt>
                <c:pt idx="1307">
                  <c:v>2006</c:v>
                </c:pt>
                <c:pt idx="1308">
                  <c:v>2006</c:v>
                </c:pt>
                <c:pt idx="1309">
                  <c:v>2006</c:v>
                </c:pt>
                <c:pt idx="1310">
                  <c:v>2006</c:v>
                </c:pt>
                <c:pt idx="1311">
                  <c:v>2006</c:v>
                </c:pt>
                <c:pt idx="1312">
                  <c:v>2006</c:v>
                </c:pt>
                <c:pt idx="1313">
                  <c:v>2006</c:v>
                </c:pt>
                <c:pt idx="1314">
                  <c:v>2006</c:v>
                </c:pt>
                <c:pt idx="1315">
                  <c:v>2006</c:v>
                </c:pt>
                <c:pt idx="1316">
                  <c:v>2006</c:v>
                </c:pt>
                <c:pt idx="1317">
                  <c:v>2006</c:v>
                </c:pt>
                <c:pt idx="1318">
                  <c:v>2006</c:v>
                </c:pt>
                <c:pt idx="1319">
                  <c:v>2006</c:v>
                </c:pt>
                <c:pt idx="1320">
                  <c:v>2006</c:v>
                </c:pt>
                <c:pt idx="1321">
                  <c:v>2006</c:v>
                </c:pt>
                <c:pt idx="1322">
                  <c:v>2006</c:v>
                </c:pt>
                <c:pt idx="1323">
                  <c:v>2006</c:v>
                </c:pt>
                <c:pt idx="1324">
                  <c:v>2006</c:v>
                </c:pt>
                <c:pt idx="1325">
                  <c:v>2006</c:v>
                </c:pt>
                <c:pt idx="1326">
                  <c:v>2006</c:v>
                </c:pt>
                <c:pt idx="1327">
                  <c:v>2006</c:v>
                </c:pt>
                <c:pt idx="1328">
                  <c:v>2006</c:v>
                </c:pt>
                <c:pt idx="1329">
                  <c:v>2006</c:v>
                </c:pt>
                <c:pt idx="1330">
                  <c:v>2006</c:v>
                </c:pt>
                <c:pt idx="1331">
                  <c:v>2006</c:v>
                </c:pt>
                <c:pt idx="1332">
                  <c:v>2006</c:v>
                </c:pt>
                <c:pt idx="1333">
                  <c:v>2006</c:v>
                </c:pt>
                <c:pt idx="1334">
                  <c:v>2006</c:v>
                </c:pt>
                <c:pt idx="1335">
                  <c:v>2006</c:v>
                </c:pt>
                <c:pt idx="1336">
                  <c:v>2006</c:v>
                </c:pt>
                <c:pt idx="1337">
                  <c:v>2006</c:v>
                </c:pt>
                <c:pt idx="1338">
                  <c:v>2006</c:v>
                </c:pt>
                <c:pt idx="1339">
                  <c:v>2006</c:v>
                </c:pt>
                <c:pt idx="1340">
                  <c:v>2006</c:v>
                </c:pt>
                <c:pt idx="1341">
                  <c:v>2006</c:v>
                </c:pt>
                <c:pt idx="1342">
                  <c:v>2006</c:v>
                </c:pt>
                <c:pt idx="1343">
                  <c:v>2006</c:v>
                </c:pt>
                <c:pt idx="1344">
                  <c:v>2006</c:v>
                </c:pt>
                <c:pt idx="1345">
                  <c:v>2006</c:v>
                </c:pt>
                <c:pt idx="1346">
                  <c:v>2006</c:v>
                </c:pt>
                <c:pt idx="1347">
                  <c:v>2006</c:v>
                </c:pt>
                <c:pt idx="1348">
                  <c:v>2006</c:v>
                </c:pt>
                <c:pt idx="1349">
                  <c:v>2006</c:v>
                </c:pt>
                <c:pt idx="1350">
                  <c:v>2006</c:v>
                </c:pt>
                <c:pt idx="1351">
                  <c:v>2006</c:v>
                </c:pt>
                <c:pt idx="1352">
                  <c:v>2006</c:v>
                </c:pt>
                <c:pt idx="1353">
                  <c:v>2006</c:v>
                </c:pt>
                <c:pt idx="1354">
                  <c:v>2006</c:v>
                </c:pt>
                <c:pt idx="1355">
                  <c:v>2006</c:v>
                </c:pt>
                <c:pt idx="1356">
                  <c:v>2006</c:v>
                </c:pt>
                <c:pt idx="1357">
                  <c:v>2006</c:v>
                </c:pt>
                <c:pt idx="1358">
                  <c:v>2006</c:v>
                </c:pt>
                <c:pt idx="1359">
                  <c:v>2006</c:v>
                </c:pt>
                <c:pt idx="1360">
                  <c:v>2006</c:v>
                </c:pt>
                <c:pt idx="1361">
                  <c:v>2006</c:v>
                </c:pt>
                <c:pt idx="1362">
                  <c:v>2006</c:v>
                </c:pt>
                <c:pt idx="1363">
                  <c:v>2006</c:v>
                </c:pt>
                <c:pt idx="1364">
                  <c:v>2006</c:v>
                </c:pt>
                <c:pt idx="1365">
                  <c:v>2006</c:v>
                </c:pt>
                <c:pt idx="1366">
                  <c:v>2006</c:v>
                </c:pt>
                <c:pt idx="1367">
                  <c:v>2006</c:v>
                </c:pt>
                <c:pt idx="1368">
                  <c:v>2006</c:v>
                </c:pt>
                <c:pt idx="1369">
                  <c:v>2007</c:v>
                </c:pt>
                <c:pt idx="1370">
                  <c:v>2007</c:v>
                </c:pt>
                <c:pt idx="1371">
                  <c:v>2007</c:v>
                </c:pt>
                <c:pt idx="1372">
                  <c:v>2007</c:v>
                </c:pt>
                <c:pt idx="1373">
                  <c:v>2007</c:v>
                </c:pt>
                <c:pt idx="1374">
                  <c:v>2007</c:v>
                </c:pt>
                <c:pt idx="1375">
                  <c:v>2007</c:v>
                </c:pt>
                <c:pt idx="1376">
                  <c:v>2007</c:v>
                </c:pt>
                <c:pt idx="1377">
                  <c:v>2007</c:v>
                </c:pt>
                <c:pt idx="1378">
                  <c:v>2007</c:v>
                </c:pt>
                <c:pt idx="1379">
                  <c:v>2007</c:v>
                </c:pt>
                <c:pt idx="1380">
                  <c:v>2007</c:v>
                </c:pt>
                <c:pt idx="1381">
                  <c:v>2007</c:v>
                </c:pt>
                <c:pt idx="1382">
                  <c:v>2007</c:v>
                </c:pt>
                <c:pt idx="1383">
                  <c:v>2007</c:v>
                </c:pt>
                <c:pt idx="1384">
                  <c:v>2007</c:v>
                </c:pt>
                <c:pt idx="1385">
                  <c:v>2007</c:v>
                </c:pt>
                <c:pt idx="1386">
                  <c:v>2007</c:v>
                </c:pt>
                <c:pt idx="1387">
                  <c:v>2007</c:v>
                </c:pt>
                <c:pt idx="1388">
                  <c:v>2007</c:v>
                </c:pt>
                <c:pt idx="1389">
                  <c:v>2007</c:v>
                </c:pt>
                <c:pt idx="1390">
                  <c:v>2007</c:v>
                </c:pt>
                <c:pt idx="1391">
                  <c:v>2007</c:v>
                </c:pt>
                <c:pt idx="1392">
                  <c:v>2007</c:v>
                </c:pt>
                <c:pt idx="1393">
                  <c:v>2007</c:v>
                </c:pt>
                <c:pt idx="1394">
                  <c:v>2007</c:v>
                </c:pt>
                <c:pt idx="1395">
                  <c:v>2007</c:v>
                </c:pt>
                <c:pt idx="1396">
                  <c:v>2007</c:v>
                </c:pt>
                <c:pt idx="1397">
                  <c:v>2007</c:v>
                </c:pt>
                <c:pt idx="1398">
                  <c:v>2007</c:v>
                </c:pt>
                <c:pt idx="1399">
                  <c:v>2007</c:v>
                </c:pt>
                <c:pt idx="1400">
                  <c:v>2007</c:v>
                </c:pt>
                <c:pt idx="1401">
                  <c:v>2007</c:v>
                </c:pt>
                <c:pt idx="1402">
                  <c:v>2007</c:v>
                </c:pt>
                <c:pt idx="1403">
                  <c:v>2007</c:v>
                </c:pt>
                <c:pt idx="1404">
                  <c:v>2007</c:v>
                </c:pt>
                <c:pt idx="1405">
                  <c:v>2007</c:v>
                </c:pt>
                <c:pt idx="1406">
                  <c:v>2007</c:v>
                </c:pt>
                <c:pt idx="1407">
                  <c:v>2007</c:v>
                </c:pt>
                <c:pt idx="1408">
                  <c:v>2007</c:v>
                </c:pt>
                <c:pt idx="1409">
                  <c:v>2007</c:v>
                </c:pt>
                <c:pt idx="1410">
                  <c:v>2007</c:v>
                </c:pt>
                <c:pt idx="1411">
                  <c:v>2007</c:v>
                </c:pt>
                <c:pt idx="1412">
                  <c:v>2007</c:v>
                </c:pt>
                <c:pt idx="1413">
                  <c:v>2007</c:v>
                </c:pt>
                <c:pt idx="1414">
                  <c:v>2007</c:v>
                </c:pt>
                <c:pt idx="1415">
                  <c:v>2007</c:v>
                </c:pt>
                <c:pt idx="1416">
                  <c:v>2007</c:v>
                </c:pt>
                <c:pt idx="1417">
                  <c:v>2007</c:v>
                </c:pt>
                <c:pt idx="1418">
                  <c:v>2008</c:v>
                </c:pt>
                <c:pt idx="1419">
                  <c:v>2008</c:v>
                </c:pt>
                <c:pt idx="1420">
                  <c:v>2008</c:v>
                </c:pt>
                <c:pt idx="1421">
                  <c:v>2008</c:v>
                </c:pt>
                <c:pt idx="1422">
                  <c:v>2008</c:v>
                </c:pt>
                <c:pt idx="1423">
                  <c:v>2008</c:v>
                </c:pt>
                <c:pt idx="1424">
                  <c:v>2008</c:v>
                </c:pt>
                <c:pt idx="1425">
                  <c:v>2008</c:v>
                </c:pt>
                <c:pt idx="1426">
                  <c:v>2008</c:v>
                </c:pt>
                <c:pt idx="1427">
                  <c:v>2008</c:v>
                </c:pt>
                <c:pt idx="1428">
                  <c:v>2008</c:v>
                </c:pt>
                <c:pt idx="1429">
                  <c:v>2008</c:v>
                </c:pt>
                <c:pt idx="1430">
                  <c:v>2008</c:v>
                </c:pt>
                <c:pt idx="1431">
                  <c:v>2008</c:v>
                </c:pt>
                <c:pt idx="1432">
                  <c:v>2008</c:v>
                </c:pt>
                <c:pt idx="1433">
                  <c:v>2008</c:v>
                </c:pt>
                <c:pt idx="1434">
                  <c:v>2008</c:v>
                </c:pt>
                <c:pt idx="1435">
                  <c:v>2008</c:v>
                </c:pt>
                <c:pt idx="1436">
                  <c:v>2008</c:v>
                </c:pt>
                <c:pt idx="1437">
                  <c:v>2008</c:v>
                </c:pt>
                <c:pt idx="1438">
                  <c:v>2008</c:v>
                </c:pt>
                <c:pt idx="1439">
                  <c:v>2008</c:v>
                </c:pt>
                <c:pt idx="1440">
                  <c:v>2008</c:v>
                </c:pt>
                <c:pt idx="1441">
                  <c:v>2009</c:v>
                </c:pt>
                <c:pt idx="1442">
                  <c:v>2009</c:v>
                </c:pt>
                <c:pt idx="1443">
                  <c:v>2009</c:v>
                </c:pt>
                <c:pt idx="1444">
                  <c:v>2009</c:v>
                </c:pt>
                <c:pt idx="1445">
                  <c:v>2009</c:v>
                </c:pt>
                <c:pt idx="1446">
                  <c:v>2009</c:v>
                </c:pt>
                <c:pt idx="1447">
                  <c:v>2009</c:v>
                </c:pt>
                <c:pt idx="1448">
                  <c:v>2009</c:v>
                </c:pt>
                <c:pt idx="1449">
                  <c:v>2009</c:v>
                </c:pt>
                <c:pt idx="1450">
                  <c:v>2009</c:v>
                </c:pt>
                <c:pt idx="1451">
                  <c:v>2009</c:v>
                </c:pt>
                <c:pt idx="1452">
                  <c:v>2009</c:v>
                </c:pt>
                <c:pt idx="1453">
                  <c:v>2009</c:v>
                </c:pt>
                <c:pt idx="1454">
                  <c:v>2009</c:v>
                </c:pt>
                <c:pt idx="1455">
                  <c:v>2009</c:v>
                </c:pt>
                <c:pt idx="1456">
                  <c:v>2009</c:v>
                </c:pt>
                <c:pt idx="1457">
                  <c:v>2009</c:v>
                </c:pt>
                <c:pt idx="1458">
                  <c:v>2009</c:v>
                </c:pt>
                <c:pt idx="1459">
                  <c:v>2010</c:v>
                </c:pt>
              </c:numCache>
            </c:numRef>
          </c:xVal>
          <c:yVal>
            <c:numRef>
              <c:f>YearBuilt!$B$4:$B$1463</c:f>
              <c:numCache>
                <c:formatCode>General</c:formatCode>
                <c:ptCount val="1460"/>
                <c:pt idx="0">
                  <c:v>122000</c:v>
                </c:pt>
                <c:pt idx="1">
                  <c:v>94000</c:v>
                </c:pt>
                <c:pt idx="2">
                  <c:v>295000</c:v>
                </c:pt>
                <c:pt idx="3">
                  <c:v>265979</c:v>
                </c:pt>
                <c:pt idx="4">
                  <c:v>124000</c:v>
                </c:pt>
                <c:pt idx="5">
                  <c:v>117500</c:v>
                </c:pt>
                <c:pt idx="6">
                  <c:v>168000</c:v>
                </c:pt>
                <c:pt idx="7">
                  <c:v>100000</c:v>
                </c:pt>
                <c:pt idx="8">
                  <c:v>122500</c:v>
                </c:pt>
                <c:pt idx="9">
                  <c:v>159500</c:v>
                </c:pt>
                <c:pt idx="10">
                  <c:v>124900</c:v>
                </c:pt>
                <c:pt idx="11">
                  <c:v>475000</c:v>
                </c:pt>
                <c:pt idx="12">
                  <c:v>107500</c:v>
                </c:pt>
                <c:pt idx="13">
                  <c:v>325000</c:v>
                </c:pt>
                <c:pt idx="14">
                  <c:v>106000</c:v>
                </c:pt>
                <c:pt idx="15">
                  <c:v>79000</c:v>
                </c:pt>
                <c:pt idx="16">
                  <c:v>119000</c:v>
                </c:pt>
                <c:pt idx="17">
                  <c:v>106250</c:v>
                </c:pt>
                <c:pt idx="18">
                  <c:v>160000</c:v>
                </c:pt>
                <c:pt idx="19">
                  <c:v>102776</c:v>
                </c:pt>
                <c:pt idx="20">
                  <c:v>140000</c:v>
                </c:pt>
                <c:pt idx="21">
                  <c:v>87000</c:v>
                </c:pt>
                <c:pt idx="22">
                  <c:v>145900</c:v>
                </c:pt>
                <c:pt idx="23">
                  <c:v>90000</c:v>
                </c:pt>
                <c:pt idx="24">
                  <c:v>95000</c:v>
                </c:pt>
                <c:pt idx="25">
                  <c:v>157500</c:v>
                </c:pt>
                <c:pt idx="26">
                  <c:v>163000</c:v>
                </c:pt>
                <c:pt idx="27">
                  <c:v>135000</c:v>
                </c:pt>
                <c:pt idx="28">
                  <c:v>127000</c:v>
                </c:pt>
                <c:pt idx="29">
                  <c:v>240000</c:v>
                </c:pt>
                <c:pt idx="30">
                  <c:v>137000</c:v>
                </c:pt>
                <c:pt idx="31">
                  <c:v>110000</c:v>
                </c:pt>
                <c:pt idx="32">
                  <c:v>133900</c:v>
                </c:pt>
                <c:pt idx="33">
                  <c:v>81000</c:v>
                </c:pt>
                <c:pt idx="34">
                  <c:v>107500</c:v>
                </c:pt>
                <c:pt idx="35">
                  <c:v>132000</c:v>
                </c:pt>
                <c:pt idx="36">
                  <c:v>85000</c:v>
                </c:pt>
                <c:pt idx="37">
                  <c:v>96500</c:v>
                </c:pt>
                <c:pt idx="38">
                  <c:v>114504</c:v>
                </c:pt>
                <c:pt idx="39">
                  <c:v>167500</c:v>
                </c:pt>
                <c:pt idx="40">
                  <c:v>85000</c:v>
                </c:pt>
                <c:pt idx="41">
                  <c:v>117000</c:v>
                </c:pt>
                <c:pt idx="42">
                  <c:v>37900</c:v>
                </c:pt>
                <c:pt idx="43">
                  <c:v>112000</c:v>
                </c:pt>
                <c:pt idx="44">
                  <c:v>125500</c:v>
                </c:pt>
                <c:pt idx="45">
                  <c:v>122000</c:v>
                </c:pt>
                <c:pt idx="46">
                  <c:v>139000</c:v>
                </c:pt>
                <c:pt idx="47">
                  <c:v>130000</c:v>
                </c:pt>
                <c:pt idx="48">
                  <c:v>135900</c:v>
                </c:pt>
                <c:pt idx="49">
                  <c:v>104000</c:v>
                </c:pt>
                <c:pt idx="50">
                  <c:v>118500</c:v>
                </c:pt>
                <c:pt idx="51">
                  <c:v>90350</c:v>
                </c:pt>
                <c:pt idx="52">
                  <c:v>163000</c:v>
                </c:pt>
                <c:pt idx="53">
                  <c:v>67000</c:v>
                </c:pt>
                <c:pt idx="54">
                  <c:v>200000</c:v>
                </c:pt>
                <c:pt idx="55">
                  <c:v>128000</c:v>
                </c:pt>
                <c:pt idx="56">
                  <c:v>127000</c:v>
                </c:pt>
                <c:pt idx="57">
                  <c:v>138887</c:v>
                </c:pt>
                <c:pt idx="58">
                  <c:v>58500</c:v>
                </c:pt>
                <c:pt idx="59">
                  <c:v>85000</c:v>
                </c:pt>
                <c:pt idx="60">
                  <c:v>140000</c:v>
                </c:pt>
                <c:pt idx="61">
                  <c:v>107400</c:v>
                </c:pt>
                <c:pt idx="62">
                  <c:v>153575</c:v>
                </c:pt>
                <c:pt idx="63">
                  <c:v>155000</c:v>
                </c:pt>
                <c:pt idx="64">
                  <c:v>177000</c:v>
                </c:pt>
                <c:pt idx="65">
                  <c:v>128000</c:v>
                </c:pt>
                <c:pt idx="66">
                  <c:v>139000</c:v>
                </c:pt>
                <c:pt idx="67">
                  <c:v>153900</c:v>
                </c:pt>
                <c:pt idx="68">
                  <c:v>105000</c:v>
                </c:pt>
                <c:pt idx="69">
                  <c:v>135000</c:v>
                </c:pt>
                <c:pt idx="70">
                  <c:v>214500</c:v>
                </c:pt>
                <c:pt idx="71">
                  <c:v>98000</c:v>
                </c:pt>
                <c:pt idx="72">
                  <c:v>109900</c:v>
                </c:pt>
                <c:pt idx="73">
                  <c:v>160000</c:v>
                </c:pt>
                <c:pt idx="74">
                  <c:v>121000</c:v>
                </c:pt>
                <c:pt idx="75">
                  <c:v>144000</c:v>
                </c:pt>
                <c:pt idx="76">
                  <c:v>136000</c:v>
                </c:pt>
                <c:pt idx="77">
                  <c:v>129500</c:v>
                </c:pt>
                <c:pt idx="78">
                  <c:v>235000</c:v>
                </c:pt>
                <c:pt idx="79">
                  <c:v>239000</c:v>
                </c:pt>
                <c:pt idx="80">
                  <c:v>185000</c:v>
                </c:pt>
                <c:pt idx="81">
                  <c:v>189950</c:v>
                </c:pt>
                <c:pt idx="82">
                  <c:v>130000</c:v>
                </c:pt>
                <c:pt idx="83">
                  <c:v>116000</c:v>
                </c:pt>
                <c:pt idx="84">
                  <c:v>112000</c:v>
                </c:pt>
                <c:pt idx="85">
                  <c:v>115000</c:v>
                </c:pt>
                <c:pt idx="86">
                  <c:v>169000</c:v>
                </c:pt>
                <c:pt idx="87">
                  <c:v>180500</c:v>
                </c:pt>
                <c:pt idx="88">
                  <c:v>113000</c:v>
                </c:pt>
                <c:pt idx="89">
                  <c:v>101000</c:v>
                </c:pt>
                <c:pt idx="90">
                  <c:v>200100</c:v>
                </c:pt>
                <c:pt idx="91">
                  <c:v>40000</c:v>
                </c:pt>
                <c:pt idx="92">
                  <c:v>83000</c:v>
                </c:pt>
                <c:pt idx="93">
                  <c:v>89500</c:v>
                </c:pt>
                <c:pt idx="94">
                  <c:v>86000</c:v>
                </c:pt>
                <c:pt idx="95">
                  <c:v>110000</c:v>
                </c:pt>
                <c:pt idx="96">
                  <c:v>128000</c:v>
                </c:pt>
                <c:pt idx="97">
                  <c:v>116000</c:v>
                </c:pt>
                <c:pt idx="98">
                  <c:v>79900</c:v>
                </c:pt>
                <c:pt idx="99">
                  <c:v>78000</c:v>
                </c:pt>
                <c:pt idx="100">
                  <c:v>147000</c:v>
                </c:pt>
                <c:pt idx="101">
                  <c:v>34900</c:v>
                </c:pt>
                <c:pt idx="102">
                  <c:v>67000</c:v>
                </c:pt>
                <c:pt idx="103">
                  <c:v>108000</c:v>
                </c:pt>
                <c:pt idx="104">
                  <c:v>197000</c:v>
                </c:pt>
                <c:pt idx="105">
                  <c:v>143000</c:v>
                </c:pt>
                <c:pt idx="106">
                  <c:v>144000</c:v>
                </c:pt>
                <c:pt idx="107">
                  <c:v>86000</c:v>
                </c:pt>
                <c:pt idx="108">
                  <c:v>118400</c:v>
                </c:pt>
                <c:pt idx="109">
                  <c:v>60000</c:v>
                </c:pt>
                <c:pt idx="110">
                  <c:v>108500</c:v>
                </c:pt>
                <c:pt idx="111">
                  <c:v>120000</c:v>
                </c:pt>
                <c:pt idx="112">
                  <c:v>105000</c:v>
                </c:pt>
                <c:pt idx="113">
                  <c:v>68400</c:v>
                </c:pt>
                <c:pt idx="114">
                  <c:v>104900</c:v>
                </c:pt>
                <c:pt idx="115">
                  <c:v>157000</c:v>
                </c:pt>
                <c:pt idx="116">
                  <c:v>256000</c:v>
                </c:pt>
                <c:pt idx="117">
                  <c:v>137500</c:v>
                </c:pt>
                <c:pt idx="118">
                  <c:v>163500</c:v>
                </c:pt>
                <c:pt idx="119">
                  <c:v>140000</c:v>
                </c:pt>
                <c:pt idx="120">
                  <c:v>108480</c:v>
                </c:pt>
                <c:pt idx="121">
                  <c:v>89000</c:v>
                </c:pt>
                <c:pt idx="122">
                  <c:v>154900</c:v>
                </c:pt>
                <c:pt idx="123">
                  <c:v>189000</c:v>
                </c:pt>
                <c:pt idx="124">
                  <c:v>61000</c:v>
                </c:pt>
                <c:pt idx="125">
                  <c:v>113000</c:v>
                </c:pt>
                <c:pt idx="126">
                  <c:v>137500</c:v>
                </c:pt>
                <c:pt idx="127">
                  <c:v>91000</c:v>
                </c:pt>
                <c:pt idx="128">
                  <c:v>55000</c:v>
                </c:pt>
                <c:pt idx="129">
                  <c:v>99900</c:v>
                </c:pt>
                <c:pt idx="130">
                  <c:v>191000</c:v>
                </c:pt>
                <c:pt idx="131">
                  <c:v>125500</c:v>
                </c:pt>
                <c:pt idx="132">
                  <c:v>125000</c:v>
                </c:pt>
                <c:pt idx="133">
                  <c:v>100000</c:v>
                </c:pt>
                <c:pt idx="134">
                  <c:v>210000</c:v>
                </c:pt>
                <c:pt idx="135">
                  <c:v>223500</c:v>
                </c:pt>
                <c:pt idx="136">
                  <c:v>165000</c:v>
                </c:pt>
                <c:pt idx="137">
                  <c:v>85500</c:v>
                </c:pt>
                <c:pt idx="138">
                  <c:v>207000</c:v>
                </c:pt>
                <c:pt idx="139">
                  <c:v>79000</c:v>
                </c:pt>
                <c:pt idx="140">
                  <c:v>112000</c:v>
                </c:pt>
                <c:pt idx="141">
                  <c:v>127000</c:v>
                </c:pt>
                <c:pt idx="142">
                  <c:v>100000</c:v>
                </c:pt>
                <c:pt idx="143">
                  <c:v>109500</c:v>
                </c:pt>
                <c:pt idx="144">
                  <c:v>109500</c:v>
                </c:pt>
                <c:pt idx="145">
                  <c:v>104900</c:v>
                </c:pt>
                <c:pt idx="146">
                  <c:v>205000</c:v>
                </c:pt>
                <c:pt idx="147">
                  <c:v>107000</c:v>
                </c:pt>
                <c:pt idx="148">
                  <c:v>98000</c:v>
                </c:pt>
                <c:pt idx="149">
                  <c:v>73000</c:v>
                </c:pt>
                <c:pt idx="150">
                  <c:v>178000</c:v>
                </c:pt>
                <c:pt idx="151">
                  <c:v>161000</c:v>
                </c:pt>
                <c:pt idx="152">
                  <c:v>184000</c:v>
                </c:pt>
                <c:pt idx="153">
                  <c:v>103000</c:v>
                </c:pt>
                <c:pt idx="154">
                  <c:v>103600</c:v>
                </c:pt>
                <c:pt idx="155">
                  <c:v>140000</c:v>
                </c:pt>
                <c:pt idx="156">
                  <c:v>110500</c:v>
                </c:pt>
                <c:pt idx="157">
                  <c:v>136500</c:v>
                </c:pt>
                <c:pt idx="158">
                  <c:v>88000</c:v>
                </c:pt>
                <c:pt idx="159">
                  <c:v>117000</c:v>
                </c:pt>
                <c:pt idx="160">
                  <c:v>137450</c:v>
                </c:pt>
                <c:pt idx="161">
                  <c:v>125000</c:v>
                </c:pt>
                <c:pt idx="162">
                  <c:v>152000</c:v>
                </c:pt>
                <c:pt idx="163">
                  <c:v>119000</c:v>
                </c:pt>
                <c:pt idx="164">
                  <c:v>234000</c:v>
                </c:pt>
                <c:pt idx="165">
                  <c:v>96500</c:v>
                </c:pt>
                <c:pt idx="166">
                  <c:v>116900</c:v>
                </c:pt>
                <c:pt idx="167">
                  <c:v>79900</c:v>
                </c:pt>
                <c:pt idx="168">
                  <c:v>102000</c:v>
                </c:pt>
                <c:pt idx="169">
                  <c:v>102000</c:v>
                </c:pt>
                <c:pt idx="170">
                  <c:v>115000</c:v>
                </c:pt>
                <c:pt idx="171">
                  <c:v>68500</c:v>
                </c:pt>
                <c:pt idx="172">
                  <c:v>115000</c:v>
                </c:pt>
                <c:pt idx="173">
                  <c:v>64500</c:v>
                </c:pt>
                <c:pt idx="174">
                  <c:v>76000</c:v>
                </c:pt>
                <c:pt idx="175">
                  <c:v>145000</c:v>
                </c:pt>
                <c:pt idx="176">
                  <c:v>105900</c:v>
                </c:pt>
                <c:pt idx="177">
                  <c:v>161000</c:v>
                </c:pt>
                <c:pt idx="178">
                  <c:v>135000</c:v>
                </c:pt>
                <c:pt idx="179">
                  <c:v>149000</c:v>
                </c:pt>
                <c:pt idx="180">
                  <c:v>177000</c:v>
                </c:pt>
                <c:pt idx="181">
                  <c:v>132000</c:v>
                </c:pt>
                <c:pt idx="182">
                  <c:v>130000</c:v>
                </c:pt>
                <c:pt idx="183">
                  <c:v>230000</c:v>
                </c:pt>
                <c:pt idx="184">
                  <c:v>120000</c:v>
                </c:pt>
                <c:pt idx="185">
                  <c:v>87000</c:v>
                </c:pt>
                <c:pt idx="186">
                  <c:v>139400</c:v>
                </c:pt>
                <c:pt idx="187">
                  <c:v>162900</c:v>
                </c:pt>
                <c:pt idx="188">
                  <c:v>110000</c:v>
                </c:pt>
                <c:pt idx="189">
                  <c:v>79500</c:v>
                </c:pt>
                <c:pt idx="190">
                  <c:v>55000</c:v>
                </c:pt>
                <c:pt idx="191">
                  <c:v>120500</c:v>
                </c:pt>
                <c:pt idx="192">
                  <c:v>87000</c:v>
                </c:pt>
                <c:pt idx="193">
                  <c:v>91000</c:v>
                </c:pt>
                <c:pt idx="194">
                  <c:v>129900</c:v>
                </c:pt>
                <c:pt idx="195">
                  <c:v>169500</c:v>
                </c:pt>
                <c:pt idx="196">
                  <c:v>105000</c:v>
                </c:pt>
                <c:pt idx="197">
                  <c:v>149000</c:v>
                </c:pt>
                <c:pt idx="198">
                  <c:v>79000</c:v>
                </c:pt>
                <c:pt idx="199">
                  <c:v>127500</c:v>
                </c:pt>
                <c:pt idx="200">
                  <c:v>315000</c:v>
                </c:pt>
                <c:pt idx="201">
                  <c:v>159434</c:v>
                </c:pt>
                <c:pt idx="202">
                  <c:v>220000</c:v>
                </c:pt>
                <c:pt idx="203">
                  <c:v>239000</c:v>
                </c:pt>
                <c:pt idx="204">
                  <c:v>114500</c:v>
                </c:pt>
                <c:pt idx="205">
                  <c:v>188700</c:v>
                </c:pt>
                <c:pt idx="206">
                  <c:v>359100</c:v>
                </c:pt>
                <c:pt idx="207">
                  <c:v>84500</c:v>
                </c:pt>
                <c:pt idx="208">
                  <c:v>52000</c:v>
                </c:pt>
                <c:pt idx="209">
                  <c:v>133000</c:v>
                </c:pt>
                <c:pt idx="210">
                  <c:v>81000</c:v>
                </c:pt>
                <c:pt idx="211">
                  <c:v>235000</c:v>
                </c:pt>
                <c:pt idx="212">
                  <c:v>381000</c:v>
                </c:pt>
                <c:pt idx="213">
                  <c:v>115000</c:v>
                </c:pt>
                <c:pt idx="214">
                  <c:v>115000</c:v>
                </c:pt>
                <c:pt idx="215">
                  <c:v>155000</c:v>
                </c:pt>
                <c:pt idx="216">
                  <c:v>141500</c:v>
                </c:pt>
                <c:pt idx="217">
                  <c:v>60000</c:v>
                </c:pt>
                <c:pt idx="218">
                  <c:v>106500</c:v>
                </c:pt>
                <c:pt idx="219">
                  <c:v>250000</c:v>
                </c:pt>
                <c:pt idx="220">
                  <c:v>128000</c:v>
                </c:pt>
                <c:pt idx="221">
                  <c:v>170000</c:v>
                </c:pt>
                <c:pt idx="222">
                  <c:v>119500</c:v>
                </c:pt>
                <c:pt idx="223">
                  <c:v>89471</c:v>
                </c:pt>
                <c:pt idx="224">
                  <c:v>141000</c:v>
                </c:pt>
                <c:pt idx="225">
                  <c:v>175000</c:v>
                </c:pt>
                <c:pt idx="226">
                  <c:v>134900</c:v>
                </c:pt>
                <c:pt idx="227">
                  <c:v>91300</c:v>
                </c:pt>
                <c:pt idx="228">
                  <c:v>119750</c:v>
                </c:pt>
                <c:pt idx="229">
                  <c:v>125500</c:v>
                </c:pt>
                <c:pt idx="230">
                  <c:v>100000</c:v>
                </c:pt>
                <c:pt idx="231">
                  <c:v>100000</c:v>
                </c:pt>
                <c:pt idx="232">
                  <c:v>311500</c:v>
                </c:pt>
                <c:pt idx="233">
                  <c:v>118000</c:v>
                </c:pt>
                <c:pt idx="234">
                  <c:v>179500</c:v>
                </c:pt>
                <c:pt idx="235">
                  <c:v>119900</c:v>
                </c:pt>
                <c:pt idx="236">
                  <c:v>140200</c:v>
                </c:pt>
                <c:pt idx="237">
                  <c:v>105000</c:v>
                </c:pt>
                <c:pt idx="238">
                  <c:v>132500</c:v>
                </c:pt>
                <c:pt idx="239">
                  <c:v>127500</c:v>
                </c:pt>
                <c:pt idx="240">
                  <c:v>76500</c:v>
                </c:pt>
                <c:pt idx="241">
                  <c:v>120500</c:v>
                </c:pt>
                <c:pt idx="242">
                  <c:v>82500</c:v>
                </c:pt>
                <c:pt idx="243">
                  <c:v>145000</c:v>
                </c:pt>
                <c:pt idx="244">
                  <c:v>109000</c:v>
                </c:pt>
                <c:pt idx="245">
                  <c:v>108000</c:v>
                </c:pt>
                <c:pt idx="246">
                  <c:v>140000</c:v>
                </c:pt>
                <c:pt idx="247">
                  <c:v>108000</c:v>
                </c:pt>
                <c:pt idx="248">
                  <c:v>126000</c:v>
                </c:pt>
                <c:pt idx="249">
                  <c:v>160000</c:v>
                </c:pt>
                <c:pt idx="250">
                  <c:v>108000</c:v>
                </c:pt>
                <c:pt idx="251">
                  <c:v>139500</c:v>
                </c:pt>
                <c:pt idx="252">
                  <c:v>219500</c:v>
                </c:pt>
                <c:pt idx="253">
                  <c:v>160000</c:v>
                </c:pt>
                <c:pt idx="254">
                  <c:v>244400</c:v>
                </c:pt>
                <c:pt idx="255">
                  <c:v>82500</c:v>
                </c:pt>
                <c:pt idx="256">
                  <c:v>119000</c:v>
                </c:pt>
                <c:pt idx="257">
                  <c:v>128500</c:v>
                </c:pt>
                <c:pt idx="258">
                  <c:v>133000</c:v>
                </c:pt>
                <c:pt idx="259">
                  <c:v>100000</c:v>
                </c:pt>
                <c:pt idx="260">
                  <c:v>87000</c:v>
                </c:pt>
                <c:pt idx="261">
                  <c:v>95000</c:v>
                </c:pt>
                <c:pt idx="262">
                  <c:v>66500</c:v>
                </c:pt>
                <c:pt idx="263">
                  <c:v>164000</c:v>
                </c:pt>
                <c:pt idx="264">
                  <c:v>174500</c:v>
                </c:pt>
                <c:pt idx="265">
                  <c:v>80000</c:v>
                </c:pt>
                <c:pt idx="266">
                  <c:v>105000</c:v>
                </c:pt>
                <c:pt idx="267">
                  <c:v>117000</c:v>
                </c:pt>
                <c:pt idx="268">
                  <c:v>266500</c:v>
                </c:pt>
                <c:pt idx="269">
                  <c:v>113000</c:v>
                </c:pt>
                <c:pt idx="270">
                  <c:v>131000</c:v>
                </c:pt>
                <c:pt idx="271">
                  <c:v>52500</c:v>
                </c:pt>
                <c:pt idx="272">
                  <c:v>146500</c:v>
                </c:pt>
                <c:pt idx="273">
                  <c:v>177500</c:v>
                </c:pt>
                <c:pt idx="274">
                  <c:v>110500</c:v>
                </c:pt>
                <c:pt idx="275">
                  <c:v>80000</c:v>
                </c:pt>
                <c:pt idx="276">
                  <c:v>259500</c:v>
                </c:pt>
                <c:pt idx="277">
                  <c:v>113000</c:v>
                </c:pt>
                <c:pt idx="278">
                  <c:v>98000</c:v>
                </c:pt>
                <c:pt idx="279">
                  <c:v>140000</c:v>
                </c:pt>
                <c:pt idx="280">
                  <c:v>135000</c:v>
                </c:pt>
                <c:pt idx="281">
                  <c:v>39300</c:v>
                </c:pt>
                <c:pt idx="282">
                  <c:v>130500</c:v>
                </c:pt>
                <c:pt idx="283">
                  <c:v>84900</c:v>
                </c:pt>
                <c:pt idx="284">
                  <c:v>145000</c:v>
                </c:pt>
                <c:pt idx="285">
                  <c:v>121600</c:v>
                </c:pt>
                <c:pt idx="286">
                  <c:v>200500</c:v>
                </c:pt>
                <c:pt idx="287">
                  <c:v>110000</c:v>
                </c:pt>
                <c:pt idx="288">
                  <c:v>159000</c:v>
                </c:pt>
                <c:pt idx="289">
                  <c:v>118500</c:v>
                </c:pt>
                <c:pt idx="290">
                  <c:v>118000</c:v>
                </c:pt>
                <c:pt idx="291">
                  <c:v>80500</c:v>
                </c:pt>
                <c:pt idx="292">
                  <c:v>127000</c:v>
                </c:pt>
                <c:pt idx="293">
                  <c:v>115000</c:v>
                </c:pt>
                <c:pt idx="294">
                  <c:v>120000</c:v>
                </c:pt>
                <c:pt idx="295">
                  <c:v>132000</c:v>
                </c:pt>
                <c:pt idx="296">
                  <c:v>153500</c:v>
                </c:pt>
                <c:pt idx="297">
                  <c:v>97500</c:v>
                </c:pt>
                <c:pt idx="298">
                  <c:v>225000</c:v>
                </c:pt>
                <c:pt idx="299">
                  <c:v>169000</c:v>
                </c:pt>
                <c:pt idx="300">
                  <c:v>91500</c:v>
                </c:pt>
                <c:pt idx="301">
                  <c:v>135000</c:v>
                </c:pt>
                <c:pt idx="302">
                  <c:v>119200</c:v>
                </c:pt>
                <c:pt idx="303">
                  <c:v>137000</c:v>
                </c:pt>
                <c:pt idx="304">
                  <c:v>160000</c:v>
                </c:pt>
                <c:pt idx="305">
                  <c:v>147000</c:v>
                </c:pt>
                <c:pt idx="306">
                  <c:v>131000</c:v>
                </c:pt>
                <c:pt idx="307">
                  <c:v>87500</c:v>
                </c:pt>
                <c:pt idx="308">
                  <c:v>108000</c:v>
                </c:pt>
                <c:pt idx="309">
                  <c:v>133000</c:v>
                </c:pt>
                <c:pt idx="310">
                  <c:v>135000</c:v>
                </c:pt>
                <c:pt idx="311">
                  <c:v>122900</c:v>
                </c:pt>
                <c:pt idx="312">
                  <c:v>145000</c:v>
                </c:pt>
                <c:pt idx="313">
                  <c:v>135000</c:v>
                </c:pt>
                <c:pt idx="314">
                  <c:v>35311</c:v>
                </c:pt>
                <c:pt idx="315">
                  <c:v>72500</c:v>
                </c:pt>
                <c:pt idx="316">
                  <c:v>90000</c:v>
                </c:pt>
                <c:pt idx="317">
                  <c:v>143000</c:v>
                </c:pt>
                <c:pt idx="318">
                  <c:v>243000</c:v>
                </c:pt>
                <c:pt idx="319">
                  <c:v>109900</c:v>
                </c:pt>
                <c:pt idx="320">
                  <c:v>109500</c:v>
                </c:pt>
                <c:pt idx="321">
                  <c:v>147000</c:v>
                </c:pt>
                <c:pt idx="322">
                  <c:v>158500</c:v>
                </c:pt>
                <c:pt idx="323">
                  <c:v>82000</c:v>
                </c:pt>
                <c:pt idx="324">
                  <c:v>110000</c:v>
                </c:pt>
                <c:pt idx="325">
                  <c:v>152000</c:v>
                </c:pt>
                <c:pt idx="326">
                  <c:v>93500</c:v>
                </c:pt>
                <c:pt idx="327">
                  <c:v>98300</c:v>
                </c:pt>
                <c:pt idx="328">
                  <c:v>128000</c:v>
                </c:pt>
                <c:pt idx="329">
                  <c:v>124000</c:v>
                </c:pt>
                <c:pt idx="330">
                  <c:v>119000</c:v>
                </c:pt>
                <c:pt idx="331">
                  <c:v>125000</c:v>
                </c:pt>
                <c:pt idx="332">
                  <c:v>129000</c:v>
                </c:pt>
                <c:pt idx="333">
                  <c:v>92900</c:v>
                </c:pt>
                <c:pt idx="334">
                  <c:v>138000</c:v>
                </c:pt>
                <c:pt idx="335">
                  <c:v>140000</c:v>
                </c:pt>
                <c:pt idx="336">
                  <c:v>142125</c:v>
                </c:pt>
                <c:pt idx="337">
                  <c:v>119000</c:v>
                </c:pt>
                <c:pt idx="338">
                  <c:v>134800</c:v>
                </c:pt>
                <c:pt idx="339">
                  <c:v>141000</c:v>
                </c:pt>
                <c:pt idx="340">
                  <c:v>164900</c:v>
                </c:pt>
                <c:pt idx="341">
                  <c:v>102000</c:v>
                </c:pt>
                <c:pt idx="342">
                  <c:v>139000</c:v>
                </c:pt>
                <c:pt idx="343">
                  <c:v>137900</c:v>
                </c:pt>
                <c:pt idx="344">
                  <c:v>166000</c:v>
                </c:pt>
                <c:pt idx="345">
                  <c:v>124500</c:v>
                </c:pt>
                <c:pt idx="346">
                  <c:v>123500</c:v>
                </c:pt>
                <c:pt idx="347">
                  <c:v>55993</c:v>
                </c:pt>
                <c:pt idx="348">
                  <c:v>82000</c:v>
                </c:pt>
                <c:pt idx="349">
                  <c:v>109000</c:v>
                </c:pt>
                <c:pt idx="350">
                  <c:v>217000</c:v>
                </c:pt>
                <c:pt idx="351">
                  <c:v>225000</c:v>
                </c:pt>
                <c:pt idx="352">
                  <c:v>157000</c:v>
                </c:pt>
                <c:pt idx="353">
                  <c:v>123000</c:v>
                </c:pt>
                <c:pt idx="354">
                  <c:v>167000</c:v>
                </c:pt>
                <c:pt idx="355">
                  <c:v>116000</c:v>
                </c:pt>
                <c:pt idx="356">
                  <c:v>93000</c:v>
                </c:pt>
                <c:pt idx="357">
                  <c:v>110000</c:v>
                </c:pt>
                <c:pt idx="358">
                  <c:v>155000</c:v>
                </c:pt>
                <c:pt idx="359">
                  <c:v>149500</c:v>
                </c:pt>
                <c:pt idx="360">
                  <c:v>134500</c:v>
                </c:pt>
                <c:pt idx="361">
                  <c:v>140000</c:v>
                </c:pt>
                <c:pt idx="362">
                  <c:v>153000</c:v>
                </c:pt>
                <c:pt idx="363">
                  <c:v>144900</c:v>
                </c:pt>
                <c:pt idx="364">
                  <c:v>241500</c:v>
                </c:pt>
                <c:pt idx="365">
                  <c:v>136900</c:v>
                </c:pt>
                <c:pt idx="366">
                  <c:v>131500</c:v>
                </c:pt>
                <c:pt idx="367">
                  <c:v>256000</c:v>
                </c:pt>
                <c:pt idx="368">
                  <c:v>113000</c:v>
                </c:pt>
                <c:pt idx="369">
                  <c:v>132000</c:v>
                </c:pt>
                <c:pt idx="370">
                  <c:v>107900</c:v>
                </c:pt>
                <c:pt idx="371">
                  <c:v>118000</c:v>
                </c:pt>
                <c:pt idx="372">
                  <c:v>105500</c:v>
                </c:pt>
                <c:pt idx="373">
                  <c:v>135000</c:v>
                </c:pt>
                <c:pt idx="374">
                  <c:v>139400</c:v>
                </c:pt>
                <c:pt idx="375">
                  <c:v>137000</c:v>
                </c:pt>
                <c:pt idx="376">
                  <c:v>93000</c:v>
                </c:pt>
                <c:pt idx="377">
                  <c:v>165000</c:v>
                </c:pt>
                <c:pt idx="378">
                  <c:v>117000</c:v>
                </c:pt>
                <c:pt idx="379">
                  <c:v>110000</c:v>
                </c:pt>
                <c:pt idx="380">
                  <c:v>224000</c:v>
                </c:pt>
                <c:pt idx="381">
                  <c:v>128000</c:v>
                </c:pt>
                <c:pt idx="382">
                  <c:v>93000</c:v>
                </c:pt>
                <c:pt idx="383">
                  <c:v>119000</c:v>
                </c:pt>
                <c:pt idx="384">
                  <c:v>111000</c:v>
                </c:pt>
                <c:pt idx="385">
                  <c:v>130000</c:v>
                </c:pt>
                <c:pt idx="386">
                  <c:v>82000</c:v>
                </c:pt>
                <c:pt idx="387">
                  <c:v>190000</c:v>
                </c:pt>
                <c:pt idx="388">
                  <c:v>126175</c:v>
                </c:pt>
                <c:pt idx="389">
                  <c:v>145000</c:v>
                </c:pt>
                <c:pt idx="390">
                  <c:v>107500</c:v>
                </c:pt>
                <c:pt idx="391">
                  <c:v>125000</c:v>
                </c:pt>
                <c:pt idx="392">
                  <c:v>118000</c:v>
                </c:pt>
                <c:pt idx="393">
                  <c:v>170000</c:v>
                </c:pt>
                <c:pt idx="394">
                  <c:v>153000</c:v>
                </c:pt>
                <c:pt idx="395">
                  <c:v>135500</c:v>
                </c:pt>
                <c:pt idx="396">
                  <c:v>115000</c:v>
                </c:pt>
                <c:pt idx="397">
                  <c:v>139600</c:v>
                </c:pt>
                <c:pt idx="398">
                  <c:v>135000</c:v>
                </c:pt>
                <c:pt idx="399">
                  <c:v>115000</c:v>
                </c:pt>
                <c:pt idx="400">
                  <c:v>165500</c:v>
                </c:pt>
                <c:pt idx="401">
                  <c:v>97000</c:v>
                </c:pt>
                <c:pt idx="402">
                  <c:v>135750</c:v>
                </c:pt>
                <c:pt idx="403">
                  <c:v>103200</c:v>
                </c:pt>
                <c:pt idx="404">
                  <c:v>132000</c:v>
                </c:pt>
                <c:pt idx="405">
                  <c:v>127500</c:v>
                </c:pt>
                <c:pt idx="406">
                  <c:v>129000</c:v>
                </c:pt>
                <c:pt idx="407">
                  <c:v>139000</c:v>
                </c:pt>
                <c:pt idx="408">
                  <c:v>168000</c:v>
                </c:pt>
                <c:pt idx="409">
                  <c:v>135000</c:v>
                </c:pt>
                <c:pt idx="410">
                  <c:v>135000</c:v>
                </c:pt>
                <c:pt idx="411">
                  <c:v>129000</c:v>
                </c:pt>
                <c:pt idx="412">
                  <c:v>112000</c:v>
                </c:pt>
                <c:pt idx="413">
                  <c:v>230000</c:v>
                </c:pt>
                <c:pt idx="414">
                  <c:v>128900</c:v>
                </c:pt>
                <c:pt idx="415">
                  <c:v>207500</c:v>
                </c:pt>
                <c:pt idx="416">
                  <c:v>120000</c:v>
                </c:pt>
                <c:pt idx="417">
                  <c:v>145000</c:v>
                </c:pt>
                <c:pt idx="418">
                  <c:v>134450</c:v>
                </c:pt>
                <c:pt idx="419">
                  <c:v>150000</c:v>
                </c:pt>
                <c:pt idx="420">
                  <c:v>112500</c:v>
                </c:pt>
                <c:pt idx="421">
                  <c:v>200624</c:v>
                </c:pt>
                <c:pt idx="422">
                  <c:v>141000</c:v>
                </c:pt>
                <c:pt idx="423">
                  <c:v>109008</c:v>
                </c:pt>
                <c:pt idx="424">
                  <c:v>121500</c:v>
                </c:pt>
                <c:pt idx="425">
                  <c:v>166000</c:v>
                </c:pt>
                <c:pt idx="426">
                  <c:v>257500</c:v>
                </c:pt>
                <c:pt idx="427">
                  <c:v>144500</c:v>
                </c:pt>
                <c:pt idx="428">
                  <c:v>129900</c:v>
                </c:pt>
                <c:pt idx="429">
                  <c:v>84000</c:v>
                </c:pt>
                <c:pt idx="430">
                  <c:v>153000</c:v>
                </c:pt>
                <c:pt idx="431">
                  <c:v>155000</c:v>
                </c:pt>
                <c:pt idx="432">
                  <c:v>156500</c:v>
                </c:pt>
                <c:pt idx="433">
                  <c:v>149700</c:v>
                </c:pt>
                <c:pt idx="434">
                  <c:v>161500</c:v>
                </c:pt>
                <c:pt idx="435">
                  <c:v>150000</c:v>
                </c:pt>
                <c:pt idx="436">
                  <c:v>277000</c:v>
                </c:pt>
                <c:pt idx="437">
                  <c:v>139000</c:v>
                </c:pt>
                <c:pt idx="438">
                  <c:v>136000</c:v>
                </c:pt>
                <c:pt idx="439">
                  <c:v>139000</c:v>
                </c:pt>
                <c:pt idx="440">
                  <c:v>172500</c:v>
                </c:pt>
                <c:pt idx="441">
                  <c:v>155000</c:v>
                </c:pt>
                <c:pt idx="442">
                  <c:v>60000</c:v>
                </c:pt>
                <c:pt idx="443">
                  <c:v>120000</c:v>
                </c:pt>
                <c:pt idx="444">
                  <c:v>139000</c:v>
                </c:pt>
                <c:pt idx="445">
                  <c:v>130000</c:v>
                </c:pt>
                <c:pt idx="446">
                  <c:v>129900</c:v>
                </c:pt>
                <c:pt idx="447">
                  <c:v>157900</c:v>
                </c:pt>
                <c:pt idx="448">
                  <c:v>114500</c:v>
                </c:pt>
                <c:pt idx="449">
                  <c:v>110000</c:v>
                </c:pt>
                <c:pt idx="450">
                  <c:v>176500</c:v>
                </c:pt>
                <c:pt idx="451">
                  <c:v>116500</c:v>
                </c:pt>
                <c:pt idx="452">
                  <c:v>140000</c:v>
                </c:pt>
                <c:pt idx="453">
                  <c:v>137500</c:v>
                </c:pt>
                <c:pt idx="454">
                  <c:v>140000</c:v>
                </c:pt>
                <c:pt idx="455">
                  <c:v>145000</c:v>
                </c:pt>
                <c:pt idx="456">
                  <c:v>144000</c:v>
                </c:pt>
                <c:pt idx="457">
                  <c:v>163000</c:v>
                </c:pt>
                <c:pt idx="458">
                  <c:v>144000</c:v>
                </c:pt>
                <c:pt idx="459">
                  <c:v>170000</c:v>
                </c:pt>
                <c:pt idx="460">
                  <c:v>148000</c:v>
                </c:pt>
                <c:pt idx="461">
                  <c:v>150750</c:v>
                </c:pt>
                <c:pt idx="462">
                  <c:v>128950</c:v>
                </c:pt>
                <c:pt idx="463">
                  <c:v>165500</c:v>
                </c:pt>
                <c:pt idx="464">
                  <c:v>141000</c:v>
                </c:pt>
                <c:pt idx="465">
                  <c:v>124500</c:v>
                </c:pt>
                <c:pt idx="466">
                  <c:v>134432</c:v>
                </c:pt>
                <c:pt idx="467">
                  <c:v>289000</c:v>
                </c:pt>
                <c:pt idx="468">
                  <c:v>106500</c:v>
                </c:pt>
                <c:pt idx="469">
                  <c:v>120000</c:v>
                </c:pt>
                <c:pt idx="470">
                  <c:v>162000</c:v>
                </c:pt>
                <c:pt idx="471">
                  <c:v>127500</c:v>
                </c:pt>
                <c:pt idx="472">
                  <c:v>145500</c:v>
                </c:pt>
                <c:pt idx="473">
                  <c:v>132500</c:v>
                </c:pt>
                <c:pt idx="474">
                  <c:v>159500</c:v>
                </c:pt>
                <c:pt idx="475">
                  <c:v>143000</c:v>
                </c:pt>
                <c:pt idx="476">
                  <c:v>80000</c:v>
                </c:pt>
                <c:pt idx="477">
                  <c:v>149900</c:v>
                </c:pt>
                <c:pt idx="478">
                  <c:v>133700</c:v>
                </c:pt>
                <c:pt idx="479">
                  <c:v>145000</c:v>
                </c:pt>
                <c:pt idx="480">
                  <c:v>335000</c:v>
                </c:pt>
                <c:pt idx="481">
                  <c:v>177000</c:v>
                </c:pt>
                <c:pt idx="482">
                  <c:v>142000</c:v>
                </c:pt>
                <c:pt idx="483">
                  <c:v>142000</c:v>
                </c:pt>
                <c:pt idx="484">
                  <c:v>154000</c:v>
                </c:pt>
                <c:pt idx="485">
                  <c:v>215000</c:v>
                </c:pt>
                <c:pt idx="486">
                  <c:v>235000</c:v>
                </c:pt>
                <c:pt idx="487">
                  <c:v>157000</c:v>
                </c:pt>
                <c:pt idx="488">
                  <c:v>141000</c:v>
                </c:pt>
                <c:pt idx="489">
                  <c:v>126500</c:v>
                </c:pt>
                <c:pt idx="490">
                  <c:v>157500</c:v>
                </c:pt>
                <c:pt idx="491">
                  <c:v>181900</c:v>
                </c:pt>
                <c:pt idx="492">
                  <c:v>145250</c:v>
                </c:pt>
                <c:pt idx="493">
                  <c:v>151500</c:v>
                </c:pt>
                <c:pt idx="494">
                  <c:v>155000</c:v>
                </c:pt>
                <c:pt idx="495">
                  <c:v>139900</c:v>
                </c:pt>
                <c:pt idx="496">
                  <c:v>167500</c:v>
                </c:pt>
                <c:pt idx="497">
                  <c:v>154300</c:v>
                </c:pt>
                <c:pt idx="498">
                  <c:v>115000</c:v>
                </c:pt>
                <c:pt idx="499">
                  <c:v>135000</c:v>
                </c:pt>
                <c:pt idx="500">
                  <c:v>242000</c:v>
                </c:pt>
                <c:pt idx="501">
                  <c:v>127000</c:v>
                </c:pt>
                <c:pt idx="502">
                  <c:v>163000</c:v>
                </c:pt>
                <c:pt idx="503">
                  <c:v>98600</c:v>
                </c:pt>
                <c:pt idx="504">
                  <c:v>118500</c:v>
                </c:pt>
                <c:pt idx="505">
                  <c:v>128500</c:v>
                </c:pt>
                <c:pt idx="506">
                  <c:v>139950</c:v>
                </c:pt>
                <c:pt idx="507">
                  <c:v>129000</c:v>
                </c:pt>
                <c:pt idx="508">
                  <c:v>142000</c:v>
                </c:pt>
                <c:pt idx="509">
                  <c:v>131400</c:v>
                </c:pt>
                <c:pt idx="510">
                  <c:v>141000</c:v>
                </c:pt>
                <c:pt idx="511">
                  <c:v>178400</c:v>
                </c:pt>
                <c:pt idx="512">
                  <c:v>136500</c:v>
                </c:pt>
                <c:pt idx="513">
                  <c:v>148000</c:v>
                </c:pt>
                <c:pt idx="514">
                  <c:v>135000</c:v>
                </c:pt>
                <c:pt idx="515">
                  <c:v>168000</c:v>
                </c:pt>
                <c:pt idx="516">
                  <c:v>143900</c:v>
                </c:pt>
                <c:pt idx="517">
                  <c:v>176000</c:v>
                </c:pt>
                <c:pt idx="518">
                  <c:v>144000</c:v>
                </c:pt>
                <c:pt idx="519">
                  <c:v>139000</c:v>
                </c:pt>
                <c:pt idx="520">
                  <c:v>159000</c:v>
                </c:pt>
                <c:pt idx="521">
                  <c:v>132500</c:v>
                </c:pt>
                <c:pt idx="522">
                  <c:v>169500</c:v>
                </c:pt>
                <c:pt idx="523">
                  <c:v>165000</c:v>
                </c:pt>
                <c:pt idx="524">
                  <c:v>109500</c:v>
                </c:pt>
                <c:pt idx="525">
                  <c:v>160000</c:v>
                </c:pt>
                <c:pt idx="526">
                  <c:v>127000</c:v>
                </c:pt>
                <c:pt idx="527">
                  <c:v>132000</c:v>
                </c:pt>
                <c:pt idx="528">
                  <c:v>157900</c:v>
                </c:pt>
                <c:pt idx="529">
                  <c:v>174000</c:v>
                </c:pt>
                <c:pt idx="530">
                  <c:v>101800</c:v>
                </c:pt>
                <c:pt idx="531">
                  <c:v>134500</c:v>
                </c:pt>
                <c:pt idx="532">
                  <c:v>171000</c:v>
                </c:pt>
                <c:pt idx="533">
                  <c:v>140000</c:v>
                </c:pt>
                <c:pt idx="534">
                  <c:v>132500</c:v>
                </c:pt>
                <c:pt idx="535">
                  <c:v>110000</c:v>
                </c:pt>
                <c:pt idx="536">
                  <c:v>125000</c:v>
                </c:pt>
                <c:pt idx="537">
                  <c:v>159000</c:v>
                </c:pt>
                <c:pt idx="538">
                  <c:v>132500</c:v>
                </c:pt>
                <c:pt idx="539">
                  <c:v>137500</c:v>
                </c:pt>
                <c:pt idx="540">
                  <c:v>175000</c:v>
                </c:pt>
                <c:pt idx="541">
                  <c:v>132250</c:v>
                </c:pt>
                <c:pt idx="542">
                  <c:v>133000</c:v>
                </c:pt>
                <c:pt idx="543">
                  <c:v>154500</c:v>
                </c:pt>
                <c:pt idx="544">
                  <c:v>140000</c:v>
                </c:pt>
                <c:pt idx="545">
                  <c:v>139000</c:v>
                </c:pt>
                <c:pt idx="546">
                  <c:v>143000</c:v>
                </c:pt>
                <c:pt idx="547">
                  <c:v>124000</c:v>
                </c:pt>
                <c:pt idx="548">
                  <c:v>155000</c:v>
                </c:pt>
                <c:pt idx="549">
                  <c:v>186700</c:v>
                </c:pt>
                <c:pt idx="550">
                  <c:v>148000</c:v>
                </c:pt>
                <c:pt idx="551">
                  <c:v>180500</c:v>
                </c:pt>
                <c:pt idx="552">
                  <c:v>145000</c:v>
                </c:pt>
                <c:pt idx="553">
                  <c:v>158000</c:v>
                </c:pt>
                <c:pt idx="554">
                  <c:v>119000</c:v>
                </c:pt>
                <c:pt idx="555">
                  <c:v>168500</c:v>
                </c:pt>
                <c:pt idx="556">
                  <c:v>167000</c:v>
                </c:pt>
                <c:pt idx="557">
                  <c:v>158000</c:v>
                </c:pt>
                <c:pt idx="558">
                  <c:v>167000</c:v>
                </c:pt>
                <c:pt idx="559">
                  <c:v>167900</c:v>
                </c:pt>
                <c:pt idx="560">
                  <c:v>160000</c:v>
                </c:pt>
                <c:pt idx="561">
                  <c:v>187000</c:v>
                </c:pt>
                <c:pt idx="562">
                  <c:v>165000</c:v>
                </c:pt>
                <c:pt idx="563">
                  <c:v>115000</c:v>
                </c:pt>
                <c:pt idx="564">
                  <c:v>180500</c:v>
                </c:pt>
                <c:pt idx="565">
                  <c:v>190000</c:v>
                </c:pt>
                <c:pt idx="566">
                  <c:v>129500</c:v>
                </c:pt>
                <c:pt idx="567">
                  <c:v>94750</c:v>
                </c:pt>
                <c:pt idx="568">
                  <c:v>160000</c:v>
                </c:pt>
                <c:pt idx="569">
                  <c:v>156000</c:v>
                </c:pt>
                <c:pt idx="570">
                  <c:v>140000</c:v>
                </c:pt>
                <c:pt idx="571">
                  <c:v>375000</c:v>
                </c:pt>
                <c:pt idx="572">
                  <c:v>142600</c:v>
                </c:pt>
                <c:pt idx="573">
                  <c:v>62383</c:v>
                </c:pt>
                <c:pt idx="574">
                  <c:v>228950</c:v>
                </c:pt>
                <c:pt idx="575">
                  <c:v>131500</c:v>
                </c:pt>
                <c:pt idx="576">
                  <c:v>140000</c:v>
                </c:pt>
                <c:pt idx="577">
                  <c:v>205000</c:v>
                </c:pt>
                <c:pt idx="578">
                  <c:v>138500</c:v>
                </c:pt>
                <c:pt idx="579">
                  <c:v>129000</c:v>
                </c:pt>
                <c:pt idx="580">
                  <c:v>119900</c:v>
                </c:pt>
                <c:pt idx="581">
                  <c:v>100000</c:v>
                </c:pt>
                <c:pt idx="582">
                  <c:v>201800</c:v>
                </c:pt>
                <c:pt idx="583">
                  <c:v>117500</c:v>
                </c:pt>
                <c:pt idx="584">
                  <c:v>146000</c:v>
                </c:pt>
                <c:pt idx="585">
                  <c:v>179900</c:v>
                </c:pt>
                <c:pt idx="586">
                  <c:v>137000</c:v>
                </c:pt>
                <c:pt idx="587">
                  <c:v>145000</c:v>
                </c:pt>
                <c:pt idx="588">
                  <c:v>147000</c:v>
                </c:pt>
                <c:pt idx="589">
                  <c:v>147500</c:v>
                </c:pt>
                <c:pt idx="590">
                  <c:v>155000</c:v>
                </c:pt>
                <c:pt idx="591">
                  <c:v>226000</c:v>
                </c:pt>
                <c:pt idx="592">
                  <c:v>127000</c:v>
                </c:pt>
                <c:pt idx="593">
                  <c:v>149350</c:v>
                </c:pt>
                <c:pt idx="594">
                  <c:v>190000</c:v>
                </c:pt>
                <c:pt idx="595">
                  <c:v>164500</c:v>
                </c:pt>
                <c:pt idx="596">
                  <c:v>174900</c:v>
                </c:pt>
                <c:pt idx="597">
                  <c:v>187500</c:v>
                </c:pt>
                <c:pt idx="598">
                  <c:v>155000</c:v>
                </c:pt>
                <c:pt idx="599">
                  <c:v>159950</c:v>
                </c:pt>
                <c:pt idx="600">
                  <c:v>109900</c:v>
                </c:pt>
                <c:pt idx="601">
                  <c:v>173000</c:v>
                </c:pt>
                <c:pt idx="602">
                  <c:v>154000</c:v>
                </c:pt>
                <c:pt idx="603">
                  <c:v>125000</c:v>
                </c:pt>
                <c:pt idx="604">
                  <c:v>107000</c:v>
                </c:pt>
                <c:pt idx="605">
                  <c:v>274970</c:v>
                </c:pt>
                <c:pt idx="606">
                  <c:v>110000</c:v>
                </c:pt>
                <c:pt idx="607">
                  <c:v>129000</c:v>
                </c:pt>
                <c:pt idx="608">
                  <c:v>122000</c:v>
                </c:pt>
                <c:pt idx="609">
                  <c:v>125000</c:v>
                </c:pt>
                <c:pt idx="610">
                  <c:v>90000</c:v>
                </c:pt>
                <c:pt idx="611">
                  <c:v>143000</c:v>
                </c:pt>
                <c:pt idx="612">
                  <c:v>242000</c:v>
                </c:pt>
                <c:pt idx="613">
                  <c:v>130000</c:v>
                </c:pt>
                <c:pt idx="614">
                  <c:v>135500</c:v>
                </c:pt>
                <c:pt idx="615">
                  <c:v>161500</c:v>
                </c:pt>
                <c:pt idx="616">
                  <c:v>185000</c:v>
                </c:pt>
                <c:pt idx="617">
                  <c:v>100000</c:v>
                </c:pt>
                <c:pt idx="618">
                  <c:v>125500</c:v>
                </c:pt>
                <c:pt idx="619">
                  <c:v>143000</c:v>
                </c:pt>
                <c:pt idx="620">
                  <c:v>130000</c:v>
                </c:pt>
                <c:pt idx="621">
                  <c:v>124000</c:v>
                </c:pt>
                <c:pt idx="622">
                  <c:v>197900</c:v>
                </c:pt>
                <c:pt idx="623">
                  <c:v>123000</c:v>
                </c:pt>
                <c:pt idx="624">
                  <c:v>193500</c:v>
                </c:pt>
                <c:pt idx="625">
                  <c:v>136500</c:v>
                </c:pt>
                <c:pt idx="626">
                  <c:v>154000</c:v>
                </c:pt>
                <c:pt idx="627">
                  <c:v>180000</c:v>
                </c:pt>
                <c:pt idx="628">
                  <c:v>142000</c:v>
                </c:pt>
                <c:pt idx="629">
                  <c:v>175000</c:v>
                </c:pt>
                <c:pt idx="630">
                  <c:v>158000</c:v>
                </c:pt>
                <c:pt idx="631">
                  <c:v>143000</c:v>
                </c:pt>
                <c:pt idx="632">
                  <c:v>108000</c:v>
                </c:pt>
                <c:pt idx="633">
                  <c:v>250000</c:v>
                </c:pt>
                <c:pt idx="634">
                  <c:v>110000</c:v>
                </c:pt>
                <c:pt idx="635">
                  <c:v>154000</c:v>
                </c:pt>
                <c:pt idx="636">
                  <c:v>129000</c:v>
                </c:pt>
                <c:pt idx="637">
                  <c:v>176000</c:v>
                </c:pt>
                <c:pt idx="638">
                  <c:v>134000</c:v>
                </c:pt>
                <c:pt idx="639">
                  <c:v>179900</c:v>
                </c:pt>
                <c:pt idx="640">
                  <c:v>170000</c:v>
                </c:pt>
                <c:pt idx="641">
                  <c:v>138500</c:v>
                </c:pt>
                <c:pt idx="642">
                  <c:v>244000</c:v>
                </c:pt>
                <c:pt idx="643">
                  <c:v>130000</c:v>
                </c:pt>
                <c:pt idx="644">
                  <c:v>185750</c:v>
                </c:pt>
                <c:pt idx="645">
                  <c:v>262500</c:v>
                </c:pt>
                <c:pt idx="646">
                  <c:v>180000</c:v>
                </c:pt>
                <c:pt idx="647">
                  <c:v>128500</c:v>
                </c:pt>
                <c:pt idx="648">
                  <c:v>152000</c:v>
                </c:pt>
                <c:pt idx="649">
                  <c:v>140000</c:v>
                </c:pt>
                <c:pt idx="650">
                  <c:v>156000</c:v>
                </c:pt>
                <c:pt idx="651">
                  <c:v>135000</c:v>
                </c:pt>
                <c:pt idx="652">
                  <c:v>172000</c:v>
                </c:pt>
                <c:pt idx="653">
                  <c:v>138800</c:v>
                </c:pt>
                <c:pt idx="654">
                  <c:v>108959</c:v>
                </c:pt>
                <c:pt idx="655">
                  <c:v>151000</c:v>
                </c:pt>
                <c:pt idx="656">
                  <c:v>200000</c:v>
                </c:pt>
                <c:pt idx="657">
                  <c:v>206900</c:v>
                </c:pt>
                <c:pt idx="658">
                  <c:v>223000</c:v>
                </c:pt>
                <c:pt idx="659">
                  <c:v>158000</c:v>
                </c:pt>
                <c:pt idx="660">
                  <c:v>106000</c:v>
                </c:pt>
                <c:pt idx="661">
                  <c:v>180000</c:v>
                </c:pt>
                <c:pt idx="662">
                  <c:v>174000</c:v>
                </c:pt>
                <c:pt idx="663">
                  <c:v>149000</c:v>
                </c:pt>
                <c:pt idx="664">
                  <c:v>167000</c:v>
                </c:pt>
                <c:pt idx="665">
                  <c:v>129500</c:v>
                </c:pt>
                <c:pt idx="666">
                  <c:v>86000</c:v>
                </c:pt>
                <c:pt idx="667">
                  <c:v>120500</c:v>
                </c:pt>
                <c:pt idx="668">
                  <c:v>84500</c:v>
                </c:pt>
                <c:pt idx="669">
                  <c:v>129000</c:v>
                </c:pt>
                <c:pt idx="670">
                  <c:v>148500</c:v>
                </c:pt>
                <c:pt idx="671">
                  <c:v>124500</c:v>
                </c:pt>
                <c:pt idx="672">
                  <c:v>268000</c:v>
                </c:pt>
                <c:pt idx="673">
                  <c:v>88000</c:v>
                </c:pt>
                <c:pt idx="674">
                  <c:v>106000</c:v>
                </c:pt>
                <c:pt idx="675">
                  <c:v>163500</c:v>
                </c:pt>
                <c:pt idx="676">
                  <c:v>75000</c:v>
                </c:pt>
                <c:pt idx="677">
                  <c:v>185000</c:v>
                </c:pt>
                <c:pt idx="678">
                  <c:v>97000</c:v>
                </c:pt>
                <c:pt idx="679">
                  <c:v>80000</c:v>
                </c:pt>
                <c:pt idx="680">
                  <c:v>237500</c:v>
                </c:pt>
                <c:pt idx="681">
                  <c:v>125000</c:v>
                </c:pt>
                <c:pt idx="682">
                  <c:v>116050</c:v>
                </c:pt>
                <c:pt idx="683">
                  <c:v>92000</c:v>
                </c:pt>
                <c:pt idx="684">
                  <c:v>115000</c:v>
                </c:pt>
                <c:pt idx="685">
                  <c:v>112000</c:v>
                </c:pt>
                <c:pt idx="686">
                  <c:v>97000</c:v>
                </c:pt>
                <c:pt idx="687">
                  <c:v>88000</c:v>
                </c:pt>
                <c:pt idx="688">
                  <c:v>190000</c:v>
                </c:pt>
                <c:pt idx="689">
                  <c:v>89500</c:v>
                </c:pt>
                <c:pt idx="690">
                  <c:v>175000</c:v>
                </c:pt>
                <c:pt idx="691">
                  <c:v>139000</c:v>
                </c:pt>
                <c:pt idx="692">
                  <c:v>122500</c:v>
                </c:pt>
                <c:pt idx="693">
                  <c:v>85400</c:v>
                </c:pt>
                <c:pt idx="694">
                  <c:v>88000</c:v>
                </c:pt>
                <c:pt idx="695">
                  <c:v>302000</c:v>
                </c:pt>
                <c:pt idx="696">
                  <c:v>155000</c:v>
                </c:pt>
                <c:pt idx="697">
                  <c:v>143250</c:v>
                </c:pt>
                <c:pt idx="698">
                  <c:v>119500</c:v>
                </c:pt>
                <c:pt idx="699">
                  <c:v>145000</c:v>
                </c:pt>
                <c:pt idx="700">
                  <c:v>110000</c:v>
                </c:pt>
                <c:pt idx="701">
                  <c:v>139000</c:v>
                </c:pt>
                <c:pt idx="702">
                  <c:v>149900</c:v>
                </c:pt>
                <c:pt idx="703">
                  <c:v>91500</c:v>
                </c:pt>
                <c:pt idx="704">
                  <c:v>120500</c:v>
                </c:pt>
                <c:pt idx="705">
                  <c:v>123000</c:v>
                </c:pt>
                <c:pt idx="706">
                  <c:v>94500</c:v>
                </c:pt>
                <c:pt idx="707">
                  <c:v>184000</c:v>
                </c:pt>
                <c:pt idx="708">
                  <c:v>124900</c:v>
                </c:pt>
                <c:pt idx="709">
                  <c:v>127000</c:v>
                </c:pt>
                <c:pt idx="710">
                  <c:v>123000</c:v>
                </c:pt>
                <c:pt idx="711">
                  <c:v>118000</c:v>
                </c:pt>
                <c:pt idx="712">
                  <c:v>81000</c:v>
                </c:pt>
                <c:pt idx="713">
                  <c:v>111250</c:v>
                </c:pt>
                <c:pt idx="714">
                  <c:v>149900</c:v>
                </c:pt>
                <c:pt idx="715">
                  <c:v>158000</c:v>
                </c:pt>
                <c:pt idx="716">
                  <c:v>345000</c:v>
                </c:pt>
                <c:pt idx="717">
                  <c:v>165150</c:v>
                </c:pt>
                <c:pt idx="718">
                  <c:v>75500</c:v>
                </c:pt>
                <c:pt idx="719">
                  <c:v>137500</c:v>
                </c:pt>
                <c:pt idx="720">
                  <c:v>133500</c:v>
                </c:pt>
                <c:pt idx="721">
                  <c:v>118000</c:v>
                </c:pt>
                <c:pt idx="722">
                  <c:v>112500</c:v>
                </c:pt>
                <c:pt idx="723">
                  <c:v>197500</c:v>
                </c:pt>
                <c:pt idx="724">
                  <c:v>133900</c:v>
                </c:pt>
                <c:pt idx="725">
                  <c:v>133000</c:v>
                </c:pt>
                <c:pt idx="726">
                  <c:v>162000</c:v>
                </c:pt>
                <c:pt idx="727">
                  <c:v>119500</c:v>
                </c:pt>
                <c:pt idx="728">
                  <c:v>128500</c:v>
                </c:pt>
                <c:pt idx="729">
                  <c:v>91000</c:v>
                </c:pt>
                <c:pt idx="730">
                  <c:v>200000</c:v>
                </c:pt>
                <c:pt idx="731">
                  <c:v>244000</c:v>
                </c:pt>
                <c:pt idx="732">
                  <c:v>175500</c:v>
                </c:pt>
                <c:pt idx="733">
                  <c:v>113000</c:v>
                </c:pt>
                <c:pt idx="734">
                  <c:v>100000</c:v>
                </c:pt>
                <c:pt idx="735">
                  <c:v>157000</c:v>
                </c:pt>
                <c:pt idx="736">
                  <c:v>83500</c:v>
                </c:pt>
                <c:pt idx="737">
                  <c:v>151400</c:v>
                </c:pt>
                <c:pt idx="738">
                  <c:v>135000</c:v>
                </c:pt>
                <c:pt idx="739">
                  <c:v>83000</c:v>
                </c:pt>
                <c:pt idx="740">
                  <c:v>147000</c:v>
                </c:pt>
                <c:pt idx="741">
                  <c:v>170000</c:v>
                </c:pt>
                <c:pt idx="742">
                  <c:v>142500</c:v>
                </c:pt>
                <c:pt idx="743">
                  <c:v>165000</c:v>
                </c:pt>
                <c:pt idx="744">
                  <c:v>240000</c:v>
                </c:pt>
                <c:pt idx="745">
                  <c:v>181000</c:v>
                </c:pt>
                <c:pt idx="746">
                  <c:v>185000</c:v>
                </c:pt>
                <c:pt idx="747">
                  <c:v>294000</c:v>
                </c:pt>
                <c:pt idx="748">
                  <c:v>136000</c:v>
                </c:pt>
                <c:pt idx="749">
                  <c:v>170000</c:v>
                </c:pt>
                <c:pt idx="750">
                  <c:v>179900</c:v>
                </c:pt>
                <c:pt idx="751">
                  <c:v>122000</c:v>
                </c:pt>
                <c:pt idx="752">
                  <c:v>130250</c:v>
                </c:pt>
                <c:pt idx="753">
                  <c:v>280000</c:v>
                </c:pt>
                <c:pt idx="754">
                  <c:v>171000</c:v>
                </c:pt>
                <c:pt idx="755">
                  <c:v>110000</c:v>
                </c:pt>
                <c:pt idx="756">
                  <c:v>127500</c:v>
                </c:pt>
                <c:pt idx="757">
                  <c:v>153500</c:v>
                </c:pt>
                <c:pt idx="758">
                  <c:v>128000</c:v>
                </c:pt>
                <c:pt idx="759">
                  <c:v>129900</c:v>
                </c:pt>
                <c:pt idx="760">
                  <c:v>148500</c:v>
                </c:pt>
                <c:pt idx="761">
                  <c:v>181500</c:v>
                </c:pt>
                <c:pt idx="762">
                  <c:v>128200</c:v>
                </c:pt>
                <c:pt idx="763">
                  <c:v>148000</c:v>
                </c:pt>
                <c:pt idx="764">
                  <c:v>188000</c:v>
                </c:pt>
                <c:pt idx="765">
                  <c:v>150000</c:v>
                </c:pt>
                <c:pt idx="766">
                  <c:v>115000</c:v>
                </c:pt>
                <c:pt idx="767">
                  <c:v>85000</c:v>
                </c:pt>
                <c:pt idx="768">
                  <c:v>125000</c:v>
                </c:pt>
                <c:pt idx="769">
                  <c:v>134000</c:v>
                </c:pt>
                <c:pt idx="770">
                  <c:v>190000</c:v>
                </c:pt>
                <c:pt idx="771">
                  <c:v>299800</c:v>
                </c:pt>
                <c:pt idx="772">
                  <c:v>152000</c:v>
                </c:pt>
                <c:pt idx="773">
                  <c:v>146800</c:v>
                </c:pt>
                <c:pt idx="774">
                  <c:v>107000</c:v>
                </c:pt>
                <c:pt idx="775">
                  <c:v>197900</c:v>
                </c:pt>
                <c:pt idx="776">
                  <c:v>187000</c:v>
                </c:pt>
                <c:pt idx="777">
                  <c:v>130500</c:v>
                </c:pt>
                <c:pt idx="778">
                  <c:v>155000</c:v>
                </c:pt>
                <c:pt idx="779">
                  <c:v>218000</c:v>
                </c:pt>
                <c:pt idx="780">
                  <c:v>205000</c:v>
                </c:pt>
                <c:pt idx="781">
                  <c:v>150900</c:v>
                </c:pt>
                <c:pt idx="782">
                  <c:v>136905</c:v>
                </c:pt>
                <c:pt idx="783">
                  <c:v>287000</c:v>
                </c:pt>
                <c:pt idx="784">
                  <c:v>197500</c:v>
                </c:pt>
                <c:pt idx="785">
                  <c:v>180000</c:v>
                </c:pt>
                <c:pt idx="786">
                  <c:v>195000</c:v>
                </c:pt>
                <c:pt idx="787">
                  <c:v>143750</c:v>
                </c:pt>
                <c:pt idx="788">
                  <c:v>132500</c:v>
                </c:pt>
                <c:pt idx="789">
                  <c:v>169900</c:v>
                </c:pt>
                <c:pt idx="790">
                  <c:v>162900</c:v>
                </c:pt>
                <c:pt idx="791">
                  <c:v>190000</c:v>
                </c:pt>
                <c:pt idx="792">
                  <c:v>171500</c:v>
                </c:pt>
                <c:pt idx="793">
                  <c:v>151000</c:v>
                </c:pt>
                <c:pt idx="794">
                  <c:v>161750</c:v>
                </c:pt>
                <c:pt idx="795">
                  <c:v>192000</c:v>
                </c:pt>
                <c:pt idx="796">
                  <c:v>205000</c:v>
                </c:pt>
                <c:pt idx="797">
                  <c:v>235000</c:v>
                </c:pt>
                <c:pt idx="798">
                  <c:v>190000</c:v>
                </c:pt>
                <c:pt idx="799">
                  <c:v>140000</c:v>
                </c:pt>
                <c:pt idx="800">
                  <c:v>215000</c:v>
                </c:pt>
                <c:pt idx="801">
                  <c:v>82500</c:v>
                </c:pt>
                <c:pt idx="802">
                  <c:v>144000</c:v>
                </c:pt>
                <c:pt idx="803">
                  <c:v>217500</c:v>
                </c:pt>
                <c:pt idx="804">
                  <c:v>143500</c:v>
                </c:pt>
                <c:pt idx="805">
                  <c:v>135000</c:v>
                </c:pt>
                <c:pt idx="806">
                  <c:v>165000</c:v>
                </c:pt>
                <c:pt idx="807">
                  <c:v>135000</c:v>
                </c:pt>
                <c:pt idx="808">
                  <c:v>175000</c:v>
                </c:pt>
                <c:pt idx="809">
                  <c:v>272000</c:v>
                </c:pt>
                <c:pt idx="810">
                  <c:v>143500</c:v>
                </c:pt>
                <c:pt idx="811">
                  <c:v>196000</c:v>
                </c:pt>
                <c:pt idx="812">
                  <c:v>159500</c:v>
                </c:pt>
                <c:pt idx="813">
                  <c:v>126000</c:v>
                </c:pt>
                <c:pt idx="814">
                  <c:v>149900</c:v>
                </c:pt>
                <c:pt idx="815">
                  <c:v>150000</c:v>
                </c:pt>
                <c:pt idx="816">
                  <c:v>190000</c:v>
                </c:pt>
                <c:pt idx="817">
                  <c:v>167900</c:v>
                </c:pt>
                <c:pt idx="818">
                  <c:v>171000</c:v>
                </c:pt>
                <c:pt idx="819">
                  <c:v>160000</c:v>
                </c:pt>
                <c:pt idx="820">
                  <c:v>127500</c:v>
                </c:pt>
                <c:pt idx="821">
                  <c:v>150500</c:v>
                </c:pt>
                <c:pt idx="822">
                  <c:v>127000</c:v>
                </c:pt>
                <c:pt idx="823">
                  <c:v>149500</c:v>
                </c:pt>
                <c:pt idx="824">
                  <c:v>156000</c:v>
                </c:pt>
                <c:pt idx="825">
                  <c:v>124000</c:v>
                </c:pt>
                <c:pt idx="826">
                  <c:v>165500</c:v>
                </c:pt>
                <c:pt idx="827">
                  <c:v>148500</c:v>
                </c:pt>
                <c:pt idx="828">
                  <c:v>147000</c:v>
                </c:pt>
                <c:pt idx="829">
                  <c:v>148000</c:v>
                </c:pt>
                <c:pt idx="830">
                  <c:v>158900</c:v>
                </c:pt>
                <c:pt idx="831">
                  <c:v>194000</c:v>
                </c:pt>
                <c:pt idx="832">
                  <c:v>146000</c:v>
                </c:pt>
                <c:pt idx="833">
                  <c:v>136500</c:v>
                </c:pt>
                <c:pt idx="834">
                  <c:v>157000</c:v>
                </c:pt>
                <c:pt idx="835">
                  <c:v>172500</c:v>
                </c:pt>
                <c:pt idx="836">
                  <c:v>250000</c:v>
                </c:pt>
                <c:pt idx="837">
                  <c:v>112000</c:v>
                </c:pt>
                <c:pt idx="838">
                  <c:v>210000</c:v>
                </c:pt>
                <c:pt idx="839">
                  <c:v>118964</c:v>
                </c:pt>
                <c:pt idx="840">
                  <c:v>153337</c:v>
                </c:pt>
                <c:pt idx="841">
                  <c:v>181000</c:v>
                </c:pt>
                <c:pt idx="842">
                  <c:v>135960</c:v>
                </c:pt>
                <c:pt idx="843">
                  <c:v>99500</c:v>
                </c:pt>
                <c:pt idx="844">
                  <c:v>118858</c:v>
                </c:pt>
                <c:pt idx="845">
                  <c:v>142953</c:v>
                </c:pt>
                <c:pt idx="846">
                  <c:v>197000</c:v>
                </c:pt>
                <c:pt idx="847">
                  <c:v>260000</c:v>
                </c:pt>
                <c:pt idx="848">
                  <c:v>120000</c:v>
                </c:pt>
                <c:pt idx="849">
                  <c:v>187500</c:v>
                </c:pt>
                <c:pt idx="850">
                  <c:v>260000</c:v>
                </c:pt>
                <c:pt idx="851">
                  <c:v>171000</c:v>
                </c:pt>
                <c:pt idx="852">
                  <c:v>143000</c:v>
                </c:pt>
                <c:pt idx="853">
                  <c:v>144000</c:v>
                </c:pt>
                <c:pt idx="854">
                  <c:v>151000</c:v>
                </c:pt>
                <c:pt idx="855">
                  <c:v>140000</c:v>
                </c:pt>
                <c:pt idx="856">
                  <c:v>124000</c:v>
                </c:pt>
                <c:pt idx="857">
                  <c:v>207500</c:v>
                </c:pt>
                <c:pt idx="858">
                  <c:v>175500</c:v>
                </c:pt>
                <c:pt idx="859">
                  <c:v>385000</c:v>
                </c:pt>
                <c:pt idx="860">
                  <c:v>228000</c:v>
                </c:pt>
                <c:pt idx="861">
                  <c:v>278000</c:v>
                </c:pt>
                <c:pt idx="862">
                  <c:v>182900</c:v>
                </c:pt>
                <c:pt idx="863">
                  <c:v>129500</c:v>
                </c:pt>
                <c:pt idx="864">
                  <c:v>124500</c:v>
                </c:pt>
                <c:pt idx="865">
                  <c:v>134900</c:v>
                </c:pt>
                <c:pt idx="866">
                  <c:v>138000</c:v>
                </c:pt>
                <c:pt idx="867">
                  <c:v>137000</c:v>
                </c:pt>
                <c:pt idx="868">
                  <c:v>130500</c:v>
                </c:pt>
                <c:pt idx="869">
                  <c:v>144000</c:v>
                </c:pt>
                <c:pt idx="870">
                  <c:v>134000</c:v>
                </c:pt>
                <c:pt idx="871">
                  <c:v>316600</c:v>
                </c:pt>
                <c:pt idx="872">
                  <c:v>131000</c:v>
                </c:pt>
                <c:pt idx="873">
                  <c:v>162500</c:v>
                </c:pt>
                <c:pt idx="874">
                  <c:v>202500</c:v>
                </c:pt>
                <c:pt idx="875">
                  <c:v>125000</c:v>
                </c:pt>
                <c:pt idx="876">
                  <c:v>142500</c:v>
                </c:pt>
                <c:pt idx="877">
                  <c:v>207500</c:v>
                </c:pt>
                <c:pt idx="878">
                  <c:v>152000</c:v>
                </c:pt>
                <c:pt idx="879">
                  <c:v>187500</c:v>
                </c:pt>
                <c:pt idx="880">
                  <c:v>178000</c:v>
                </c:pt>
                <c:pt idx="881">
                  <c:v>119500</c:v>
                </c:pt>
                <c:pt idx="882">
                  <c:v>178000</c:v>
                </c:pt>
                <c:pt idx="883">
                  <c:v>212000</c:v>
                </c:pt>
                <c:pt idx="884">
                  <c:v>275000</c:v>
                </c:pt>
                <c:pt idx="885">
                  <c:v>180000</c:v>
                </c:pt>
                <c:pt idx="886">
                  <c:v>112000</c:v>
                </c:pt>
                <c:pt idx="887">
                  <c:v>184000</c:v>
                </c:pt>
                <c:pt idx="888">
                  <c:v>190000</c:v>
                </c:pt>
                <c:pt idx="889">
                  <c:v>301000</c:v>
                </c:pt>
                <c:pt idx="890">
                  <c:v>170000</c:v>
                </c:pt>
                <c:pt idx="891">
                  <c:v>215000</c:v>
                </c:pt>
                <c:pt idx="892">
                  <c:v>239000</c:v>
                </c:pt>
                <c:pt idx="893">
                  <c:v>176000</c:v>
                </c:pt>
                <c:pt idx="894">
                  <c:v>179000</c:v>
                </c:pt>
                <c:pt idx="895">
                  <c:v>211000</c:v>
                </c:pt>
                <c:pt idx="896">
                  <c:v>241500</c:v>
                </c:pt>
                <c:pt idx="897">
                  <c:v>171000</c:v>
                </c:pt>
                <c:pt idx="898">
                  <c:v>277000</c:v>
                </c:pt>
                <c:pt idx="899">
                  <c:v>175000</c:v>
                </c:pt>
                <c:pt idx="900">
                  <c:v>175000</c:v>
                </c:pt>
                <c:pt idx="901">
                  <c:v>229000</c:v>
                </c:pt>
                <c:pt idx="902">
                  <c:v>196500</c:v>
                </c:pt>
                <c:pt idx="903">
                  <c:v>222000</c:v>
                </c:pt>
                <c:pt idx="904">
                  <c:v>189000</c:v>
                </c:pt>
                <c:pt idx="905">
                  <c:v>164000</c:v>
                </c:pt>
                <c:pt idx="906">
                  <c:v>228500</c:v>
                </c:pt>
                <c:pt idx="907">
                  <c:v>275000</c:v>
                </c:pt>
                <c:pt idx="908">
                  <c:v>335000</c:v>
                </c:pt>
                <c:pt idx="909">
                  <c:v>173000</c:v>
                </c:pt>
                <c:pt idx="910">
                  <c:v>320000</c:v>
                </c:pt>
                <c:pt idx="911">
                  <c:v>180500</c:v>
                </c:pt>
                <c:pt idx="912">
                  <c:v>118500</c:v>
                </c:pt>
                <c:pt idx="913">
                  <c:v>225000</c:v>
                </c:pt>
                <c:pt idx="914">
                  <c:v>179900</c:v>
                </c:pt>
                <c:pt idx="915">
                  <c:v>262280</c:v>
                </c:pt>
                <c:pt idx="916">
                  <c:v>187500</c:v>
                </c:pt>
                <c:pt idx="917">
                  <c:v>250000</c:v>
                </c:pt>
                <c:pt idx="918">
                  <c:v>271900</c:v>
                </c:pt>
                <c:pt idx="919">
                  <c:v>302000</c:v>
                </c:pt>
                <c:pt idx="920">
                  <c:v>180000</c:v>
                </c:pt>
                <c:pt idx="921">
                  <c:v>260000</c:v>
                </c:pt>
                <c:pt idx="922">
                  <c:v>93500</c:v>
                </c:pt>
                <c:pt idx="923">
                  <c:v>160000</c:v>
                </c:pt>
                <c:pt idx="924">
                  <c:v>238000</c:v>
                </c:pt>
                <c:pt idx="925">
                  <c:v>179200</c:v>
                </c:pt>
                <c:pt idx="926">
                  <c:v>179200</c:v>
                </c:pt>
                <c:pt idx="927">
                  <c:v>173000</c:v>
                </c:pt>
                <c:pt idx="928">
                  <c:v>268000</c:v>
                </c:pt>
                <c:pt idx="929">
                  <c:v>240000</c:v>
                </c:pt>
                <c:pt idx="930">
                  <c:v>430000</c:v>
                </c:pt>
                <c:pt idx="931">
                  <c:v>175900</c:v>
                </c:pt>
                <c:pt idx="932">
                  <c:v>220000</c:v>
                </c:pt>
                <c:pt idx="933">
                  <c:v>178000</c:v>
                </c:pt>
                <c:pt idx="934">
                  <c:v>147000</c:v>
                </c:pt>
                <c:pt idx="935">
                  <c:v>163900</c:v>
                </c:pt>
                <c:pt idx="936">
                  <c:v>189000</c:v>
                </c:pt>
                <c:pt idx="937">
                  <c:v>190000</c:v>
                </c:pt>
                <c:pt idx="938">
                  <c:v>285000</c:v>
                </c:pt>
                <c:pt idx="939">
                  <c:v>194500</c:v>
                </c:pt>
                <c:pt idx="940">
                  <c:v>143000</c:v>
                </c:pt>
                <c:pt idx="941">
                  <c:v>153900</c:v>
                </c:pt>
                <c:pt idx="942">
                  <c:v>185000</c:v>
                </c:pt>
                <c:pt idx="943">
                  <c:v>187000</c:v>
                </c:pt>
                <c:pt idx="944">
                  <c:v>260000</c:v>
                </c:pt>
                <c:pt idx="945">
                  <c:v>324000</c:v>
                </c:pt>
                <c:pt idx="946">
                  <c:v>165600</c:v>
                </c:pt>
                <c:pt idx="947">
                  <c:v>215000</c:v>
                </c:pt>
                <c:pt idx="948">
                  <c:v>228000</c:v>
                </c:pt>
                <c:pt idx="949">
                  <c:v>213000</c:v>
                </c:pt>
                <c:pt idx="950">
                  <c:v>341000</c:v>
                </c:pt>
                <c:pt idx="951">
                  <c:v>236000</c:v>
                </c:pt>
                <c:pt idx="952">
                  <c:v>180000</c:v>
                </c:pt>
                <c:pt idx="953">
                  <c:v>193000</c:v>
                </c:pt>
                <c:pt idx="954">
                  <c:v>310000</c:v>
                </c:pt>
                <c:pt idx="955">
                  <c:v>178000</c:v>
                </c:pt>
                <c:pt idx="956">
                  <c:v>123600</c:v>
                </c:pt>
                <c:pt idx="957">
                  <c:v>205000</c:v>
                </c:pt>
                <c:pt idx="958">
                  <c:v>145000</c:v>
                </c:pt>
                <c:pt idx="959">
                  <c:v>210000</c:v>
                </c:pt>
                <c:pt idx="960">
                  <c:v>194500</c:v>
                </c:pt>
                <c:pt idx="961">
                  <c:v>193500</c:v>
                </c:pt>
                <c:pt idx="962">
                  <c:v>755000</c:v>
                </c:pt>
                <c:pt idx="963">
                  <c:v>174000</c:v>
                </c:pt>
                <c:pt idx="964">
                  <c:v>402000</c:v>
                </c:pt>
                <c:pt idx="965">
                  <c:v>325000</c:v>
                </c:pt>
                <c:pt idx="966">
                  <c:v>145000</c:v>
                </c:pt>
                <c:pt idx="967">
                  <c:v>248000</c:v>
                </c:pt>
                <c:pt idx="968">
                  <c:v>201000</c:v>
                </c:pt>
                <c:pt idx="969">
                  <c:v>126000</c:v>
                </c:pt>
                <c:pt idx="970">
                  <c:v>301500</c:v>
                </c:pt>
                <c:pt idx="971">
                  <c:v>262000</c:v>
                </c:pt>
                <c:pt idx="972">
                  <c:v>290000</c:v>
                </c:pt>
                <c:pt idx="973">
                  <c:v>138000</c:v>
                </c:pt>
                <c:pt idx="974">
                  <c:v>271000</c:v>
                </c:pt>
                <c:pt idx="975">
                  <c:v>290000</c:v>
                </c:pt>
                <c:pt idx="976">
                  <c:v>156000</c:v>
                </c:pt>
                <c:pt idx="977">
                  <c:v>403000</c:v>
                </c:pt>
                <c:pt idx="978">
                  <c:v>168500</c:v>
                </c:pt>
                <c:pt idx="979">
                  <c:v>177500</c:v>
                </c:pt>
                <c:pt idx="980">
                  <c:v>168000</c:v>
                </c:pt>
                <c:pt idx="981">
                  <c:v>350000</c:v>
                </c:pt>
                <c:pt idx="982">
                  <c:v>144000</c:v>
                </c:pt>
                <c:pt idx="983">
                  <c:v>236500</c:v>
                </c:pt>
                <c:pt idx="984">
                  <c:v>290000</c:v>
                </c:pt>
                <c:pt idx="985">
                  <c:v>270000</c:v>
                </c:pt>
                <c:pt idx="986">
                  <c:v>176000</c:v>
                </c:pt>
                <c:pt idx="987">
                  <c:v>239500</c:v>
                </c:pt>
                <c:pt idx="988">
                  <c:v>188000</c:v>
                </c:pt>
                <c:pt idx="989">
                  <c:v>187500</c:v>
                </c:pt>
                <c:pt idx="990">
                  <c:v>625000</c:v>
                </c:pt>
                <c:pt idx="991">
                  <c:v>410000</c:v>
                </c:pt>
                <c:pt idx="992">
                  <c:v>240000</c:v>
                </c:pt>
                <c:pt idx="993">
                  <c:v>245500</c:v>
                </c:pt>
                <c:pt idx="994">
                  <c:v>315750</c:v>
                </c:pt>
                <c:pt idx="995">
                  <c:v>204000</c:v>
                </c:pt>
                <c:pt idx="996">
                  <c:v>265000</c:v>
                </c:pt>
                <c:pt idx="997">
                  <c:v>175000</c:v>
                </c:pt>
                <c:pt idx="998">
                  <c:v>148000</c:v>
                </c:pt>
                <c:pt idx="999">
                  <c:v>212000</c:v>
                </c:pt>
                <c:pt idx="1000">
                  <c:v>152000</c:v>
                </c:pt>
                <c:pt idx="1001">
                  <c:v>173000</c:v>
                </c:pt>
                <c:pt idx="1002">
                  <c:v>260400</c:v>
                </c:pt>
                <c:pt idx="1003">
                  <c:v>191000</c:v>
                </c:pt>
                <c:pt idx="1004">
                  <c:v>269790</c:v>
                </c:pt>
                <c:pt idx="1005">
                  <c:v>203000</c:v>
                </c:pt>
                <c:pt idx="1006">
                  <c:v>328000</c:v>
                </c:pt>
                <c:pt idx="1007">
                  <c:v>745000</c:v>
                </c:pt>
                <c:pt idx="1008">
                  <c:v>231500</c:v>
                </c:pt>
                <c:pt idx="1009">
                  <c:v>219500</c:v>
                </c:pt>
                <c:pt idx="1010">
                  <c:v>204750</c:v>
                </c:pt>
                <c:pt idx="1011">
                  <c:v>177000</c:v>
                </c:pt>
                <c:pt idx="1012">
                  <c:v>185000</c:v>
                </c:pt>
                <c:pt idx="1013">
                  <c:v>208900</c:v>
                </c:pt>
                <c:pt idx="1014">
                  <c:v>181000</c:v>
                </c:pt>
                <c:pt idx="1015">
                  <c:v>206300</c:v>
                </c:pt>
                <c:pt idx="1016">
                  <c:v>239000</c:v>
                </c:pt>
                <c:pt idx="1017">
                  <c:v>200000</c:v>
                </c:pt>
                <c:pt idx="1018">
                  <c:v>217000</c:v>
                </c:pt>
                <c:pt idx="1019">
                  <c:v>348000</c:v>
                </c:pt>
                <c:pt idx="1020">
                  <c:v>169000</c:v>
                </c:pt>
                <c:pt idx="1021">
                  <c:v>222000</c:v>
                </c:pt>
                <c:pt idx="1022">
                  <c:v>185000</c:v>
                </c:pt>
                <c:pt idx="1023">
                  <c:v>153500</c:v>
                </c:pt>
                <c:pt idx="1024">
                  <c:v>188000</c:v>
                </c:pt>
                <c:pt idx="1025">
                  <c:v>211000</c:v>
                </c:pt>
                <c:pt idx="1026">
                  <c:v>258000</c:v>
                </c:pt>
                <c:pt idx="1027">
                  <c:v>315000</c:v>
                </c:pt>
                <c:pt idx="1028">
                  <c:v>199900</c:v>
                </c:pt>
                <c:pt idx="1029">
                  <c:v>213250</c:v>
                </c:pt>
                <c:pt idx="1030">
                  <c:v>164000</c:v>
                </c:pt>
                <c:pt idx="1031">
                  <c:v>133000</c:v>
                </c:pt>
                <c:pt idx="1032">
                  <c:v>280000</c:v>
                </c:pt>
                <c:pt idx="1033">
                  <c:v>192000</c:v>
                </c:pt>
                <c:pt idx="1034">
                  <c:v>267000</c:v>
                </c:pt>
                <c:pt idx="1035">
                  <c:v>222500</c:v>
                </c:pt>
                <c:pt idx="1036">
                  <c:v>200500</c:v>
                </c:pt>
                <c:pt idx="1037">
                  <c:v>224900</c:v>
                </c:pt>
                <c:pt idx="1038">
                  <c:v>221000</c:v>
                </c:pt>
                <c:pt idx="1039">
                  <c:v>162000</c:v>
                </c:pt>
                <c:pt idx="1040">
                  <c:v>336000</c:v>
                </c:pt>
                <c:pt idx="1041">
                  <c:v>340000</c:v>
                </c:pt>
                <c:pt idx="1042">
                  <c:v>197900</c:v>
                </c:pt>
                <c:pt idx="1043">
                  <c:v>176500</c:v>
                </c:pt>
                <c:pt idx="1044">
                  <c:v>181000</c:v>
                </c:pt>
                <c:pt idx="1045">
                  <c:v>215000</c:v>
                </c:pt>
                <c:pt idx="1046">
                  <c:v>274300</c:v>
                </c:pt>
                <c:pt idx="1047">
                  <c:v>204000</c:v>
                </c:pt>
                <c:pt idx="1048">
                  <c:v>214000</c:v>
                </c:pt>
                <c:pt idx="1049">
                  <c:v>172500</c:v>
                </c:pt>
                <c:pt idx="1050">
                  <c:v>176000</c:v>
                </c:pt>
                <c:pt idx="1051">
                  <c:v>192000</c:v>
                </c:pt>
                <c:pt idx="1052">
                  <c:v>230000</c:v>
                </c:pt>
                <c:pt idx="1053">
                  <c:v>230000</c:v>
                </c:pt>
                <c:pt idx="1054">
                  <c:v>290000</c:v>
                </c:pt>
                <c:pt idx="1055">
                  <c:v>191000</c:v>
                </c:pt>
                <c:pt idx="1056">
                  <c:v>172500</c:v>
                </c:pt>
                <c:pt idx="1057">
                  <c:v>179400</c:v>
                </c:pt>
                <c:pt idx="1058">
                  <c:v>337000</c:v>
                </c:pt>
                <c:pt idx="1059">
                  <c:v>214000</c:v>
                </c:pt>
                <c:pt idx="1060">
                  <c:v>160000</c:v>
                </c:pt>
                <c:pt idx="1061">
                  <c:v>155000</c:v>
                </c:pt>
                <c:pt idx="1062">
                  <c:v>328900</c:v>
                </c:pt>
                <c:pt idx="1063">
                  <c:v>333168</c:v>
                </c:pt>
                <c:pt idx="1064">
                  <c:v>165000</c:v>
                </c:pt>
                <c:pt idx="1065">
                  <c:v>175000</c:v>
                </c:pt>
                <c:pt idx="1066">
                  <c:v>174000</c:v>
                </c:pt>
                <c:pt idx="1067">
                  <c:v>193000</c:v>
                </c:pt>
                <c:pt idx="1068">
                  <c:v>189000</c:v>
                </c:pt>
                <c:pt idx="1069">
                  <c:v>181000</c:v>
                </c:pt>
                <c:pt idx="1070">
                  <c:v>183900</c:v>
                </c:pt>
                <c:pt idx="1071">
                  <c:v>225000</c:v>
                </c:pt>
                <c:pt idx="1072">
                  <c:v>180000</c:v>
                </c:pt>
                <c:pt idx="1073">
                  <c:v>177000</c:v>
                </c:pt>
                <c:pt idx="1074">
                  <c:v>244000</c:v>
                </c:pt>
                <c:pt idx="1075">
                  <c:v>250000</c:v>
                </c:pt>
                <c:pt idx="1076">
                  <c:v>248000</c:v>
                </c:pt>
                <c:pt idx="1077">
                  <c:v>172400</c:v>
                </c:pt>
                <c:pt idx="1078">
                  <c:v>170000</c:v>
                </c:pt>
                <c:pt idx="1079">
                  <c:v>251000</c:v>
                </c:pt>
                <c:pt idx="1080">
                  <c:v>179000</c:v>
                </c:pt>
                <c:pt idx="1081">
                  <c:v>236000</c:v>
                </c:pt>
                <c:pt idx="1082">
                  <c:v>313000</c:v>
                </c:pt>
                <c:pt idx="1083">
                  <c:v>168500</c:v>
                </c:pt>
                <c:pt idx="1084">
                  <c:v>179000</c:v>
                </c:pt>
                <c:pt idx="1085">
                  <c:v>230500</c:v>
                </c:pt>
                <c:pt idx="1086">
                  <c:v>165000</c:v>
                </c:pt>
                <c:pt idx="1087">
                  <c:v>181000</c:v>
                </c:pt>
                <c:pt idx="1088">
                  <c:v>173000</c:v>
                </c:pt>
                <c:pt idx="1089">
                  <c:v>213000</c:v>
                </c:pt>
                <c:pt idx="1090">
                  <c:v>186500</c:v>
                </c:pt>
                <c:pt idx="1091">
                  <c:v>235000</c:v>
                </c:pt>
                <c:pt idx="1092">
                  <c:v>235000</c:v>
                </c:pt>
                <c:pt idx="1093">
                  <c:v>216000</c:v>
                </c:pt>
                <c:pt idx="1094">
                  <c:v>278000</c:v>
                </c:pt>
                <c:pt idx="1095">
                  <c:v>177500</c:v>
                </c:pt>
                <c:pt idx="1096">
                  <c:v>222500</c:v>
                </c:pt>
                <c:pt idx="1097">
                  <c:v>220000</c:v>
                </c:pt>
                <c:pt idx="1098">
                  <c:v>286000</c:v>
                </c:pt>
                <c:pt idx="1099">
                  <c:v>231500</c:v>
                </c:pt>
                <c:pt idx="1100">
                  <c:v>223500</c:v>
                </c:pt>
                <c:pt idx="1101">
                  <c:v>205000</c:v>
                </c:pt>
                <c:pt idx="1102">
                  <c:v>215000</c:v>
                </c:pt>
                <c:pt idx="1103">
                  <c:v>272000</c:v>
                </c:pt>
                <c:pt idx="1104">
                  <c:v>187100</c:v>
                </c:pt>
                <c:pt idx="1105">
                  <c:v>189000</c:v>
                </c:pt>
                <c:pt idx="1106">
                  <c:v>261500</c:v>
                </c:pt>
                <c:pt idx="1107">
                  <c:v>226000</c:v>
                </c:pt>
                <c:pt idx="1108">
                  <c:v>287000</c:v>
                </c:pt>
                <c:pt idx="1109">
                  <c:v>213500</c:v>
                </c:pt>
                <c:pt idx="1110">
                  <c:v>236500</c:v>
                </c:pt>
                <c:pt idx="1111">
                  <c:v>227000</c:v>
                </c:pt>
                <c:pt idx="1112">
                  <c:v>466500</c:v>
                </c:pt>
                <c:pt idx="1113">
                  <c:v>230000</c:v>
                </c:pt>
                <c:pt idx="1114">
                  <c:v>275000</c:v>
                </c:pt>
                <c:pt idx="1115">
                  <c:v>178000</c:v>
                </c:pt>
                <c:pt idx="1116">
                  <c:v>230000</c:v>
                </c:pt>
                <c:pt idx="1117">
                  <c:v>216500</c:v>
                </c:pt>
                <c:pt idx="1118">
                  <c:v>200000</c:v>
                </c:pt>
                <c:pt idx="1119">
                  <c:v>214000</c:v>
                </c:pt>
                <c:pt idx="1120">
                  <c:v>202900</c:v>
                </c:pt>
                <c:pt idx="1121">
                  <c:v>221000</c:v>
                </c:pt>
                <c:pt idx="1122">
                  <c:v>285000</c:v>
                </c:pt>
                <c:pt idx="1123">
                  <c:v>312500</c:v>
                </c:pt>
                <c:pt idx="1124">
                  <c:v>271000</c:v>
                </c:pt>
                <c:pt idx="1125">
                  <c:v>183200</c:v>
                </c:pt>
                <c:pt idx="1126">
                  <c:v>192000</c:v>
                </c:pt>
                <c:pt idx="1127">
                  <c:v>192500</c:v>
                </c:pt>
                <c:pt idx="1128">
                  <c:v>255900</c:v>
                </c:pt>
                <c:pt idx="1129">
                  <c:v>214900</c:v>
                </c:pt>
                <c:pt idx="1130">
                  <c:v>184100</c:v>
                </c:pt>
                <c:pt idx="1131">
                  <c:v>270000</c:v>
                </c:pt>
                <c:pt idx="1132">
                  <c:v>255000</c:v>
                </c:pt>
                <c:pt idx="1133">
                  <c:v>230000</c:v>
                </c:pt>
                <c:pt idx="1134">
                  <c:v>200000</c:v>
                </c:pt>
                <c:pt idx="1135">
                  <c:v>227000</c:v>
                </c:pt>
                <c:pt idx="1136">
                  <c:v>228500</c:v>
                </c:pt>
                <c:pt idx="1137">
                  <c:v>237000</c:v>
                </c:pt>
                <c:pt idx="1138">
                  <c:v>195000</c:v>
                </c:pt>
                <c:pt idx="1139">
                  <c:v>250000</c:v>
                </c:pt>
                <c:pt idx="1140">
                  <c:v>207500</c:v>
                </c:pt>
                <c:pt idx="1141">
                  <c:v>386250</c:v>
                </c:pt>
                <c:pt idx="1142">
                  <c:v>201000</c:v>
                </c:pt>
                <c:pt idx="1143">
                  <c:v>180000</c:v>
                </c:pt>
                <c:pt idx="1144">
                  <c:v>226000</c:v>
                </c:pt>
                <c:pt idx="1145">
                  <c:v>200000</c:v>
                </c:pt>
                <c:pt idx="1146">
                  <c:v>140000</c:v>
                </c:pt>
                <c:pt idx="1147">
                  <c:v>412500</c:v>
                </c:pt>
                <c:pt idx="1148">
                  <c:v>208500</c:v>
                </c:pt>
                <c:pt idx="1149">
                  <c:v>239686</c:v>
                </c:pt>
                <c:pt idx="1150">
                  <c:v>219500</c:v>
                </c:pt>
                <c:pt idx="1151">
                  <c:v>198500</c:v>
                </c:pt>
                <c:pt idx="1152">
                  <c:v>234000</c:v>
                </c:pt>
                <c:pt idx="1153">
                  <c:v>154000</c:v>
                </c:pt>
                <c:pt idx="1154">
                  <c:v>263000</c:v>
                </c:pt>
                <c:pt idx="1155">
                  <c:v>284000</c:v>
                </c:pt>
                <c:pt idx="1156">
                  <c:v>284000</c:v>
                </c:pt>
                <c:pt idx="1157">
                  <c:v>374000</c:v>
                </c:pt>
                <c:pt idx="1158">
                  <c:v>360000</c:v>
                </c:pt>
                <c:pt idx="1159">
                  <c:v>274000</c:v>
                </c:pt>
                <c:pt idx="1160">
                  <c:v>162000</c:v>
                </c:pt>
                <c:pt idx="1161">
                  <c:v>237000</c:v>
                </c:pt>
                <c:pt idx="1162">
                  <c:v>183000</c:v>
                </c:pt>
                <c:pt idx="1163">
                  <c:v>225000</c:v>
                </c:pt>
                <c:pt idx="1164">
                  <c:v>131500</c:v>
                </c:pt>
                <c:pt idx="1165">
                  <c:v>305000</c:v>
                </c:pt>
                <c:pt idx="1166">
                  <c:v>140000</c:v>
                </c:pt>
                <c:pt idx="1167">
                  <c:v>187500</c:v>
                </c:pt>
                <c:pt idx="1168">
                  <c:v>215000</c:v>
                </c:pt>
                <c:pt idx="1169">
                  <c:v>538000</c:v>
                </c:pt>
                <c:pt idx="1170">
                  <c:v>285000</c:v>
                </c:pt>
                <c:pt idx="1171">
                  <c:v>180000</c:v>
                </c:pt>
                <c:pt idx="1172">
                  <c:v>185000</c:v>
                </c:pt>
                <c:pt idx="1173">
                  <c:v>173000</c:v>
                </c:pt>
                <c:pt idx="1174">
                  <c:v>184900</c:v>
                </c:pt>
                <c:pt idx="1175">
                  <c:v>232000</c:v>
                </c:pt>
                <c:pt idx="1176">
                  <c:v>224900</c:v>
                </c:pt>
                <c:pt idx="1177">
                  <c:v>136500</c:v>
                </c:pt>
                <c:pt idx="1178">
                  <c:v>171750</c:v>
                </c:pt>
                <c:pt idx="1179">
                  <c:v>144000</c:v>
                </c:pt>
                <c:pt idx="1180">
                  <c:v>175500</c:v>
                </c:pt>
                <c:pt idx="1181">
                  <c:v>200000</c:v>
                </c:pt>
                <c:pt idx="1182">
                  <c:v>165400</c:v>
                </c:pt>
                <c:pt idx="1183">
                  <c:v>155000</c:v>
                </c:pt>
                <c:pt idx="1184">
                  <c:v>130000</c:v>
                </c:pt>
                <c:pt idx="1185">
                  <c:v>196500</c:v>
                </c:pt>
                <c:pt idx="1186">
                  <c:v>183500</c:v>
                </c:pt>
                <c:pt idx="1187">
                  <c:v>307000</c:v>
                </c:pt>
                <c:pt idx="1188">
                  <c:v>141000</c:v>
                </c:pt>
                <c:pt idx="1189">
                  <c:v>254900</c:v>
                </c:pt>
                <c:pt idx="1190">
                  <c:v>274900</c:v>
                </c:pt>
                <c:pt idx="1191">
                  <c:v>317000</c:v>
                </c:pt>
                <c:pt idx="1192">
                  <c:v>149000</c:v>
                </c:pt>
                <c:pt idx="1193">
                  <c:v>185500</c:v>
                </c:pt>
                <c:pt idx="1194">
                  <c:v>130000</c:v>
                </c:pt>
                <c:pt idx="1195">
                  <c:v>210000</c:v>
                </c:pt>
                <c:pt idx="1196">
                  <c:v>173000</c:v>
                </c:pt>
                <c:pt idx="1197">
                  <c:v>158000</c:v>
                </c:pt>
                <c:pt idx="1198">
                  <c:v>159000</c:v>
                </c:pt>
                <c:pt idx="1199">
                  <c:v>309000</c:v>
                </c:pt>
                <c:pt idx="1200">
                  <c:v>188500</c:v>
                </c:pt>
                <c:pt idx="1201">
                  <c:v>214000</c:v>
                </c:pt>
                <c:pt idx="1202">
                  <c:v>192000</c:v>
                </c:pt>
                <c:pt idx="1203">
                  <c:v>178000</c:v>
                </c:pt>
                <c:pt idx="1204">
                  <c:v>305900</c:v>
                </c:pt>
                <c:pt idx="1205">
                  <c:v>178740</c:v>
                </c:pt>
                <c:pt idx="1206">
                  <c:v>354000</c:v>
                </c:pt>
                <c:pt idx="1207">
                  <c:v>326000</c:v>
                </c:pt>
                <c:pt idx="1208">
                  <c:v>340000</c:v>
                </c:pt>
                <c:pt idx="1209">
                  <c:v>207000</c:v>
                </c:pt>
                <c:pt idx="1210">
                  <c:v>216837</c:v>
                </c:pt>
                <c:pt idx="1211">
                  <c:v>190000</c:v>
                </c:pt>
                <c:pt idx="1212">
                  <c:v>185900</c:v>
                </c:pt>
                <c:pt idx="1213">
                  <c:v>143000</c:v>
                </c:pt>
                <c:pt idx="1214">
                  <c:v>213000</c:v>
                </c:pt>
                <c:pt idx="1215">
                  <c:v>141000</c:v>
                </c:pt>
                <c:pt idx="1216">
                  <c:v>196000</c:v>
                </c:pt>
                <c:pt idx="1217">
                  <c:v>151000</c:v>
                </c:pt>
                <c:pt idx="1218">
                  <c:v>144500</c:v>
                </c:pt>
                <c:pt idx="1219">
                  <c:v>148800</c:v>
                </c:pt>
                <c:pt idx="1220">
                  <c:v>233000</c:v>
                </c:pt>
                <c:pt idx="1221">
                  <c:v>259000</c:v>
                </c:pt>
                <c:pt idx="1222">
                  <c:v>215000</c:v>
                </c:pt>
                <c:pt idx="1223">
                  <c:v>155900</c:v>
                </c:pt>
                <c:pt idx="1224">
                  <c:v>350000</c:v>
                </c:pt>
                <c:pt idx="1225">
                  <c:v>240000</c:v>
                </c:pt>
                <c:pt idx="1226">
                  <c:v>137500</c:v>
                </c:pt>
                <c:pt idx="1227">
                  <c:v>280000</c:v>
                </c:pt>
                <c:pt idx="1228">
                  <c:v>190000</c:v>
                </c:pt>
                <c:pt idx="1229">
                  <c:v>315000</c:v>
                </c:pt>
                <c:pt idx="1230">
                  <c:v>130000</c:v>
                </c:pt>
                <c:pt idx="1231">
                  <c:v>275000</c:v>
                </c:pt>
                <c:pt idx="1232">
                  <c:v>149300</c:v>
                </c:pt>
                <c:pt idx="1233">
                  <c:v>185000</c:v>
                </c:pt>
                <c:pt idx="1234">
                  <c:v>193000</c:v>
                </c:pt>
                <c:pt idx="1235">
                  <c:v>184000</c:v>
                </c:pt>
                <c:pt idx="1236">
                  <c:v>179600</c:v>
                </c:pt>
                <c:pt idx="1237">
                  <c:v>195000</c:v>
                </c:pt>
                <c:pt idx="1238">
                  <c:v>325300</c:v>
                </c:pt>
                <c:pt idx="1239">
                  <c:v>167240</c:v>
                </c:pt>
                <c:pt idx="1240">
                  <c:v>319900</c:v>
                </c:pt>
                <c:pt idx="1241">
                  <c:v>260000</c:v>
                </c:pt>
                <c:pt idx="1242">
                  <c:v>174000</c:v>
                </c:pt>
                <c:pt idx="1243">
                  <c:v>163990</c:v>
                </c:pt>
                <c:pt idx="1244">
                  <c:v>277500</c:v>
                </c:pt>
                <c:pt idx="1245">
                  <c:v>345000</c:v>
                </c:pt>
                <c:pt idx="1246">
                  <c:v>220000</c:v>
                </c:pt>
                <c:pt idx="1247">
                  <c:v>320000</c:v>
                </c:pt>
                <c:pt idx="1248">
                  <c:v>192500</c:v>
                </c:pt>
                <c:pt idx="1249">
                  <c:v>266000</c:v>
                </c:pt>
                <c:pt idx="1250">
                  <c:v>164990</c:v>
                </c:pt>
                <c:pt idx="1251">
                  <c:v>176000</c:v>
                </c:pt>
                <c:pt idx="1252">
                  <c:v>202665</c:v>
                </c:pt>
                <c:pt idx="1253">
                  <c:v>437154</c:v>
                </c:pt>
                <c:pt idx="1254">
                  <c:v>226700</c:v>
                </c:pt>
                <c:pt idx="1255">
                  <c:v>325000</c:v>
                </c:pt>
                <c:pt idx="1256">
                  <c:v>148000</c:v>
                </c:pt>
                <c:pt idx="1257">
                  <c:v>377426</c:v>
                </c:pt>
                <c:pt idx="1258">
                  <c:v>189000</c:v>
                </c:pt>
                <c:pt idx="1259">
                  <c:v>147400</c:v>
                </c:pt>
                <c:pt idx="1260">
                  <c:v>275000</c:v>
                </c:pt>
                <c:pt idx="1261">
                  <c:v>221500</c:v>
                </c:pt>
                <c:pt idx="1262">
                  <c:v>194700</c:v>
                </c:pt>
                <c:pt idx="1263">
                  <c:v>275500</c:v>
                </c:pt>
                <c:pt idx="1264">
                  <c:v>151000</c:v>
                </c:pt>
                <c:pt idx="1265">
                  <c:v>423000</c:v>
                </c:pt>
                <c:pt idx="1266">
                  <c:v>239900</c:v>
                </c:pt>
                <c:pt idx="1267">
                  <c:v>173500</c:v>
                </c:pt>
                <c:pt idx="1268">
                  <c:v>319000</c:v>
                </c:pt>
                <c:pt idx="1269">
                  <c:v>160200</c:v>
                </c:pt>
                <c:pt idx="1270">
                  <c:v>369900</c:v>
                </c:pt>
                <c:pt idx="1271">
                  <c:v>196000</c:v>
                </c:pt>
                <c:pt idx="1272">
                  <c:v>556581</c:v>
                </c:pt>
                <c:pt idx="1273">
                  <c:v>181000</c:v>
                </c:pt>
                <c:pt idx="1274">
                  <c:v>252000</c:v>
                </c:pt>
                <c:pt idx="1275">
                  <c:v>174000</c:v>
                </c:pt>
                <c:pt idx="1276">
                  <c:v>213490</c:v>
                </c:pt>
                <c:pt idx="1277">
                  <c:v>169990</c:v>
                </c:pt>
                <c:pt idx="1278">
                  <c:v>197000</c:v>
                </c:pt>
                <c:pt idx="1279">
                  <c:v>185850</c:v>
                </c:pt>
                <c:pt idx="1280">
                  <c:v>212900</c:v>
                </c:pt>
                <c:pt idx="1281">
                  <c:v>173900</c:v>
                </c:pt>
                <c:pt idx="1282">
                  <c:v>157000</c:v>
                </c:pt>
                <c:pt idx="1283">
                  <c:v>178900</c:v>
                </c:pt>
                <c:pt idx="1284">
                  <c:v>191000</c:v>
                </c:pt>
                <c:pt idx="1285">
                  <c:v>253000</c:v>
                </c:pt>
                <c:pt idx="1286">
                  <c:v>176000</c:v>
                </c:pt>
                <c:pt idx="1287">
                  <c:v>142500</c:v>
                </c:pt>
                <c:pt idx="1288">
                  <c:v>232000</c:v>
                </c:pt>
                <c:pt idx="1289">
                  <c:v>257000</c:v>
                </c:pt>
                <c:pt idx="1290">
                  <c:v>176000</c:v>
                </c:pt>
                <c:pt idx="1291">
                  <c:v>260000</c:v>
                </c:pt>
                <c:pt idx="1292">
                  <c:v>192140</c:v>
                </c:pt>
                <c:pt idx="1293">
                  <c:v>202500</c:v>
                </c:pt>
                <c:pt idx="1294">
                  <c:v>250000</c:v>
                </c:pt>
                <c:pt idx="1295">
                  <c:v>144152</c:v>
                </c:pt>
                <c:pt idx="1296">
                  <c:v>140000</c:v>
                </c:pt>
                <c:pt idx="1297">
                  <c:v>281213</c:v>
                </c:pt>
                <c:pt idx="1298">
                  <c:v>203000</c:v>
                </c:pt>
                <c:pt idx="1299">
                  <c:v>145000</c:v>
                </c:pt>
                <c:pt idx="1300">
                  <c:v>186500</c:v>
                </c:pt>
                <c:pt idx="1301">
                  <c:v>190000</c:v>
                </c:pt>
                <c:pt idx="1302">
                  <c:v>233230</c:v>
                </c:pt>
                <c:pt idx="1303">
                  <c:v>415298</c:v>
                </c:pt>
                <c:pt idx="1304">
                  <c:v>202500</c:v>
                </c:pt>
                <c:pt idx="1305">
                  <c:v>155000</c:v>
                </c:pt>
                <c:pt idx="1306">
                  <c:v>249700</c:v>
                </c:pt>
                <c:pt idx="1307">
                  <c:v>438780</c:v>
                </c:pt>
                <c:pt idx="1308">
                  <c:v>185000</c:v>
                </c:pt>
                <c:pt idx="1309">
                  <c:v>204900</c:v>
                </c:pt>
                <c:pt idx="1310">
                  <c:v>164700</c:v>
                </c:pt>
                <c:pt idx="1311">
                  <c:v>220000</c:v>
                </c:pt>
                <c:pt idx="1312">
                  <c:v>266000</c:v>
                </c:pt>
                <c:pt idx="1313">
                  <c:v>279500</c:v>
                </c:pt>
                <c:pt idx="1314">
                  <c:v>235000</c:v>
                </c:pt>
                <c:pt idx="1315">
                  <c:v>213500</c:v>
                </c:pt>
                <c:pt idx="1316">
                  <c:v>241000</c:v>
                </c:pt>
                <c:pt idx="1317">
                  <c:v>380000</c:v>
                </c:pt>
                <c:pt idx="1318">
                  <c:v>440000</c:v>
                </c:pt>
                <c:pt idx="1319">
                  <c:v>342643</c:v>
                </c:pt>
                <c:pt idx="1320">
                  <c:v>172785</c:v>
                </c:pt>
                <c:pt idx="1321">
                  <c:v>315000</c:v>
                </c:pt>
                <c:pt idx="1322">
                  <c:v>280000</c:v>
                </c:pt>
                <c:pt idx="1323">
                  <c:v>270000</c:v>
                </c:pt>
                <c:pt idx="1324">
                  <c:v>250000</c:v>
                </c:pt>
                <c:pt idx="1325">
                  <c:v>179665</c:v>
                </c:pt>
                <c:pt idx="1326">
                  <c:v>255500</c:v>
                </c:pt>
                <c:pt idx="1327">
                  <c:v>187750</c:v>
                </c:pt>
                <c:pt idx="1328">
                  <c:v>172500</c:v>
                </c:pt>
                <c:pt idx="1329">
                  <c:v>194201</c:v>
                </c:pt>
                <c:pt idx="1330">
                  <c:v>248900</c:v>
                </c:pt>
                <c:pt idx="1331">
                  <c:v>361919</c:v>
                </c:pt>
                <c:pt idx="1332">
                  <c:v>254000</c:v>
                </c:pt>
                <c:pt idx="1333">
                  <c:v>395000</c:v>
                </c:pt>
                <c:pt idx="1334">
                  <c:v>209500</c:v>
                </c:pt>
                <c:pt idx="1335">
                  <c:v>264561</c:v>
                </c:pt>
                <c:pt idx="1336">
                  <c:v>232600</c:v>
                </c:pt>
                <c:pt idx="1337">
                  <c:v>194000</c:v>
                </c:pt>
                <c:pt idx="1338">
                  <c:v>232000</c:v>
                </c:pt>
                <c:pt idx="1339">
                  <c:v>337500</c:v>
                </c:pt>
                <c:pt idx="1340">
                  <c:v>239799</c:v>
                </c:pt>
                <c:pt idx="1341">
                  <c:v>255000</c:v>
                </c:pt>
                <c:pt idx="1342">
                  <c:v>197000</c:v>
                </c:pt>
                <c:pt idx="1343">
                  <c:v>176432</c:v>
                </c:pt>
                <c:pt idx="1344">
                  <c:v>199900</c:v>
                </c:pt>
                <c:pt idx="1345">
                  <c:v>194000</c:v>
                </c:pt>
                <c:pt idx="1346">
                  <c:v>274725</c:v>
                </c:pt>
                <c:pt idx="1347">
                  <c:v>206000</c:v>
                </c:pt>
                <c:pt idx="1348">
                  <c:v>320000</c:v>
                </c:pt>
                <c:pt idx="1349">
                  <c:v>424870</c:v>
                </c:pt>
                <c:pt idx="1350">
                  <c:v>240000</c:v>
                </c:pt>
                <c:pt idx="1351">
                  <c:v>281000</c:v>
                </c:pt>
                <c:pt idx="1352">
                  <c:v>377500</c:v>
                </c:pt>
                <c:pt idx="1353">
                  <c:v>155835</c:v>
                </c:pt>
                <c:pt idx="1354">
                  <c:v>246578</c:v>
                </c:pt>
                <c:pt idx="1355">
                  <c:v>283463</c:v>
                </c:pt>
                <c:pt idx="1356">
                  <c:v>167500</c:v>
                </c:pt>
                <c:pt idx="1357">
                  <c:v>208900</c:v>
                </c:pt>
                <c:pt idx="1358">
                  <c:v>290000</c:v>
                </c:pt>
                <c:pt idx="1359">
                  <c:v>227000</c:v>
                </c:pt>
                <c:pt idx="1360">
                  <c:v>84500</c:v>
                </c:pt>
                <c:pt idx="1361">
                  <c:v>147000</c:v>
                </c:pt>
                <c:pt idx="1362">
                  <c:v>219210</c:v>
                </c:pt>
                <c:pt idx="1363">
                  <c:v>193879</c:v>
                </c:pt>
                <c:pt idx="1364">
                  <c:v>465000</c:v>
                </c:pt>
                <c:pt idx="1365">
                  <c:v>325000</c:v>
                </c:pt>
                <c:pt idx="1366">
                  <c:v>171900</c:v>
                </c:pt>
                <c:pt idx="1367">
                  <c:v>156932</c:v>
                </c:pt>
                <c:pt idx="1368">
                  <c:v>265900</c:v>
                </c:pt>
                <c:pt idx="1369">
                  <c:v>306000</c:v>
                </c:pt>
                <c:pt idx="1370">
                  <c:v>318000</c:v>
                </c:pt>
                <c:pt idx="1371">
                  <c:v>207500</c:v>
                </c:pt>
                <c:pt idx="1372">
                  <c:v>311872</c:v>
                </c:pt>
                <c:pt idx="1373">
                  <c:v>256300</c:v>
                </c:pt>
                <c:pt idx="1374">
                  <c:v>325624</c:v>
                </c:pt>
                <c:pt idx="1375">
                  <c:v>372402</c:v>
                </c:pt>
                <c:pt idx="1376">
                  <c:v>276000</c:v>
                </c:pt>
                <c:pt idx="1377">
                  <c:v>383970</c:v>
                </c:pt>
                <c:pt idx="1378">
                  <c:v>179900</c:v>
                </c:pt>
                <c:pt idx="1379">
                  <c:v>245000</c:v>
                </c:pt>
                <c:pt idx="1380">
                  <c:v>195400</c:v>
                </c:pt>
                <c:pt idx="1381">
                  <c:v>318061</c:v>
                </c:pt>
                <c:pt idx="1382">
                  <c:v>184750</c:v>
                </c:pt>
                <c:pt idx="1383">
                  <c:v>146000</c:v>
                </c:pt>
                <c:pt idx="1384">
                  <c:v>339750</c:v>
                </c:pt>
                <c:pt idx="1385">
                  <c:v>181134</c:v>
                </c:pt>
                <c:pt idx="1386">
                  <c:v>426000</c:v>
                </c:pt>
                <c:pt idx="1387">
                  <c:v>297000</c:v>
                </c:pt>
                <c:pt idx="1388">
                  <c:v>205950</c:v>
                </c:pt>
                <c:pt idx="1389">
                  <c:v>385000</c:v>
                </c:pt>
                <c:pt idx="1390">
                  <c:v>179540</c:v>
                </c:pt>
                <c:pt idx="1391">
                  <c:v>250580</c:v>
                </c:pt>
                <c:pt idx="1392">
                  <c:v>194500</c:v>
                </c:pt>
                <c:pt idx="1393">
                  <c:v>303477</c:v>
                </c:pt>
                <c:pt idx="1394">
                  <c:v>227875</c:v>
                </c:pt>
                <c:pt idx="1395">
                  <c:v>392000</c:v>
                </c:pt>
                <c:pt idx="1396">
                  <c:v>314813</c:v>
                </c:pt>
                <c:pt idx="1397">
                  <c:v>225000</c:v>
                </c:pt>
                <c:pt idx="1398">
                  <c:v>147000</c:v>
                </c:pt>
                <c:pt idx="1399">
                  <c:v>320000</c:v>
                </c:pt>
                <c:pt idx="1400">
                  <c:v>212000</c:v>
                </c:pt>
                <c:pt idx="1401">
                  <c:v>174000</c:v>
                </c:pt>
                <c:pt idx="1402">
                  <c:v>182000</c:v>
                </c:pt>
                <c:pt idx="1403">
                  <c:v>235128</c:v>
                </c:pt>
                <c:pt idx="1404">
                  <c:v>293077</c:v>
                </c:pt>
                <c:pt idx="1405">
                  <c:v>239000</c:v>
                </c:pt>
                <c:pt idx="1406">
                  <c:v>176485</c:v>
                </c:pt>
                <c:pt idx="1407">
                  <c:v>315500</c:v>
                </c:pt>
                <c:pt idx="1408">
                  <c:v>230000</c:v>
                </c:pt>
                <c:pt idx="1409">
                  <c:v>201000</c:v>
                </c:pt>
                <c:pt idx="1410">
                  <c:v>200141</c:v>
                </c:pt>
                <c:pt idx="1411">
                  <c:v>159895</c:v>
                </c:pt>
                <c:pt idx="1412">
                  <c:v>318000</c:v>
                </c:pt>
                <c:pt idx="1413">
                  <c:v>175900</c:v>
                </c:pt>
                <c:pt idx="1414">
                  <c:v>239000</c:v>
                </c:pt>
                <c:pt idx="1415">
                  <c:v>214000</c:v>
                </c:pt>
                <c:pt idx="1416">
                  <c:v>248328</c:v>
                </c:pt>
                <c:pt idx="1417">
                  <c:v>282922</c:v>
                </c:pt>
                <c:pt idx="1418">
                  <c:v>244600</c:v>
                </c:pt>
                <c:pt idx="1419">
                  <c:v>501837</c:v>
                </c:pt>
                <c:pt idx="1420">
                  <c:v>262500</c:v>
                </c:pt>
                <c:pt idx="1421">
                  <c:v>210000</c:v>
                </c:pt>
                <c:pt idx="1422">
                  <c:v>253293</c:v>
                </c:pt>
                <c:pt idx="1423">
                  <c:v>446261</c:v>
                </c:pt>
                <c:pt idx="1424">
                  <c:v>555000</c:v>
                </c:pt>
                <c:pt idx="1425">
                  <c:v>582933</c:v>
                </c:pt>
                <c:pt idx="1426">
                  <c:v>485000</c:v>
                </c:pt>
                <c:pt idx="1427">
                  <c:v>372500</c:v>
                </c:pt>
                <c:pt idx="1428">
                  <c:v>264132</c:v>
                </c:pt>
                <c:pt idx="1429">
                  <c:v>227680</c:v>
                </c:pt>
                <c:pt idx="1430">
                  <c:v>451950</c:v>
                </c:pt>
                <c:pt idx="1431">
                  <c:v>335000</c:v>
                </c:pt>
                <c:pt idx="1432">
                  <c:v>245350</c:v>
                </c:pt>
                <c:pt idx="1433">
                  <c:v>392500</c:v>
                </c:pt>
                <c:pt idx="1434">
                  <c:v>160000</c:v>
                </c:pt>
                <c:pt idx="1435">
                  <c:v>295493</c:v>
                </c:pt>
                <c:pt idx="1436">
                  <c:v>394617</c:v>
                </c:pt>
                <c:pt idx="1437">
                  <c:v>310000</c:v>
                </c:pt>
                <c:pt idx="1438">
                  <c:v>367294</c:v>
                </c:pt>
                <c:pt idx="1439">
                  <c:v>378500</c:v>
                </c:pt>
                <c:pt idx="1440">
                  <c:v>287090</c:v>
                </c:pt>
                <c:pt idx="1441">
                  <c:v>186000</c:v>
                </c:pt>
                <c:pt idx="1442">
                  <c:v>198900</c:v>
                </c:pt>
                <c:pt idx="1443">
                  <c:v>269500</c:v>
                </c:pt>
                <c:pt idx="1444">
                  <c:v>164500</c:v>
                </c:pt>
                <c:pt idx="1445">
                  <c:v>252678</c:v>
                </c:pt>
                <c:pt idx="1446">
                  <c:v>402861</c:v>
                </c:pt>
                <c:pt idx="1447">
                  <c:v>263435</c:v>
                </c:pt>
                <c:pt idx="1448">
                  <c:v>208300</c:v>
                </c:pt>
                <c:pt idx="1449">
                  <c:v>222000</c:v>
                </c:pt>
                <c:pt idx="1450">
                  <c:v>224500</c:v>
                </c:pt>
                <c:pt idx="1451">
                  <c:v>224000</c:v>
                </c:pt>
                <c:pt idx="1452">
                  <c:v>215200</c:v>
                </c:pt>
                <c:pt idx="1453">
                  <c:v>370878</c:v>
                </c:pt>
                <c:pt idx="1454">
                  <c:v>173733</c:v>
                </c:pt>
                <c:pt idx="1455">
                  <c:v>395192</c:v>
                </c:pt>
                <c:pt idx="1456">
                  <c:v>233170</c:v>
                </c:pt>
                <c:pt idx="1457">
                  <c:v>611657</c:v>
                </c:pt>
                <c:pt idx="1458">
                  <c:v>229456</c:v>
                </c:pt>
                <c:pt idx="1459">
                  <c:v>394432</c:v>
                </c:pt>
              </c:numCache>
            </c:numRef>
          </c:yVal>
          <c:smooth val="0"/>
          <c:extLst>
            <c:ext xmlns:c16="http://schemas.microsoft.com/office/drawing/2014/chart" uri="{C3380CC4-5D6E-409C-BE32-E72D297353CC}">
              <c16:uniqueId val="{00000002-0F80-4958-B474-A8474AA7D0D4}"/>
            </c:ext>
          </c:extLst>
        </c:ser>
        <c:dLbls>
          <c:showLegendKey val="0"/>
          <c:showVal val="0"/>
          <c:showCatName val="0"/>
          <c:showSerName val="0"/>
          <c:showPercent val="0"/>
          <c:showBubbleSize val="0"/>
        </c:dLbls>
        <c:axId val="135375424"/>
        <c:axId val="984088240"/>
      </c:scatterChart>
      <c:valAx>
        <c:axId val="135375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4088240"/>
        <c:crosses val="autoZero"/>
        <c:crossBetween val="midCat"/>
      </c:valAx>
      <c:valAx>
        <c:axId val="9840882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754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Dataset'!$CF$2:$CF$1461</cx:f>
        <cx:lvl ptCount="1460" formatCode="General">
          <cx:pt idx="0">208500</cx:pt>
          <cx:pt idx="1">181500</cx:pt>
          <cx:pt idx="2">223500</cx:pt>
          <cx:pt idx="3">140000</cx:pt>
          <cx:pt idx="4">250000</cx:pt>
          <cx:pt idx="5">143000</cx:pt>
          <cx:pt idx="6">307000</cx:pt>
          <cx:pt idx="7">200000</cx:pt>
          <cx:pt idx="8">129900</cx:pt>
          <cx:pt idx="9">118000</cx:pt>
          <cx:pt idx="10">129500</cx:pt>
          <cx:pt idx="11">345000</cx:pt>
          <cx:pt idx="12">144000</cx:pt>
          <cx:pt idx="13">279500</cx:pt>
          <cx:pt idx="14">157000</cx:pt>
          <cx:pt idx="15">132000</cx:pt>
          <cx:pt idx="16">149000</cx:pt>
          <cx:pt idx="17">90000</cx:pt>
          <cx:pt idx="18">159000</cx:pt>
          <cx:pt idx="19">139000</cx:pt>
          <cx:pt idx="20">325300</cx:pt>
          <cx:pt idx="21">139400</cx:pt>
          <cx:pt idx="22">230000</cx:pt>
          <cx:pt idx="23">129900</cx:pt>
          <cx:pt idx="24">154000</cx:pt>
          <cx:pt idx="25">256300</cx:pt>
          <cx:pt idx="26">134800</cx:pt>
          <cx:pt idx="27">306000</cx:pt>
          <cx:pt idx="28">207500</cx:pt>
          <cx:pt idx="29">68500</cx:pt>
          <cx:pt idx="30">40000</cx:pt>
          <cx:pt idx="31">149350</cx:pt>
          <cx:pt idx="32">179900</cx:pt>
          <cx:pt idx="33">165500</cx:pt>
          <cx:pt idx="34">277500</cx:pt>
          <cx:pt idx="35">309000</cx:pt>
          <cx:pt idx="36">145000</cx:pt>
          <cx:pt idx="37">153000</cx:pt>
          <cx:pt idx="38">109000</cx:pt>
          <cx:pt idx="39">82000</cx:pt>
          <cx:pt idx="40">160000</cx:pt>
          <cx:pt idx="41">170000</cx:pt>
          <cx:pt idx="42">144000</cx:pt>
          <cx:pt idx="43">130250</cx:pt>
          <cx:pt idx="44">141000</cx:pt>
          <cx:pt idx="45">319900</cx:pt>
          <cx:pt idx="46">239686</cx:pt>
          <cx:pt idx="47">249700</cx:pt>
          <cx:pt idx="48">113000</cx:pt>
          <cx:pt idx="49">127000</cx:pt>
          <cx:pt idx="50">177000</cx:pt>
          <cx:pt idx="51">114500</cx:pt>
          <cx:pt idx="52">110000</cx:pt>
          <cx:pt idx="53">385000</cx:pt>
          <cx:pt idx="54">130000</cx:pt>
          <cx:pt idx="55">180500</cx:pt>
          <cx:pt idx="56">172500</cx:pt>
          <cx:pt idx="57">196500</cx:pt>
          <cx:pt idx="58">438780</cx:pt>
          <cx:pt idx="59">124900</cx:pt>
          <cx:pt idx="60">158000</cx:pt>
          <cx:pt idx="61">101000</cx:pt>
          <cx:pt idx="62">202500</cx:pt>
          <cx:pt idx="63">140000</cx:pt>
          <cx:pt idx="64">219500</cx:pt>
          <cx:pt idx="65">317000</cx:pt>
          <cx:pt idx="66">180000</cx:pt>
          <cx:pt idx="67">226000</cx:pt>
          <cx:pt idx="68">80000</cx:pt>
          <cx:pt idx="69">225000</cx:pt>
          <cx:pt idx="70">244000</cx:pt>
          <cx:pt idx="71">129500</cx:pt>
          <cx:pt idx="72">185000</cx:pt>
          <cx:pt idx="73">144900</cx:pt>
          <cx:pt idx="74">107400</cx:pt>
          <cx:pt idx="75">91000</cx:pt>
          <cx:pt idx="76">135750</cx:pt>
          <cx:pt idx="77">127000</cx:pt>
          <cx:pt idx="78">136500</cx:pt>
          <cx:pt idx="79">110000</cx:pt>
          <cx:pt idx="80">193500</cx:pt>
          <cx:pt idx="81">153500</cx:pt>
          <cx:pt idx="82">245000</cx:pt>
          <cx:pt idx="83">126500</cx:pt>
          <cx:pt idx="84">168500</cx:pt>
          <cx:pt idx="85">260000</cx:pt>
          <cx:pt idx="86">174000</cx:pt>
          <cx:pt idx="87">164500</cx:pt>
          <cx:pt idx="88">85000</cx:pt>
          <cx:pt idx="89">123600</cx:pt>
          <cx:pt idx="90">109900</cx:pt>
          <cx:pt idx="91">98600</cx:pt>
          <cx:pt idx="92">163500</cx:pt>
          <cx:pt idx="93">133900</cx:pt>
          <cx:pt idx="94">204750</cx:pt>
          <cx:pt idx="95">185000</cx:pt>
          <cx:pt idx="96">214000</cx:pt>
          <cx:pt idx="97">94750</cx:pt>
          <cx:pt idx="98">83000</cx:pt>
          <cx:pt idx="99">128950</cx:pt>
          <cx:pt idx="100">205000</cx:pt>
          <cx:pt idx="101">178000</cx:pt>
          <cx:pt idx="102">118964</cx:pt>
          <cx:pt idx="103">198900</cx:pt>
          <cx:pt idx="104">169500</cx:pt>
          <cx:pt idx="105">250000</cx:pt>
          <cx:pt idx="106">100000</cx:pt>
          <cx:pt idx="107">115000</cx:pt>
          <cx:pt idx="108">115000</cx:pt>
          <cx:pt idx="109">190000</cx:pt>
          <cx:pt idx="110">136900</cx:pt>
          <cx:pt idx="111">180000</cx:pt>
          <cx:pt idx="112">383970</cx:pt>
          <cx:pt idx="113">217000</cx:pt>
          <cx:pt idx="114">259500</cx:pt>
          <cx:pt idx="115">176000</cx:pt>
          <cx:pt idx="116">139000</cx:pt>
          <cx:pt idx="117">155000</cx:pt>
          <cx:pt idx="118">320000</cx:pt>
          <cx:pt idx="119">163990</cx:pt>
          <cx:pt idx="120">180000</cx:pt>
          <cx:pt idx="121">100000</cx:pt>
          <cx:pt idx="122">136000</cx:pt>
          <cx:pt idx="123">153900</cx:pt>
          <cx:pt idx="124">181000</cx:pt>
          <cx:pt idx="125">84500</cx:pt>
          <cx:pt idx="126">128000</cx:pt>
          <cx:pt idx="127">87000</cx:pt>
          <cx:pt idx="128">155000</cx:pt>
          <cx:pt idx="129">150000</cx:pt>
          <cx:pt idx="130">226000</cx:pt>
          <cx:pt idx="131">244000</cx:pt>
          <cx:pt idx="132">150750</cx:pt>
          <cx:pt idx="133">220000</cx:pt>
          <cx:pt idx="134">180000</cx:pt>
          <cx:pt idx="135">174000</cx:pt>
          <cx:pt idx="136">143000</cx:pt>
          <cx:pt idx="137">171000</cx:pt>
          <cx:pt idx="138">230000</cx:pt>
          <cx:pt idx="139">231500</cx:pt>
          <cx:pt idx="140">115000</cx:pt>
          <cx:pt idx="141">260000</cx:pt>
          <cx:pt idx="142">166000</cx:pt>
          <cx:pt idx="143">204000</cx:pt>
          <cx:pt idx="144">125000</cx:pt>
          <cx:pt idx="145">130000</cx:pt>
          <cx:pt idx="146">105000</cx:pt>
          <cx:pt idx="147">222500</cx:pt>
          <cx:pt idx="148">141000</cx:pt>
          <cx:pt idx="149">115000</cx:pt>
          <cx:pt idx="150">122000</cx:pt>
          <cx:pt idx="151">372402</cx:pt>
          <cx:pt idx="152">190000</cx:pt>
          <cx:pt idx="153">235000</cx:pt>
          <cx:pt idx="154">125000</cx:pt>
          <cx:pt idx="155">79000</cx:pt>
          <cx:pt idx="156">109500</cx:pt>
          <cx:pt idx="157">269500</cx:pt>
          <cx:pt idx="158">254900</cx:pt>
          <cx:pt idx="159">320000</cx:pt>
          <cx:pt idx="160">162500</cx:pt>
          <cx:pt idx="161">412500</cx:pt>
          <cx:pt idx="162">220000</cx:pt>
          <cx:pt idx="163">103200</cx:pt>
          <cx:pt idx="164">152000</cx:pt>
          <cx:pt idx="165">127500</cx:pt>
          <cx:pt idx="166">190000</cx:pt>
          <cx:pt idx="167">325624</cx:pt>
          <cx:pt idx="168">183500</cx:pt>
          <cx:pt idx="169">228000</cx:pt>
          <cx:pt idx="170">128500</cx:pt>
          <cx:pt idx="171">215000</cx:pt>
          <cx:pt idx="172">239000</cx:pt>
          <cx:pt idx="173">163000</cx:pt>
          <cx:pt idx="174">184000</cx:pt>
          <cx:pt idx="175">243000</cx:pt>
          <cx:pt idx="176">211000</cx:pt>
          <cx:pt idx="177">172500</cx:pt>
          <cx:pt idx="178">501837</cx:pt>
          <cx:pt idx="179">100000</cx:pt>
          <cx:pt idx="180">177000</cx:pt>
          <cx:pt idx="181">200100</cx:pt>
          <cx:pt idx="182">120000</cx:pt>
          <cx:pt idx="183">200000</cx:pt>
          <cx:pt idx="184">127000</cx:pt>
          <cx:pt idx="185">475000</cx:pt>
          <cx:pt idx="186">173000</cx:pt>
          <cx:pt idx="187">135000</cx:pt>
          <cx:pt idx="188">153337</cx:pt>
          <cx:pt idx="189">286000</cx:pt>
          <cx:pt idx="190">315000</cx:pt>
          <cx:pt idx="191">184000</cx:pt>
          <cx:pt idx="192">192000</cx:pt>
          <cx:pt idx="193">130000</cx:pt>
          <cx:pt idx="194">127000</cx:pt>
          <cx:pt idx="195">148500</cx:pt>
          <cx:pt idx="196">311872</cx:pt>
          <cx:pt idx="197">235000</cx:pt>
          <cx:pt idx="198">104000</cx:pt>
          <cx:pt idx="199">274900</cx:pt>
          <cx:pt idx="200">140000</cx:pt>
          <cx:pt idx="201">171500</cx:pt>
          <cx:pt idx="202">112000</cx:pt>
          <cx:pt idx="203">149000</cx:pt>
          <cx:pt idx="204">110000</cx:pt>
          <cx:pt idx="205">180500</cx:pt>
          <cx:pt idx="206">143900</cx:pt>
          <cx:pt idx="207">141000</cx:pt>
          <cx:pt idx="208">277000</cx:pt>
          <cx:pt idx="209">145000</cx:pt>
          <cx:pt idx="210">98000</cx:pt>
          <cx:pt idx="211">186000</cx:pt>
          <cx:pt idx="212">252678</cx:pt>
          <cx:pt idx="213">156000</cx:pt>
          <cx:pt idx="214">161750</cx:pt>
          <cx:pt idx="215">134450</cx:pt>
          <cx:pt idx="216">210000</cx:pt>
          <cx:pt idx="217">107000</cx:pt>
          <cx:pt idx="218">311500</cx:pt>
          <cx:pt idx="219">167240</cx:pt>
          <cx:pt idx="220">204900</cx:pt>
          <cx:pt idx="221">200000</cx:pt>
          <cx:pt idx="222">179900</cx:pt>
          <cx:pt idx="223">97000</cx:pt>
          <cx:pt idx="224">386250</cx:pt>
          <cx:pt idx="225">112000</cx:pt>
          <cx:pt idx="226">290000</cx:pt>
          <cx:pt idx="227">106000</cx:pt>
          <cx:pt idx="228">125000</cx:pt>
          <cx:pt idx="229">192500</cx:pt>
          <cx:pt idx="230">148000</cx:pt>
          <cx:pt idx="231">403000</cx:pt>
          <cx:pt idx="232">94500</cx:pt>
          <cx:pt idx="233">128200</cx:pt>
          <cx:pt idx="234">216500</cx:pt>
          <cx:pt idx="235">89500</cx:pt>
          <cx:pt idx="236">185500</cx:pt>
          <cx:pt idx="237">194500</cx:pt>
          <cx:pt idx="238">318000</cx:pt>
          <cx:pt idx="239">113000</cx:pt>
          <cx:pt idx="240">262500</cx:pt>
          <cx:pt idx="241">110500</cx:pt>
          <cx:pt idx="242">79000</cx:pt>
          <cx:pt idx="243">120000</cx:pt>
          <cx:pt idx="244">205000</cx:pt>
          <cx:pt idx="245">241500</cx:pt>
          <cx:pt idx="246">137000</cx:pt>
          <cx:pt idx="247">140000</cx:pt>
          <cx:pt idx="248">180000</cx:pt>
          <cx:pt idx="249">277000</cx:pt>
          <cx:pt idx="250">76500</cx:pt>
          <cx:pt idx="251">235000</cx:pt>
          <cx:pt idx="252">173000</cx:pt>
          <cx:pt idx="253">158000</cx:pt>
          <cx:pt idx="254">145000</cx:pt>
          <cx:pt idx="255">230000</cx:pt>
          <cx:pt idx="256">207500</cx:pt>
          <cx:pt idx="257">220000</cx:pt>
          <cx:pt idx="258">231500</cx:pt>
          <cx:pt idx="259">97000</cx:pt>
          <cx:pt idx="260">176000</cx:pt>
          <cx:pt idx="261">276000</cx:pt>
          <cx:pt idx="262">151000</cx:pt>
          <cx:pt idx="263">130000</cx:pt>
          <cx:pt idx="264">73000</cx:pt>
          <cx:pt idx="265">175500</cx:pt>
          <cx:pt idx="266">185000</cx:pt>
          <cx:pt idx="267">179500</cx:pt>
          <cx:pt idx="268">120500</cx:pt>
          <cx:pt idx="269">148000</cx:pt>
          <cx:pt idx="270">266000</cx:pt>
          <cx:pt idx="271">241500</cx:pt>
          <cx:pt idx="272">290000</cx:pt>
          <cx:pt idx="273">139000</cx:pt>
          <cx:pt idx="274">124500</cx:pt>
          <cx:pt idx="275">205000</cx:pt>
          <cx:pt idx="276">201000</cx:pt>
          <cx:pt idx="277">141000</cx:pt>
          <cx:pt idx="278">415298</cx:pt>
          <cx:pt idx="279">192000</cx:pt>
          <cx:pt idx="280">228500</cx:pt>
          <cx:pt idx="281">185000</cx:pt>
          <cx:pt idx="282">207500</cx:pt>
          <cx:pt idx="283">244600</cx:pt>
          <cx:pt idx="284">179200</cx:pt>
          <cx:pt idx="285">164700</cx:pt>
          <cx:pt idx="286">159000</cx:pt>
          <cx:pt idx="287">88000</cx:pt>
          <cx:pt idx="288">122000</cx:pt>
          <cx:pt idx="289">153575</cx:pt>
          <cx:pt idx="290">233230</cx:pt>
          <cx:pt idx="291">135900</cx:pt>
          <cx:pt idx="292">131000</cx:pt>
          <cx:pt idx="293">235000</cx:pt>
          <cx:pt idx="294">167000</cx:pt>
          <cx:pt idx="295">142500</cx:pt>
          <cx:pt idx="296">152000</cx:pt>
          <cx:pt idx="297">239000</cx:pt>
          <cx:pt idx="298">175000</cx:pt>
          <cx:pt idx="299">158500</cx:pt>
          <cx:pt idx="300">157000</cx:pt>
          <cx:pt idx="301">267000</cx:pt>
          <cx:pt idx="302">205000</cx:pt>
          <cx:pt idx="303">149900</cx:pt>
          <cx:pt idx="304">295000</cx:pt>
          <cx:pt idx="305">305900</cx:pt>
          <cx:pt idx="306">225000</cx:pt>
          <cx:pt idx="307">89500</cx:pt>
          <cx:pt idx="308">82500</cx:pt>
          <cx:pt idx="309">360000</cx:pt>
          <cx:pt idx="310">165600</cx:pt>
          <cx:pt idx="311">132000</cx:pt>
          <cx:pt idx="312">119900</cx:pt>
          <cx:pt idx="313">375000</cx:pt>
          <cx:pt idx="314">178000</cx:pt>
          <cx:pt idx="315">188500</cx:pt>
          <cx:pt idx="316">260000</cx:pt>
          <cx:pt idx="317">270000</cx:pt>
          <cx:pt idx="318">260000</cx:pt>
          <cx:pt idx="319">187500</cx:pt>
          <cx:pt idx="320">342643</cx:pt>
          <cx:pt idx="321">354000</cx:pt>
          <cx:pt idx="322">301000</cx:pt>
          <cx:pt idx="323">126175</cx:pt>
          <cx:pt idx="324">242000</cx:pt>
          <cx:pt idx="325">87000</cx:pt>
          <cx:pt idx="326">324000</cx:pt>
          <cx:pt idx="327">145250</cx:pt>
          <cx:pt idx="328">214500</cx:pt>
          <cx:pt idx="329">78000</cx:pt>
          <cx:pt idx="330">119000</cx:pt>
          <cx:pt idx="331">139000</cx:pt>
          <cx:pt idx="332">284000</cx:pt>
          <cx:pt idx="333">207000</cx:pt>
          <cx:pt idx="334">192000</cx:pt>
          <cx:pt idx="335">228950</cx:pt>
          <cx:pt idx="336">377426</cx:pt>
          <cx:pt idx="337">214000</cx:pt>
          <cx:pt idx="338">202500</cx:pt>
          <cx:pt idx="339">155000</cx:pt>
          <cx:pt idx="340">202900</cx:pt>
          <cx:pt idx="341">82000</cx:pt>
          <cx:pt idx="342">87500</cx:pt>
          <cx:pt idx="343">266000</cx:pt>
          <cx:pt idx="344">85000</cx:pt>
          <cx:pt idx="345">140200</cx:pt>
          <cx:pt idx="346">151500</cx:pt>
          <cx:pt idx="347">157500</cx:pt>
          <cx:pt idx="348">154000</cx:pt>
          <cx:pt idx="349">437154</cx:pt>
          <cx:pt idx="350">318061</cx:pt>
          <cx:pt idx="351">190000</cx:pt>
          <cx:pt idx="352">95000</cx:pt>
          <cx:pt idx="353">105900</cx:pt>
          <cx:pt idx="354">140000</cx:pt>
          <cx:pt idx="355">177500</cx:pt>
          <cx:pt idx="356">173000</cx:pt>
          <cx:pt idx="357">134000</cx:pt>
          <cx:pt idx="358">130000</cx:pt>
          <cx:pt idx="359">280000</cx:pt>
          <cx:pt idx="360">156000</cx:pt>
          <cx:pt idx="361">145000</cx:pt>
          <cx:pt idx="362">198500</cx:pt>
          <cx:pt idx="363">118000</cx:pt>
          <cx:pt idx="364">190000</cx:pt>
          <cx:pt idx="365">147000</cx:pt>
          <cx:pt idx="366">159000</cx:pt>
          <cx:pt idx="367">165000</cx:pt>
          <cx:pt idx="368">132000</cx:pt>
          <cx:pt idx="369">162000</cx:pt>
          <cx:pt idx="370">172400</cx:pt>
          <cx:pt idx="371">134432</cx:pt>
          <cx:pt idx="372">125000</cx:pt>
          <cx:pt idx="373">123000</cx:pt>
          <cx:pt idx="374">219500</cx:pt>
          <cx:pt idx="375">61000</cx:pt>
          <cx:pt idx="376">148000</cx:pt>
          <cx:pt idx="377">340000</cx:pt>
          <cx:pt idx="378">394432</cx:pt>
          <cx:pt idx="379">179000</cx:pt>
          <cx:pt idx="380">127000</cx:pt>
          <cx:pt idx="381">187750</cx:pt>
          <cx:pt idx="382">213500</cx:pt>
          <cx:pt idx="383">76000</cx:pt>
          <cx:pt idx="384">240000</cx:pt>
          <cx:pt idx="385">192000</cx:pt>
          <cx:pt idx="386">81000</cx:pt>
          <cx:pt idx="387">125000</cx:pt>
          <cx:pt idx="388">191000</cx:pt>
          <cx:pt idx="389">426000</cx:pt>
          <cx:pt idx="390">119000</cx:pt>
          <cx:pt idx="391">215000</cx:pt>
          <cx:pt idx="392">106500</cx:pt>
          <cx:pt idx="393">100000</cx:pt>
          <cx:pt idx="394">109000</cx:pt>
          <cx:pt idx="395">129000</cx:pt>
          <cx:pt idx="396">123000</cx:pt>
          <cx:pt idx="397">169500</cx:pt>
          <cx:pt idx="398">67000</cx:pt>
          <cx:pt idx="399">241000</cx:pt>
          <cx:pt idx="400">245500</cx:pt>
          <cx:pt idx="401">164990</cx:pt>
          <cx:pt idx="402">108000</cx:pt>
          <cx:pt idx="403">258000</cx:pt>
          <cx:pt idx="404">168000</cx:pt>
          <cx:pt idx="405">150000</cx:pt>
          <cx:pt idx="406">115000</cx:pt>
          <cx:pt idx="407">177000</cx:pt>
          <cx:pt idx="408">280000</cx:pt>
          <cx:pt idx="409">339750</cx:pt>
          <cx:pt idx="410">60000</cx:pt>
          <cx:pt idx="411">145000</cx:pt>
          <cx:pt idx="412">222000</cx:pt>
          <cx:pt idx="413">115000</cx:pt>
          <cx:pt idx="414">228000</cx:pt>
          <cx:pt idx="415">181134</cx:pt>
          <cx:pt idx="416">149500</cx:pt>
          <cx:pt idx="417">239000</cx:pt>
          <cx:pt idx="418">126000</cx:pt>
          <cx:pt idx="419">142000</cx:pt>
          <cx:pt idx="420">206300</cx:pt>
          <cx:pt idx="421">215000</cx:pt>
          <cx:pt idx="422">113000</cx:pt>
          <cx:pt idx="423">315000</cx:pt>
          <cx:pt idx="424">139000</cx:pt>
          <cx:pt idx="425">135000</cx:pt>
          <cx:pt idx="426">275000</cx:pt>
          <cx:pt idx="427">109008</cx:pt>
          <cx:pt idx="428">195400</cx:pt>
          <cx:pt idx="429">175000</cx:pt>
          <cx:pt idx="430">85400</cx:pt>
          <cx:pt idx="431">79900</cx:pt>
          <cx:pt idx="432">122500</cx:pt>
          <cx:pt idx="433">181000</cx:pt>
          <cx:pt idx="434">81000</cx:pt>
          <cx:pt idx="435">212000</cx:pt>
          <cx:pt idx="436">116000</cx:pt>
          <cx:pt idx="437">119000</cx:pt>
          <cx:pt idx="438">90350</cx:pt>
          <cx:pt idx="439">110000</cx:pt>
          <cx:pt idx="440">555000</cx:pt>
          <cx:pt idx="441">118000</cx:pt>
          <cx:pt idx="442">162900</cx:pt>
          <cx:pt idx="443">172500</cx:pt>
          <cx:pt idx="444">210000</cx:pt>
          <cx:pt idx="445">127500</cx:pt>
          <cx:pt idx="446">190000</cx:pt>
          <cx:pt idx="447">199900</cx:pt>
          <cx:pt idx="448">119500</cx:pt>
          <cx:pt idx="449">120000</cx:pt>
          <cx:pt idx="450">110000</cx:pt>
          <cx:pt idx="451">280000</cx:pt>
          <cx:pt idx="452">204000</cx:pt>
          <cx:pt idx="453">210000</cx:pt>
          <cx:pt idx="454">188000</cx:pt>
          <cx:pt idx="455">175500</cx:pt>
          <cx:pt idx="456">98000</cx:pt>
          <cx:pt idx="457">256000</cx:pt>
          <cx:pt idx="458">161000</cx:pt>
          <cx:pt idx="459">110000</cx:pt>
          <cx:pt idx="460">263435</cx:pt>
          <cx:pt idx="461">155000</cx:pt>
          <cx:pt idx="462">62383</cx:pt>
          <cx:pt idx="463">188700</cx:pt>
          <cx:pt idx="464">124000</cx:pt>
          <cx:pt idx="465">178740</cx:pt>
          <cx:pt idx="466">167000</cx:pt>
          <cx:pt idx="467">146500</cx:pt>
          <cx:pt idx="468">250000</cx:pt>
          <cx:pt idx="469">187000</cx:pt>
          <cx:pt idx="470">212000</cx:pt>
          <cx:pt idx="471">190000</cx:pt>
          <cx:pt idx="472">148000</cx:pt>
          <cx:pt idx="473">440000</cx:pt>
          <cx:pt idx="474">251000</cx:pt>
          <cx:pt idx="475">132500</cx:pt>
          <cx:pt idx="476">208900</cx:pt>
          <cx:pt idx="477">380000</cx:pt>
          <cx:pt idx="478">297000</cx:pt>
          <cx:pt idx="479">89471</cx:pt>
          <cx:pt idx="480">326000</cx:pt>
          <cx:pt idx="481">374000</cx:pt>
          <cx:pt idx="482">155000</cx:pt>
          <cx:pt idx="483">164000</cx:pt>
          <cx:pt idx="484">132500</cx:pt>
          <cx:pt idx="485">147000</cx:pt>
          <cx:pt idx="486">156000</cx:pt>
          <cx:pt idx="487">175000</cx:pt>
          <cx:pt idx="488">160000</cx:pt>
          <cx:pt idx="489">86000</cx:pt>
          <cx:pt idx="490">115000</cx:pt>
          <cx:pt idx="491">133000</cx:pt>
          <cx:pt idx="492">172785</cx:pt>
          <cx:pt idx="493">155000</cx:pt>
          <cx:pt idx="494">91300</cx:pt>
          <cx:pt idx="495">34900</cx:pt>
          <cx:pt idx="496">430000</cx:pt>
          <cx:pt idx="497">184000</cx:pt>
          <cx:pt idx="498">130000</cx:pt>
          <cx:pt idx="499">120000</cx:pt>
          <cx:pt idx="500">113000</cx:pt>
          <cx:pt idx="501">226700</cx:pt>
          <cx:pt idx="502">140000</cx:pt>
          <cx:pt idx="503">289000</cx:pt>
          <cx:pt idx="504">147000</cx:pt>
          <cx:pt idx="505">124500</cx:pt>
          <cx:pt idx="506">215000</cx:pt>
          <cx:pt idx="507">208300</cx:pt>
          <cx:pt idx="508">161000</cx:pt>
          <cx:pt idx="509">124500</cx:pt>
          <cx:pt idx="510">164900</cx:pt>
          <cx:pt idx="511">202665</cx:pt>
          <cx:pt idx="512">129900</cx:pt>
          <cx:pt idx="513">134000</cx:pt>
          <cx:pt idx="514">96500</cx:pt>
          <cx:pt idx="515">402861</cx:pt>
          <cx:pt idx="516">158000</cx:pt>
          <cx:pt idx="517">265000</cx:pt>
          <cx:pt idx="518">211000</cx:pt>
          <cx:pt idx="519">234000</cx:pt>
          <cx:pt idx="520">106250</cx:pt>
          <cx:pt idx="521">150000</cx:pt>
          <cx:pt idx="522">159000</cx:pt>
          <cx:pt idx="523">184750</cx:pt>
          <cx:pt idx="524">315750</cx:pt>
          <cx:pt idx="525">176000</cx:pt>
          <cx:pt idx="526">132000</cx:pt>
          <cx:pt idx="527">446261</cx:pt>
          <cx:pt idx="528">86000</cx:pt>
          <cx:pt idx="529">200624</cx:pt>
          <cx:pt idx="530">175000</cx:pt>
          <cx:pt idx="531">128000</cx:pt>
          <cx:pt idx="532">107500</cx:pt>
          <cx:pt idx="533">39300</cx:pt>
          <cx:pt idx="534">178000</cx:pt>
          <cx:pt idx="535">107500</cx:pt>
          <cx:pt idx="536">188000</cx:pt>
          <cx:pt idx="537">111250</cx:pt>
          <cx:pt idx="538">158000</cx:pt>
          <cx:pt idx="539">272000</cx:pt>
          <cx:pt idx="540">315000</cx:pt>
          <cx:pt idx="541">248000</cx:pt>
          <cx:pt idx="542">213250</cx:pt>
          <cx:pt idx="543">133000</cx:pt>
          <cx:pt idx="544">179665</cx:pt>
          <cx:pt idx="545">229000</cx:pt>
          <cx:pt idx="546">210000</cx:pt>
          <cx:pt idx="547">129500</cx:pt>
          <cx:pt idx="548">125000</cx:pt>
          <cx:pt idx="549">263000</cx:pt>
          <cx:pt idx="550">140000</cx:pt>
          <cx:pt idx="551">112500</cx:pt>
          <cx:pt idx="552">255500</cx:pt>
          <cx:pt idx="553">108000</cx:pt>
          <cx:pt idx="554">284000</cx:pt>
          <cx:pt idx="555">113000</cx:pt>
          <cx:pt idx="556">141000</cx:pt>
          <cx:pt idx="557">108000</cx:pt>
          <cx:pt idx="558">175000</cx:pt>
          <cx:pt idx="559">234000</cx:pt>
          <cx:pt idx="560">121500</cx:pt>
          <cx:pt idx="561">170000</cx:pt>
          <cx:pt idx="562">108000</cx:pt>
          <cx:pt idx="563">185000</cx:pt>
          <cx:pt idx="564">268000</cx:pt>
          <cx:pt idx="565">128000</cx:pt>
          <cx:pt idx="566">325000</cx:pt>
          <cx:pt idx="567">214000</cx:pt>
          <cx:pt idx="568">316600</cx:pt>
          <cx:pt idx="569">135960</cx:pt>
          <cx:pt idx="570">142600</cx:pt>
          <cx:pt idx="571">120000</cx:pt>
          <cx:pt idx="572">224500</cx:pt>
          <cx:pt idx="573">170000</cx:pt>
          <cx:pt idx="574">139000</cx:pt>
          <cx:pt idx="575">118500</cx:pt>
          <cx:pt idx="576">145000</cx:pt>
          <cx:pt idx="577">164500</cx:pt>
          <cx:pt idx="578">146000</cx:pt>
          <cx:pt idx="579">131500</cx:pt>
          <cx:pt idx="580">181900</cx:pt>
          <cx:pt idx="581">253293</cx:pt>
          <cx:pt idx="582">118500</cx:pt>
          <cx:pt idx="583">325000</cx:pt>
          <cx:pt idx="584">133000</cx:pt>
          <cx:pt idx="585">369900</cx:pt>
          <cx:pt idx="586">130000</cx:pt>
          <cx:pt idx="587">137000</cx:pt>
          <cx:pt idx="588">143000</cx:pt>
          <cx:pt idx="589">79500</cx:pt>
          <cx:pt idx="590">185900</cx:pt>
          <cx:pt idx="591">451950</cx:pt>
          <cx:pt idx="592">138000</cx:pt>
          <cx:pt idx="593">140000</cx:pt>
          <cx:pt idx="594">110000</cx:pt>
          <cx:pt idx="595">319000</cx:pt>
          <cx:pt idx="596">114504</cx:pt>
          <cx:pt idx="597">194201</cx:pt>
          <cx:pt idx="598">217500</cx:pt>
          <cx:pt idx="599">151000</cx:pt>
          <cx:pt idx="600">275000</cx:pt>
          <cx:pt idx="601">141000</cx:pt>
          <cx:pt idx="602">220000</cx:pt>
          <cx:pt idx="603">151000</cx:pt>
          <cx:pt idx="604">221000</cx:pt>
          <cx:pt idx="605">205000</cx:pt>
          <cx:pt idx="606">152000</cx:pt>
          <cx:pt idx="607">225000</cx:pt>
          <cx:pt idx="608">359100</cx:pt>
          <cx:pt idx="609">118500</cx:pt>
          <cx:pt idx="610">313000</cx:pt>
          <cx:pt idx="611">148000</cx:pt>
          <cx:pt idx="612">261500</cx:pt>
          <cx:pt idx="613">147000</cx:pt>
          <cx:pt idx="614">75500</cx:pt>
          <cx:pt idx="615">137500</cx:pt>
          <cx:pt idx="616">183200</cx:pt>
          <cx:pt idx="617">105500</cx:pt>
          <cx:pt idx="618">314813</cx:pt>
          <cx:pt idx="619">305000</cx:pt>
          <cx:pt idx="620">67000</cx:pt>
          <cx:pt idx="621">240000</cx:pt>
          <cx:pt idx="622">135000</cx:pt>
          <cx:pt idx="623">168500</cx:pt>
          <cx:pt idx="624">165150</cx:pt>
          <cx:pt idx="625">160000</cx:pt>
          <cx:pt idx="626">139900</cx:pt>
          <cx:pt idx="627">153000</cx:pt>
          <cx:pt idx="628">135000</cx:pt>
          <cx:pt idx="629">168500</cx:pt>
          <cx:pt idx="630">124000</cx:pt>
          <cx:pt idx="631">209500</cx:pt>
          <cx:pt idx="632">82500</cx:pt>
          <cx:pt idx="633">139400</cx:pt>
          <cx:pt idx="634">144000</cx:pt>
          <cx:pt idx="635">200000</cx:pt>
          <cx:pt idx="636">60000</cx:pt>
          <cx:pt idx="637">93000</cx:pt>
          <cx:pt idx="638">85000</cx:pt>
          <cx:pt idx="639">264561</cx:pt>
          <cx:pt idx="640">274000</cx:pt>
          <cx:pt idx="641">226000</cx:pt>
          <cx:pt idx="642">345000</cx:pt>
          <cx:pt idx="643">152000</cx:pt>
          <cx:pt idx="644">370878</cx:pt>
          <cx:pt idx="645">143250</cx:pt>
          <cx:pt idx="646">98300</cx:pt>
          <cx:pt idx="647">155000</cx:pt>
          <cx:pt idx="648">155000</cx:pt>
          <cx:pt idx="649">84500</cx:pt>
          <cx:pt idx="650">205950</cx:pt>
          <cx:pt idx="651">108000</cx:pt>
          <cx:pt idx="652">191000</cx:pt>
          <cx:pt idx="653">135000</cx:pt>
          <cx:pt idx="654">350000</cx:pt>
          <cx:pt idx="655">88000</cx:pt>
          <cx:pt idx="656">145500</cx:pt>
          <cx:pt idx="657">149000</cx:pt>
          <cx:pt idx="658">97500</cx:pt>
          <cx:pt idx="659">167000</cx:pt>
          <cx:pt idx="660">197900</cx:pt>
          <cx:pt idx="661">402000</cx:pt>
          <cx:pt idx="662">110000</cx:pt>
          <cx:pt idx="663">137500</cx:pt>
          <cx:pt idx="664">423000</cx:pt>
          <cx:pt idx="665">230500</cx:pt>
          <cx:pt idx="666">129000</cx:pt>
          <cx:pt idx="667">193500</cx:pt>
          <cx:pt idx="668">168000</cx:pt>
          <cx:pt idx="669">137500</cx:pt>
          <cx:pt idx="670">173500</cx:pt>
          <cx:pt idx="671">103600</cx:pt>
          <cx:pt idx="672">165000</cx:pt>
          <cx:pt idx="673">257500</cx:pt>
          <cx:pt idx="674">140000</cx:pt>
          <cx:pt idx="675">148500</cx:pt>
          <cx:pt idx="676">87000</cx:pt>
          <cx:pt idx="677">109500</cx:pt>
          <cx:pt idx="678">372500</cx:pt>
          <cx:pt idx="679">128500</cx:pt>
          <cx:pt idx="680">143000</cx:pt>
          <cx:pt idx="681">159434</cx:pt>
          <cx:pt idx="682">173000</cx:pt>
          <cx:pt idx="683">285000</cx:pt>
          <cx:pt idx="684">221000</cx:pt>
          <cx:pt idx="685">207500</cx:pt>
          <cx:pt idx="686">227875</cx:pt>
          <cx:pt idx="687">148800</cx:pt>
          <cx:pt idx="688">392000</cx:pt>
          <cx:pt idx="689">194700</cx:pt>
          <cx:pt idx="690">141000</cx:pt>
          <cx:pt idx="691">755000</cx:pt>
          <cx:pt idx="692">335000</cx:pt>
          <cx:pt idx="693">108480</cx:pt>
          <cx:pt idx="694">141500</cx:pt>
          <cx:pt idx="695">176000</cx:pt>
          <cx:pt idx="696">89000</cx:pt>
          <cx:pt idx="697">123500</cx:pt>
          <cx:pt idx="698">138500</cx:pt>
          <cx:pt idx="699">196000</cx:pt>
          <cx:pt idx="700">312500</cx:pt>
          <cx:pt idx="701">140000</cx:pt>
          <cx:pt idx="702">361919</cx:pt>
          <cx:pt idx="703">140000</cx:pt>
          <cx:pt idx="704">213000</cx:pt>
          <cx:pt idx="705">55000</cx:pt>
          <cx:pt idx="706">302000</cx:pt>
          <cx:pt idx="707">254000</cx:pt>
          <cx:pt idx="708">179540</cx:pt>
          <cx:pt idx="709">109900</cx:pt>
          <cx:pt idx="710">52000</cx:pt>
          <cx:pt idx="711">102776</cx:pt>
          <cx:pt idx="712">189000</cx:pt>
          <cx:pt idx="713">129000</cx:pt>
          <cx:pt idx="714">130500</cx:pt>
          <cx:pt idx="715">165000</cx:pt>
          <cx:pt idx="716">159500</cx:pt>
          <cx:pt idx="717">157000</cx:pt>
          <cx:pt idx="718">341000</cx:pt>
          <cx:pt idx="719">128500</cx:pt>
          <cx:pt idx="720">275000</cx:pt>
          <cx:pt idx="721">143000</cx:pt>
          <cx:pt idx="722">124500</cx:pt>
          <cx:pt idx="723">135000</cx:pt>
          <cx:pt idx="724">320000</cx:pt>
          <cx:pt idx="725">120500</cx:pt>
          <cx:pt idx="726">222000</cx:pt>
          <cx:pt idx="727">194500</cx:pt>
          <cx:pt idx="728">110000</cx:pt>
          <cx:pt idx="729">103000</cx:pt>
          <cx:pt idx="730">236500</cx:pt>
          <cx:pt idx="731">187500</cx:pt>
          <cx:pt idx="732">222500</cx:pt>
          <cx:pt idx="733">131400</cx:pt>
          <cx:pt idx="734">108000</cx:pt>
          <cx:pt idx="735">163000</cx:pt>
          <cx:pt idx="736">93500</cx:pt>
          <cx:pt idx="737">239900</cx:pt>
          <cx:pt idx="738">179000</cx:pt>
          <cx:pt idx="739">190000</cx:pt>
          <cx:pt idx="740">132000</cx:pt>
          <cx:pt idx="741">142000</cx:pt>
          <cx:pt idx="742">179000</cx:pt>
          <cx:pt idx="743">175000</cx:pt>
          <cx:pt idx="744">180000</cx:pt>
          <cx:pt idx="745">299800</cx:pt>
          <cx:pt idx="746">236000</cx:pt>
          <cx:pt idx="747">265979</cx:pt>
          <cx:pt idx="748">260400</cx:pt>
          <cx:pt idx="749">98000</cx:pt>
          <cx:pt idx="750">96500</cx:pt>
          <cx:pt idx="751">162000</cx:pt>
          <cx:pt idx="752">217000</cx:pt>
          <cx:pt idx="753">275500</cx:pt>
          <cx:pt idx="754">156000</cx:pt>
          <cx:pt idx="755">172500</cx:pt>
          <cx:pt idx="756">212000</cx:pt>
          <cx:pt idx="757">158900</cx:pt>
          <cx:pt idx="758">179400</cx:pt>
          <cx:pt idx="759">290000</cx:pt>
          <cx:pt idx="760">127500</cx:pt>
          <cx:pt idx="761">100000</cx:pt>
          <cx:pt idx="762">215200</cx:pt>
          <cx:pt idx="763">337000</cx:pt>
          <cx:pt idx="764">270000</cx:pt>
          <cx:pt idx="765">264132</cx:pt>
          <cx:pt idx="766">196500</cx:pt>
          <cx:pt idx="767">160000</cx:pt>
          <cx:pt idx="768">216837</cx:pt>
          <cx:pt idx="769">538000</cx:pt>
          <cx:pt idx="770">134900</cx:pt>
          <cx:pt idx="771">102000</cx:pt>
          <cx:pt idx="772">107000</cx:pt>
          <cx:pt idx="773">114500</cx:pt>
          <cx:pt idx="774">395000</cx:pt>
          <cx:pt idx="775">162000</cx:pt>
          <cx:pt idx="776">221500</cx:pt>
          <cx:pt idx="777">142500</cx:pt>
          <cx:pt idx="778">144000</cx:pt>
          <cx:pt idx="779">135000</cx:pt>
          <cx:pt idx="780">176000</cx:pt>
          <cx:pt idx="781">175900</cx:pt>
          <cx:pt idx="782">187100</cx:pt>
          <cx:pt idx="783">165500</cx:pt>
          <cx:pt idx="784">128000</cx:pt>
          <cx:pt idx="785">161500</cx:pt>
          <cx:pt idx="786">139000</cx:pt>
          <cx:pt idx="787">233000</cx:pt>
          <cx:pt idx="788">107900</cx:pt>
          <cx:pt idx="789">187500</cx:pt>
          <cx:pt idx="790">160200</cx:pt>
          <cx:pt idx="791">146800</cx:pt>
          <cx:pt idx="792">269790</cx:pt>
          <cx:pt idx="793">225000</cx:pt>
          <cx:pt idx="794">194500</cx:pt>
          <cx:pt idx="795">171000</cx:pt>
          <cx:pt idx="796">143500</cx:pt>
          <cx:pt idx="797">110000</cx:pt>
          <cx:pt idx="798">485000</cx:pt>
          <cx:pt idx="799">175000</cx:pt>
          <cx:pt idx="800">200000</cx:pt>
          <cx:pt idx="801">109900</cx:pt>
          <cx:pt idx="802">189000</cx:pt>
          <cx:pt idx="803">582933</cx:pt>
          <cx:pt idx="804">118000</cx:pt>
          <cx:pt idx="805">227680</cx:pt>
          <cx:pt idx="806">135500</cx:pt>
          <cx:pt idx="807">223500</cx:pt>
          <cx:pt idx="808">159950</cx:pt>
          <cx:pt idx="809">106000</cx:pt>
          <cx:pt idx="810">181000</cx:pt>
          <cx:pt idx="811">144500</cx:pt>
          <cx:pt idx="812">55993</cx:pt>
          <cx:pt idx="813">157900</cx:pt>
          <cx:pt idx="814">116000</cx:pt>
          <cx:pt idx="815">224900</cx:pt>
          <cx:pt idx="816">137000</cx:pt>
          <cx:pt idx="817">271000</cx:pt>
          <cx:pt idx="818">155000</cx:pt>
          <cx:pt idx="819">224000</cx:pt>
          <cx:pt idx="820">183000</cx:pt>
          <cx:pt idx="821">93000</cx:pt>
          <cx:pt idx="822">225000</cx:pt>
          <cx:pt idx="823">139500</cx:pt>
          <cx:pt idx="824">232600</cx:pt>
          <cx:pt idx="825">385000</cx:pt>
          <cx:pt idx="826">109500</cx:pt>
          <cx:pt idx="827">189000</cx:pt>
          <cx:pt idx="828">185000</cx:pt>
          <cx:pt idx="829">147400</cx:pt>
          <cx:pt idx="830">166000</cx:pt>
          <cx:pt idx="831">151000</cx:pt>
          <cx:pt idx="832">237000</cx:pt>
          <cx:pt idx="833">167000</cx:pt>
          <cx:pt idx="834">139950</cx:pt>
          <cx:pt idx="835">128000</cx:pt>
          <cx:pt idx="836">153500</cx:pt>
          <cx:pt idx="837">100000</cx:pt>
          <cx:pt idx="838">144000</cx:pt>
          <cx:pt idx="839">130500</cx:pt>
          <cx:pt idx="840">140000</cx:pt>
          <cx:pt idx="841">157500</cx:pt>
          <cx:pt idx="842">174900</cx:pt>
          <cx:pt idx="843">141000</cx:pt>
          <cx:pt idx="844">153900</cx:pt>
          <cx:pt idx="845">171000</cx:pt>
          <cx:pt idx="846">213000</cx:pt>
          <cx:pt idx="847">133500</cx:pt>
          <cx:pt idx="848">240000</cx:pt>
          <cx:pt idx="849">187000</cx:pt>
          <cx:pt idx="850">131500</cx:pt>
          <cx:pt idx="851">215000</cx:pt>
          <cx:pt idx="852">164000</cx:pt>
          <cx:pt idx="853">158000</cx:pt>
          <cx:pt idx="854">170000</cx:pt>
          <cx:pt idx="855">127000</cx:pt>
          <cx:pt idx="856">147000</cx:pt>
          <cx:pt idx="857">174000</cx:pt>
          <cx:pt idx="858">152000</cx:pt>
          <cx:pt idx="859">250000</cx:pt>
          <cx:pt idx="860">189950</cx:pt>
          <cx:pt idx="861">131500</cx:pt>
          <cx:pt idx="862">152000</cx:pt>
          <cx:pt idx="863">132500</cx:pt>
          <cx:pt idx="864">250580</cx:pt>
          <cx:pt idx="865">148500</cx:pt>
          <cx:pt idx="866">248900</cx:pt>
          <cx:pt idx="867">129000</cx:pt>
          <cx:pt idx="868">169000</cx:pt>
          <cx:pt idx="869">236000</cx:pt>
          <cx:pt idx="870">109500</cx:pt>
          <cx:pt idx="871">200500</cx:pt>
          <cx:pt idx="872">116000</cx:pt>
          <cx:pt idx="873">133000</cx:pt>
          <cx:pt idx="874">66500</cx:pt>
          <cx:pt idx="875">303477</cx:pt>
          <cx:pt idx="876">132250</cx:pt>
          <cx:pt idx="877">350000</cx:pt>
          <cx:pt idx="878">148000</cx:pt>
          <cx:pt idx="879">136500</cx:pt>
          <cx:pt idx="880">157000</cx:pt>
          <cx:pt idx="881">187500</cx:pt>
          <cx:pt idx="882">178000</cx:pt>
          <cx:pt idx="883">118500</cx:pt>
          <cx:pt idx="884">100000</cx:pt>
          <cx:pt idx="885">328900</cx:pt>
          <cx:pt idx="886">145000</cx:pt>
          <cx:pt idx="887">135500</cx:pt>
          <cx:pt idx="888">268000</cx:pt>
          <cx:pt idx="889">149500</cx:pt>
          <cx:pt idx="890">122900</cx:pt>
          <cx:pt idx="891">172500</cx:pt>
          <cx:pt idx="892">154500</cx:pt>
          <cx:pt idx="893">165000</cx:pt>
          <cx:pt idx="894">118858</cx:pt>
          <cx:pt idx="895">140000</cx:pt>
          <cx:pt idx="896">106500</cx:pt>
          <cx:pt idx="897">142953</cx:pt>
          <cx:pt idx="898">611657</cx:pt>
          <cx:pt idx="899">135000</cx:pt>
          <cx:pt idx="900">110000</cx:pt>
          <cx:pt idx="901">153000</cx:pt>
          <cx:pt idx="902">180000</cx:pt>
          <cx:pt idx="903">240000</cx:pt>
          <cx:pt idx="904">125500</cx:pt>
          <cx:pt idx="905">128000</cx:pt>
          <cx:pt idx="906">255000</cx:pt>
          <cx:pt idx="907">250000</cx:pt>
          <cx:pt idx="908">131000</cx:pt>
          <cx:pt idx="909">174000</cx:pt>
          <cx:pt idx="910">154300</cx:pt>
          <cx:pt idx="911">143500</cx:pt>
          <cx:pt idx="912">88000</cx:pt>
          <cx:pt idx="913">145000</cx:pt>
          <cx:pt idx="914">173733</cx:pt>
          <cx:pt idx="915">75000</cx:pt>
          <cx:pt idx="916">35311</cx:pt>
          <cx:pt idx="917">135000</cx:pt>
          <cx:pt idx="918">238000</cx:pt>
          <cx:pt idx="919">176500</cx:pt>
          <cx:pt idx="920">201000</cx:pt>
          <cx:pt idx="921">145900</cx:pt>
          <cx:pt idx="922">169990</cx:pt>
          <cx:pt idx="923">193000</cx:pt>
          <cx:pt idx="924">207500</cx:pt>
          <cx:pt idx="925">175000</cx:pt>
          <cx:pt idx="926">285000</cx:pt>
          <cx:pt idx="927">176000</cx:pt>
          <cx:pt idx="928">236500</cx:pt>
          <cx:pt idx="929">222000</cx:pt>
          <cx:pt idx="930">201000</cx:pt>
          <cx:pt idx="931">117500</cx:pt>
          <cx:pt idx="932">320000</cx:pt>
          <cx:pt idx="933">190000</cx:pt>
          <cx:pt idx="934">242000</cx:pt>
          <cx:pt idx="935">79900</cx:pt>
          <cx:pt idx="936">184900</cx:pt>
          <cx:pt idx="937">253000</cx:pt>
          <cx:pt idx="938">239799</cx:pt>
          <cx:pt idx="939">244400</cx:pt>
          <cx:pt idx="940">150900</cx:pt>
          <cx:pt idx="941">214000</cx:pt>
          <cx:pt idx="942">150000</cx:pt>
          <cx:pt idx="943">143000</cx:pt>
          <cx:pt idx="944">137500</cx:pt>
          <cx:pt idx="945">124900</cx:pt>
          <cx:pt idx="946">143000</cx:pt>
          <cx:pt idx="947">270000</cx:pt>
          <cx:pt idx="948">192500</cx:pt>
          <cx:pt idx="949">197500</cx:pt>
          <cx:pt idx="950">129000</cx:pt>
          <cx:pt idx="951">119900</cx:pt>
          <cx:pt idx="952">133900</cx:pt>
          <cx:pt idx="953">172000</cx:pt>
          <cx:pt idx="954">127500</cx:pt>
          <cx:pt idx="955">145000</cx:pt>
          <cx:pt idx="956">124000</cx:pt>
          <cx:pt idx="957">132000</cx:pt>
          <cx:pt idx="958">185000</cx:pt>
          <cx:pt idx="959">155000</cx:pt>
          <cx:pt idx="960">116500</cx:pt>
          <cx:pt idx="961">272000</cx:pt>
          <cx:pt idx="962">155000</cx:pt>
          <cx:pt idx="963">239000</cx:pt>
          <cx:pt idx="964">214900</cx:pt>
          <cx:pt idx="965">178900</cx:pt>
          <cx:pt idx="966">160000</cx:pt>
          <cx:pt idx="967">135000</cx:pt>
          <cx:pt idx="968">37900</cx:pt>
          <cx:pt idx="969">140000</cx:pt>
          <cx:pt idx="970">135000</cx:pt>
          <cx:pt idx="971">173000</cx:pt>
          <cx:pt idx="972">99500</cx:pt>
          <cx:pt idx="973">182000</cx:pt>
          <cx:pt idx="974">167500</cx:pt>
          <cx:pt idx="975">165000</cx:pt>
          <cx:pt idx="976">85500</cx:pt>
          <cx:pt idx="977">199900</cx:pt>
          <cx:pt idx="978">110000</cx:pt>
          <cx:pt idx="979">139000</cx:pt>
          <cx:pt idx="980">178400</cx:pt>
          <cx:pt idx="981">336000</cx:pt>
          <cx:pt idx="982">159895</cx:pt>
          <cx:pt idx="983">255900</cx:pt>
          <cx:pt idx="984">126000</cx:pt>
          <cx:pt idx="985">125000</cx:pt>
          <cx:pt idx="986">117000</cx:pt>
          <cx:pt idx="987">395192</cx:pt>
          <cx:pt idx="988">195000</cx:pt>
          <cx:pt idx="989">197000</cx:pt>
          <cx:pt idx="990">348000</cx:pt>
          <cx:pt idx="991">168000</cx:pt>
          <cx:pt idx="992">187000</cx:pt>
          <cx:pt idx="993">173900</cx:pt>
          <cx:pt idx="994">337500</cx:pt>
          <cx:pt idx="995">121600</cx:pt>
          <cx:pt idx="996">136500</cx:pt>
          <cx:pt idx="997">185000</cx:pt>
          <cx:pt idx="998">91000</cx:pt>
          <cx:pt idx="999">206000</cx:pt>
          <cx:pt idx="1000">82000</cx:pt>
          <cx:pt idx="1001">86000</cx:pt>
          <cx:pt idx="1002">232000</cx:pt>
          <cx:pt idx="1003">136905</cx:pt>
          <cx:pt idx="1004">181000</cx:pt>
          <cx:pt idx="1005">149900</cx:pt>
          <cx:pt idx="1006">163500</cx:pt>
          <cx:pt idx="1007">88000</cx:pt>
          <cx:pt idx="1008">240000</cx:pt>
          <cx:pt idx="1009">102000</cx:pt>
          <cx:pt idx="1010">135000</cx:pt>
          <cx:pt idx="1011">100000</cx:pt>
          <cx:pt idx="1012">165000</cx:pt>
          <cx:pt idx="1013">85000</cx:pt>
          <cx:pt idx="1014">119200</cx:pt>
          <cx:pt idx="1015">227000</cx:pt>
          <cx:pt idx="1016">203000</cx:pt>
          <cx:pt idx="1017">187500</cx:pt>
          <cx:pt idx="1018">160000</cx:pt>
          <cx:pt idx="1019">213490</cx:pt>
          <cx:pt idx="1020">176000</cx:pt>
          <cx:pt idx="1021">194000</cx:pt>
          <cx:pt idx="1022">87000</cx:pt>
          <cx:pt idx="1023">191000</cx:pt>
          <cx:pt idx="1024">287000</cx:pt>
          <cx:pt idx="1025">112500</cx:pt>
          <cx:pt idx="1026">167500</cx:pt>
          <cx:pt idx="1027">293077</cx:pt>
          <cx:pt idx="1028">105000</cx:pt>
          <cx:pt idx="1029">118000</cx:pt>
          <cx:pt idx="1030">160000</cx:pt>
          <cx:pt idx="1031">197000</cx:pt>
          <cx:pt idx="1032">310000</cx:pt>
          <cx:pt idx="1033">230000</cx:pt>
          <cx:pt idx="1034">119750</cx:pt>
          <cx:pt idx="1035">84000</cx:pt>
          <cx:pt idx="1036">315500</cx:pt>
          <cx:pt idx="1037">287000</cx:pt>
          <cx:pt idx="1038">97000</cx:pt>
          <cx:pt idx="1039">80000</cx:pt>
          <cx:pt idx="1040">155000</cx:pt>
          <cx:pt idx="1041">173000</cx:pt>
          <cx:pt idx="1042">196000</cx:pt>
          <cx:pt idx="1043">262280</cx:pt>
          <cx:pt idx="1044">278000</cx:pt>
          <cx:pt idx="1045">139600</cx:pt>
          <cx:pt idx="1046">556581</cx:pt>
          <cx:pt idx="1047">145000</cx:pt>
          <cx:pt idx="1048">115000</cx:pt>
          <cx:pt idx="1049">84900</cx:pt>
          <cx:pt idx="1050">176485</cx:pt>
          <cx:pt idx="1051">200141</cx:pt>
          <cx:pt idx="1052">165000</cx:pt>
          <cx:pt idx="1053">144500</cx:pt>
          <cx:pt idx="1054">255000</cx:pt>
          <cx:pt idx="1055">180000</cx:pt>
          <cx:pt idx="1056">185850</cx:pt>
          <cx:pt idx="1057">248000</cx:pt>
          <cx:pt idx="1058">335000</cx:pt>
          <cx:pt idx="1059">220000</cx:pt>
          <cx:pt idx="1060">213500</cx:pt>
          <cx:pt idx="1061">81000</cx:pt>
          <cx:pt idx="1062">90000</cx:pt>
          <cx:pt idx="1063">110500</cx:pt>
          <cx:pt idx="1064">154000</cx:pt>
          <cx:pt idx="1065">328000</cx:pt>
          <cx:pt idx="1066">178000</cx:pt>
          <cx:pt idx="1067">167900</cx:pt>
          <cx:pt idx="1068">151400</cx:pt>
          <cx:pt idx="1069">135000</cx:pt>
          <cx:pt idx="1070">135000</cx:pt>
          <cx:pt idx="1071">154000</cx:pt>
          <cx:pt idx="1072">91500</cx:pt>
          <cx:pt idx="1073">159500</cx:pt>
          <cx:pt idx="1074">194000</cx:pt>
          <cx:pt idx="1075">219500</cx:pt>
          <cx:pt idx="1076">170000</cx:pt>
          <cx:pt idx="1077">138800</cx:pt>
          <cx:pt idx="1078">155900</cx:pt>
          <cx:pt idx="1079">126000</cx:pt>
          <cx:pt idx="1080">145000</cx:pt>
          <cx:pt idx="1081">133000</cx:pt>
          <cx:pt idx="1082">192000</cx:pt>
          <cx:pt idx="1083">160000</cx:pt>
          <cx:pt idx="1084">187500</cx:pt>
          <cx:pt idx="1085">147000</cx:pt>
          <cx:pt idx="1086">83500</cx:pt>
          <cx:pt idx="1087">252000</cx:pt>
          <cx:pt idx="1088">137500</cx:pt>
          <cx:pt idx="1089">197000</cx:pt>
          <cx:pt idx="1090">92900</cx:pt>
          <cx:pt idx="1091">160000</cx:pt>
          <cx:pt idx="1092">136500</cx:pt>
          <cx:pt idx="1093">146000</cx:pt>
          <cx:pt idx="1094">129000</cx:pt>
          <cx:pt idx="1095">176432</cx:pt>
          <cx:pt idx="1096">127000</cx:pt>
          <cx:pt idx="1097">170000</cx:pt>
          <cx:pt idx="1098">128000</cx:pt>
          <cx:pt idx="1099">157000</cx:pt>
          <cx:pt idx="1100">60000</cx:pt>
          <cx:pt idx="1101">119500</cx:pt>
          <cx:pt idx="1102">135000</cx:pt>
          <cx:pt idx="1103">159500</cx:pt>
          <cx:pt idx="1104">106000</cx:pt>
          <cx:pt idx="1105">325000</cx:pt>
          <cx:pt idx="1106">179900</cx:pt>
          <cx:pt idx="1107">274725</cx:pt>
          <cx:pt idx="1108">181000</cx:pt>
          <cx:pt idx="1109">280000</cx:pt>
          <cx:pt idx="1110">188000</cx:pt>
          <cx:pt idx="1111">205000</cx:pt>
          <cx:pt idx="1112">129900</cx:pt>
          <cx:pt idx="1113">134500</cx:pt>
          <cx:pt idx="1114">117000</cx:pt>
          <cx:pt idx="1115">318000</cx:pt>
          <cx:pt idx="1116">184100</cx:pt>
          <cx:pt idx="1117">130000</cx:pt>
          <cx:pt idx="1118">140000</cx:pt>
          <cx:pt idx="1119">133700</cx:pt>
          <cx:pt idx="1120">118400</cx:pt>
          <cx:pt idx="1121">212900</cx:pt>
          <cx:pt idx="1122">112000</cx:pt>
          <cx:pt idx="1123">118000</cx:pt>
          <cx:pt idx="1124">163900</cx:pt>
          <cx:pt idx="1125">115000</cx:pt>
          <cx:pt idx="1126">174000</cx:pt>
          <cx:pt idx="1127">259000</cx:pt>
          <cx:pt idx="1128">215000</cx:pt>
          <cx:pt idx="1129">140000</cx:pt>
          <cx:pt idx="1130">135000</cx:pt>
          <cx:pt idx="1131">93500</cx:pt>
          <cx:pt idx="1132">117500</cx:pt>
          <cx:pt idx="1133">239500</cx:pt>
          <cx:pt idx="1134">169000</cx:pt>
          <cx:pt idx="1135">102000</cx:pt>
          <cx:pt idx="1136">119000</cx:pt>
          <cx:pt idx="1137">94000</cx:pt>
          <cx:pt idx="1138">196000</cx:pt>
          <cx:pt idx="1139">144000</cx:pt>
          <cx:pt idx="1140">139000</cx:pt>
          <cx:pt idx="1141">197500</cx:pt>
          <cx:pt idx="1142">424870</cx:pt>
          <cx:pt idx="1143">80000</cx:pt>
          <cx:pt idx="1144">80000</cx:pt>
          <cx:pt idx="1145">149000</cx:pt>
          <cx:pt idx="1146">180000</cx:pt>
          <cx:pt idx="1147">174500</cx:pt>
          <cx:pt idx="1148">116900</cx:pt>
          <cx:pt idx="1149">143000</cx:pt>
          <cx:pt idx="1150">124000</cx:pt>
          <cx:pt idx="1151">149900</cx:pt>
          <cx:pt idx="1152">230000</cx:pt>
          <cx:pt idx="1153">120500</cx:pt>
          <cx:pt idx="1154">201800</cx:pt>
          <cx:pt idx="1155">218000</cx:pt>
          <cx:pt idx="1156">179900</cx:pt>
          <cx:pt idx="1157">230000</cx:pt>
          <cx:pt idx="1158">235128</cx:pt>
          <cx:pt idx="1159">185000</cx:pt>
          <cx:pt idx="1160">146000</cx:pt>
          <cx:pt idx="1161">224000</cx:pt>
          <cx:pt idx="1162">129000</cx:pt>
          <cx:pt idx="1163">108959</cx:pt>
          <cx:pt idx="1164">194000</cx:pt>
          <cx:pt idx="1165">233170</cx:pt>
          <cx:pt idx="1166">245350</cx:pt>
          <cx:pt idx="1167">173000</cx:pt>
          <cx:pt idx="1168">235000</cx:pt>
          <cx:pt idx="1169">625000</cx:pt>
          <cx:pt idx="1170">171000</cx:pt>
          <cx:pt idx="1171">163000</cx:pt>
          <cx:pt idx="1172">171900</cx:pt>
          <cx:pt idx="1173">200500</cx:pt>
          <cx:pt idx="1174">239000</cx:pt>
          <cx:pt idx="1175">285000</cx:pt>
          <cx:pt idx="1176">119500</cx:pt>
          <cx:pt idx="1177">115000</cx:pt>
          <cx:pt idx="1178">154900</cx:pt>
          <cx:pt idx="1179">93000</cx:pt>
          <cx:pt idx="1180">250000</cx:pt>
          <cx:pt idx="1181">392500</cx:pt>
          <cx:pt idx="1182">745000</cx:pt>
          <cx:pt idx="1183">120000</cx:pt>
          <cx:pt idx="1184">186700</cx:pt>
          <cx:pt idx="1185">104900</cx:pt>
          <cx:pt idx="1186">95000</cx:pt>
          <cx:pt idx="1187">262000</cx:pt>
          <cx:pt idx="1188">195000</cx:pt>
          <cx:pt idx="1189">189000</cx:pt>
          <cx:pt idx="1190">168000</cx:pt>
          <cx:pt idx="1191">174000</cx:pt>
          <cx:pt idx="1192">125000</cx:pt>
          <cx:pt idx="1193">165000</cx:pt>
          <cx:pt idx="1194">158000</cx:pt>
          <cx:pt idx="1195">176000</cx:pt>
          <cx:pt idx="1196">219210</cx:pt>
          <cx:pt idx="1197">144000</cx:pt>
          <cx:pt idx="1198">178000</cx:pt>
          <cx:pt idx="1199">148000</cx:pt>
          <cx:pt idx="1200">116050</cx:pt>
          <cx:pt idx="1201">197900</cx:pt>
          <cx:pt idx="1202">117000</cx:pt>
          <cx:pt idx="1203">213000</cx:pt>
          <cx:pt idx="1204">153500</cx:pt>
          <cx:pt idx="1205">271900</cx:pt>
          <cx:pt idx="1206">107000</cx:pt>
          <cx:pt idx="1207">200000</cx:pt>
          <cx:pt idx="1208">140000</cx:pt>
          <cx:pt idx="1209">290000</cx:pt>
          <cx:pt idx="1210">189000</cx:pt>
          <cx:pt idx="1211">164000</cx:pt>
          <cx:pt idx="1212">113000</cx:pt>
          <cx:pt idx="1213">145000</cx:pt>
          <cx:pt idx="1214">134500</cx:pt>
          <cx:pt idx="1215">125000</cx:pt>
          <cx:pt idx="1216">112000</cx:pt>
          <cx:pt idx="1217">229456</cx:pt>
          <cx:pt idx="1218">80500</cx:pt>
          <cx:pt idx="1219">91500</cx:pt>
          <cx:pt idx="1220">115000</cx:pt>
          <cx:pt idx="1221">134000</cx:pt>
          <cx:pt idx="1222">143000</cx:pt>
          <cx:pt idx="1223">137900</cx:pt>
          <cx:pt idx="1224">184000</cx:pt>
          <cx:pt idx="1225">145000</cx:pt>
          <cx:pt idx="1226">214000</cx:pt>
          <cx:pt idx="1227">147000</cx:pt>
          <cx:pt idx="1228">367294</cx:pt>
          <cx:pt idx="1229">127000</cx:pt>
          <cx:pt idx="1230">190000</cx:pt>
          <cx:pt idx="1231">132500</cx:pt>
          <cx:pt idx="1232">101800</cx:pt>
          <cx:pt idx="1233">142000</cx:pt>
          <cx:pt idx="1234">130000</cx:pt>
          <cx:pt idx="1235">138887</cx:pt>
          <cx:pt idx="1236">175500</cx:pt>
          <cx:pt idx="1237">195000</cx:pt>
          <cx:pt idx="1238">142500</cx:pt>
          <cx:pt idx="1239">265900</cx:pt>
          <cx:pt idx="1240">224900</cx:pt>
          <cx:pt idx="1241">248328</cx:pt>
          <cx:pt idx="1242">170000</cx:pt>
          <cx:pt idx="1243">465000</cx:pt>
          <cx:pt idx="1244">230000</cx:pt>
          <cx:pt idx="1245">178000</cx:pt>
          <cx:pt idx="1246">186500</cx:pt>
          <cx:pt idx="1247">169900</cx:pt>
          <cx:pt idx="1248">129500</cx:pt>
          <cx:pt idx="1249">119000</cx:pt>
          <cx:pt idx="1250">244000</cx:pt>
          <cx:pt idx="1251">171750</cx:pt>
          <cx:pt idx="1252">130000</cx:pt>
          <cx:pt idx="1253">294000</cx:pt>
          <cx:pt idx="1254">165400</cx:pt>
          <cx:pt idx="1255">127500</cx:pt>
          <cx:pt idx="1256">301500</cx:pt>
          <cx:pt idx="1257">99900</cx:pt>
          <cx:pt idx="1258">190000</cx:pt>
          <cx:pt idx="1259">151000</cx:pt>
          <cx:pt idx="1260">181000</cx:pt>
          <cx:pt idx="1261">128900</cx:pt>
          <cx:pt idx="1262">161500</cx:pt>
          <cx:pt idx="1263">180500</cx:pt>
          <cx:pt idx="1264">181000</cx:pt>
          <cx:pt idx="1265">183900</cx:pt>
          <cx:pt idx="1266">122000</cx:pt>
          <cx:pt idx="1267">378500</cx:pt>
          <cx:pt idx="1268">381000</cx:pt>
          <cx:pt idx="1269">144000</cx:pt>
          <cx:pt idx="1270">260000</cx:pt>
          <cx:pt idx="1271">185750</cx:pt>
          <cx:pt idx="1272">137000</cx:pt>
          <cx:pt idx="1273">177000</cx:pt>
          <cx:pt idx="1274">139000</cx:pt>
          <cx:pt idx="1275">137000</cx:pt>
          <cx:pt idx="1276">162000</cx:pt>
          <cx:pt idx="1277">197900</cx:pt>
          <cx:pt idx="1278">237000</cx:pt>
          <cx:pt idx="1279">68400</cx:pt>
          <cx:pt idx="1280">227000</cx:pt>
          <cx:pt idx="1281">180000</cx:pt>
          <cx:pt idx="1282">150500</cx:pt>
          <cx:pt idx="1283">139000</cx:pt>
          <cx:pt idx="1284">169000</cx:pt>
          <cx:pt idx="1285">132500</cx:pt>
          <cx:pt idx="1286">143000</cx:pt>
          <cx:pt idx="1287">190000</cx:pt>
          <cx:pt idx="1288">278000</cx:pt>
          <cx:pt idx="1289">281000</cx:pt>
          <cx:pt idx="1290">180500</cx:pt>
          <cx:pt idx="1291">119500</cx:pt>
          <cx:pt idx="1292">107500</cx:pt>
          <cx:pt idx="1293">162900</cx:pt>
          <cx:pt idx="1294">115000</cx:pt>
          <cx:pt idx="1295">138500</cx:pt>
          <cx:pt idx="1296">155000</cx:pt>
          <cx:pt idx="1297">140000</cx:pt>
          <cx:pt idx="1298">160000</cx:pt>
          <cx:pt idx="1299">154000</cx:pt>
          <cx:pt idx="1300">225000</cx:pt>
          <cx:pt idx="1301">177500</cx:pt>
          <cx:pt idx="1302">290000</cx:pt>
          <cx:pt idx="1303">232000</cx:pt>
          <cx:pt idx="1304">130000</cx:pt>
          <cx:pt idx="1305">325000</cx:pt>
          <cx:pt idx="1306">202500</cx:pt>
          <cx:pt idx="1307">138000</cx:pt>
          <cx:pt idx="1308">147000</cx:pt>
          <cx:pt idx="1309">179200</cx:pt>
          <cx:pt idx="1310">335000</cx:pt>
          <cx:pt idx="1311">203000</cx:pt>
          <cx:pt idx="1312">302000</cx:pt>
          <cx:pt idx="1313">333168</cx:pt>
          <cx:pt idx="1314">119000</cx:pt>
          <cx:pt idx="1315">206900</cx:pt>
          <cx:pt idx="1316">295493</cx:pt>
          <cx:pt idx="1317">208900</cx:pt>
          <cx:pt idx="1318">275000</cx:pt>
          <cx:pt idx="1319">111000</cx:pt>
          <cx:pt idx="1320">156500</cx:pt>
          <cx:pt idx="1321">72500</cx:pt>
          <cx:pt idx="1322">190000</cx:pt>
          <cx:pt idx="1323">82500</cx:pt>
          <cx:pt idx="1324">147000</cx:pt>
          <cx:pt idx="1325">55000</cx:pt>
          <cx:pt idx="1326">79000</cx:pt>
          <cx:pt idx="1327">130500</cx:pt>
          <cx:pt idx="1328">256000</cx:pt>
          <cx:pt idx="1329">176500</cx:pt>
          <cx:pt idx="1330">227000</cx:pt>
          <cx:pt idx="1331">132500</cx:pt>
          <cx:pt idx="1332">100000</cx:pt>
          <cx:pt idx="1333">125500</cx:pt>
          <cx:pt idx="1334">125000</cx:pt>
          <cx:pt idx="1335">167900</cx:pt>
          <cx:pt idx="1336">135000</cx:pt>
          <cx:pt idx="1337">52500</cx:pt>
          <cx:pt idx="1338">200000</cx:pt>
          <cx:pt idx="1339">128500</cx:pt>
          <cx:pt idx="1340">123000</cx:pt>
          <cx:pt idx="1341">155000</cx:pt>
          <cx:pt idx="1342">228500</cx:pt>
          <cx:pt idx="1343">177000</cx:pt>
          <cx:pt idx="1344">155835</cx:pt>
          <cx:pt idx="1345">108500</cx:pt>
          <cx:pt idx="1346">262500</cx:pt>
          <cx:pt idx="1347">283463</cx:pt>
          <cx:pt idx="1348">215000</cx:pt>
          <cx:pt idx="1349">122000</cx:pt>
          <cx:pt idx="1350">200000</cx:pt>
          <cx:pt idx="1351">171000</cx:pt>
          <cx:pt idx="1352">134900</cx:pt>
          <cx:pt idx="1353">410000</cx:pt>
          <cx:pt idx="1354">235000</cx:pt>
          <cx:pt idx="1355">170000</cx:pt>
          <cx:pt idx="1356">110000</cx:pt>
          <cx:pt idx="1357">149900</cx:pt>
          <cx:pt idx="1358">177500</cx:pt>
          <cx:pt idx="1359">315000</cx:pt>
          <cx:pt idx="1360">189000</cx:pt>
          <cx:pt idx="1361">260000</cx:pt>
          <cx:pt idx="1362">104900</cx:pt>
          <cx:pt idx="1363">156932</cx:pt>
          <cx:pt idx="1364">144152</cx:pt>
          <cx:pt idx="1365">216000</cx:pt>
          <cx:pt idx="1366">193000</cx:pt>
          <cx:pt idx="1367">127000</cx:pt>
          <cx:pt idx="1368">144000</cx:pt>
          <cx:pt idx="1369">232000</cx:pt>
          <cx:pt idx="1370">105000</cx:pt>
          <cx:pt idx="1371">165500</cx:pt>
          <cx:pt idx="1372">274300</cx:pt>
          <cx:pt idx="1373">466500</cx:pt>
          <cx:pt idx="1374">250000</cx:pt>
          <cx:pt idx="1375">239000</cx:pt>
          <cx:pt idx="1376">91000</cx:pt>
          <cx:pt idx="1377">117000</cx:pt>
          <cx:pt idx="1378">83000</cx:pt>
          <cx:pt idx="1379">167500</cx:pt>
          <cx:pt idx="1380">58500</cx:pt>
          <cx:pt idx="1381">237500</cx:pt>
          <cx:pt idx="1382">157000</cx:pt>
          <cx:pt idx="1383">112000</cx:pt>
          <cx:pt idx="1384">105000</cx:pt>
          <cx:pt idx="1385">125500</cx:pt>
          <cx:pt idx="1386">250000</cx:pt>
          <cx:pt idx="1387">136000</cx:pt>
          <cx:pt idx="1388">377500</cx:pt>
          <cx:pt idx="1389">131000</cx:pt>
          <cx:pt idx="1390">235000</cx:pt>
          <cx:pt idx="1391">124000</cx:pt>
          <cx:pt idx="1392">123000</cx:pt>
          <cx:pt idx="1393">163000</cx:pt>
          <cx:pt idx="1394">246578</cx:pt>
          <cx:pt idx="1395">281213</cx:pt>
          <cx:pt idx="1396">160000</cx:pt>
          <cx:pt idx="1397">137500</cx:pt>
          <cx:pt idx="1398">138000</cx:pt>
          <cx:pt idx="1399">137450</cx:pt>
          <cx:pt idx="1400">120000</cx:pt>
          <cx:pt idx="1401">193000</cx:pt>
          <cx:pt idx="1402">193879</cx:pt>
          <cx:pt idx="1403">282922</cx:pt>
          <cx:pt idx="1404">105000</cx:pt>
          <cx:pt idx="1405">275000</cx:pt>
          <cx:pt idx="1406">133000</cx:pt>
          <cx:pt idx="1407">112000</cx:pt>
          <cx:pt idx="1408">125500</cx:pt>
          <cx:pt idx="1409">215000</cx:pt>
          <cx:pt idx="1410">230000</cx:pt>
          <cx:pt idx="1411">140000</cx:pt>
          <cx:pt idx="1412">90000</cx:pt>
          <cx:pt idx="1413">257000</cx:pt>
          <cx:pt idx="1414">207000</cx:pt>
          <cx:pt idx="1415">175900</cx:pt>
          <cx:pt idx="1416">122500</cx:pt>
          <cx:pt idx="1417">340000</cx:pt>
          <cx:pt idx="1418">124000</cx:pt>
          <cx:pt idx="1419">223000</cx:pt>
          <cx:pt idx="1420">179900</cx:pt>
          <cx:pt idx="1421">127500</cx:pt>
          <cx:pt idx="1422">136500</cx:pt>
          <cx:pt idx="1423">274970</cx:pt>
          <cx:pt idx="1424">144000</cx:pt>
          <cx:pt idx="1425">142000</cx:pt>
          <cx:pt idx="1426">271000</cx:pt>
          <cx:pt idx="1427">140000</cx:pt>
          <cx:pt idx="1428">119000</cx:pt>
          <cx:pt idx="1429">182900</cx:pt>
          <cx:pt idx="1430">192140</cx:pt>
          <cx:pt idx="1431">143750</cx:pt>
          <cx:pt idx="1432">64500</cx:pt>
          <cx:pt idx="1433">186500</cx:pt>
          <cx:pt idx="1434">160000</cx:pt>
          <cx:pt idx="1435">174000</cx:pt>
          <cx:pt idx="1436">120500</cx:pt>
          <cx:pt idx="1437">394617</cx:pt>
          <cx:pt idx="1438">149700</cx:pt>
          <cx:pt idx="1439">197000</cx:pt>
          <cx:pt idx="1440">191000</cx:pt>
          <cx:pt idx="1441">149300</cx:pt>
          <cx:pt idx="1442">310000</cx:pt>
          <cx:pt idx="1443">121000</cx:pt>
          <cx:pt idx="1444">179600</cx:pt>
          <cx:pt idx="1445">129000</cx:pt>
          <cx:pt idx="1446">157900</cx:pt>
          <cx:pt idx="1447">240000</cx:pt>
          <cx:pt idx="1448">112000</cx:pt>
          <cx:pt idx="1449">92000</cx:pt>
          <cx:pt idx="1450">136000</cx:pt>
          <cx:pt idx="1451">287090</cx:pt>
          <cx:pt idx="1452">145000</cx:pt>
          <cx:pt idx="1453">84500</cx:pt>
          <cx:pt idx="1454">185000</cx:pt>
          <cx:pt idx="1455">175000</cx:pt>
          <cx:pt idx="1456">210000</cx:pt>
          <cx:pt idx="1457">266500</cx:pt>
          <cx:pt idx="1458">142125</cx:pt>
          <cx:pt idx="1459">147500</cx:pt>
        </cx:lvl>
      </cx:numDim>
    </cx:data>
  </cx:chartData>
  <cx:chart>
    <cx:title pos="t" align="ctr" overlay="0">
      <cx:tx>
        <cx:txData>
          <cx:v>Sale Price Frequency Distribution</cx:v>
        </cx:txData>
      </cx:tx>
      <cx:txPr>
        <a:bodyPr spcFirstLastPara="1" vertOverflow="ellipsis" horzOverflow="overflow" wrap="square" lIns="0" tIns="0" rIns="0" bIns="0" anchor="ctr" anchorCtr="1"/>
        <a:lstStyle/>
        <a:p>
          <a:pPr algn="ctr" rtl="0">
            <a:defRPr/>
          </a:pPr>
          <a:r>
            <a:rPr lang="en-US" sz="3600" b="0" i="0" u="none" strike="noStrike" baseline="0" dirty="0">
              <a:solidFill>
                <a:sysClr val="windowText" lastClr="000000">
                  <a:lumMod val="65000"/>
                  <a:lumOff val="35000"/>
                </a:sysClr>
              </a:solidFill>
              <a:latin typeface="Calibri" panose="020F0502020204030204"/>
            </a:rPr>
            <a:t>Sale Price Frequency Distribution</a:t>
          </a:r>
        </a:p>
      </cx:txPr>
    </cx:title>
    <cx:plotArea>
      <cx:plotAreaRegion>
        <cx:series layoutId="clusteredColumn" uniqueId="{B096B72F-3B50-48F6-AEB8-544B03108AB9}">
          <cx:tx>
            <cx:txData>
              <cx:f>'Raw Dataset'!$CF$1</cx:f>
              <cx:v>SalePrice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TotRmsAbvGrd!$A$4:$A$1463</cx:f>
        <cx:lvl ptCount="1460">
          <cx:pt idx="0">2</cx:pt>
          <cx:pt idx="1">3</cx:pt>
          <cx:pt idx="2">3</cx:pt>
          <cx:pt idx="3">3</cx:pt>
          <cx:pt idx="4">3</cx:pt>
          <cx:pt idx="5">3</cx:pt>
          <cx:pt idx="6">3</cx:pt>
          <cx:pt idx="7">3</cx:pt>
          <cx:pt idx="8">3</cx:pt>
          <cx:pt idx="9">3</cx:pt>
          <cx:pt idx="10">3</cx:pt>
          <cx:pt idx="11">3</cx:pt>
          <cx:pt idx="12">3</cx:pt>
          <cx:pt idx="13">3</cx:pt>
          <cx:pt idx="14">3</cx:pt>
          <cx:pt idx="15">3</cx:pt>
          <cx:pt idx="16">3</cx:pt>
          <cx:pt idx="17">3</cx:pt>
          <cx:pt idx="18">4</cx:pt>
          <cx:pt idx="19">4</cx:pt>
          <cx:pt idx="20">4</cx:pt>
          <cx:pt idx="21">4</cx:pt>
          <cx:pt idx="22">4</cx:pt>
          <cx:pt idx="23">4</cx:pt>
          <cx:pt idx="24">4</cx:pt>
          <cx:pt idx="25">4</cx:pt>
          <cx:pt idx="26">4</cx:pt>
          <cx:pt idx="27">4</cx:pt>
          <cx:pt idx="28">4</cx:pt>
          <cx:pt idx="29">4</cx:pt>
          <cx:pt idx="30">4</cx:pt>
          <cx:pt idx="31">4</cx:pt>
          <cx:pt idx="32">4</cx:pt>
          <cx:pt idx="33">4</cx:pt>
          <cx:pt idx="34">4</cx:pt>
          <cx:pt idx="35">4</cx:pt>
          <cx:pt idx="36">4</cx:pt>
          <cx:pt idx="37">4</cx:pt>
          <cx:pt idx="38">4</cx:pt>
          <cx:pt idx="39">4</cx:pt>
          <cx:pt idx="40">4</cx:pt>
          <cx:pt idx="41">4</cx:pt>
          <cx:pt idx="42">4</cx:pt>
          <cx:pt idx="43">4</cx:pt>
          <cx:pt idx="44">4</cx:pt>
          <cx:pt idx="45">4</cx:pt>
          <cx:pt idx="46">4</cx:pt>
          <cx:pt idx="47">4</cx:pt>
          <cx:pt idx="48">4</cx:pt>
          <cx:pt idx="49">4</cx:pt>
          <cx:pt idx="50">4</cx:pt>
          <cx:pt idx="51">4</cx:pt>
          <cx:pt idx="52">4</cx:pt>
          <cx:pt idx="53">4</cx:pt>
          <cx:pt idx="54">4</cx:pt>
          <cx:pt idx="55">4</cx:pt>
          <cx:pt idx="56">4</cx:pt>
          <cx:pt idx="57">4</cx:pt>
          <cx:pt idx="58">4</cx:pt>
          <cx:pt idx="59">4</cx:pt>
          <cx:pt idx="60">4</cx:pt>
          <cx:pt idx="61">4</cx:pt>
          <cx:pt idx="62">4</cx:pt>
          <cx:pt idx="63">4</cx:pt>
          <cx:pt idx="64">4</cx:pt>
          <cx:pt idx="65">4</cx:pt>
          <cx:pt idx="66">4</cx:pt>
          <cx:pt idx="67">4</cx:pt>
          <cx:pt idx="68">4</cx:pt>
          <cx:pt idx="69">4</cx:pt>
          <cx:pt idx="70">4</cx:pt>
          <cx:pt idx="71">4</cx:pt>
          <cx:pt idx="72">4</cx:pt>
          <cx:pt idx="73">4</cx:pt>
          <cx:pt idx="74">4</cx:pt>
          <cx:pt idx="75">4</cx:pt>
          <cx:pt idx="76">4</cx:pt>
          <cx:pt idx="77">4</cx:pt>
          <cx:pt idx="78">4</cx:pt>
          <cx:pt idx="79">4</cx:pt>
          <cx:pt idx="80">4</cx:pt>
          <cx:pt idx="81">4</cx:pt>
          <cx:pt idx="82">4</cx:pt>
          <cx:pt idx="83">4</cx:pt>
          <cx:pt idx="84">4</cx:pt>
          <cx:pt idx="85">4</cx:pt>
          <cx:pt idx="86">4</cx:pt>
          <cx:pt idx="87">4</cx:pt>
          <cx:pt idx="88">4</cx:pt>
          <cx:pt idx="89">4</cx:pt>
          <cx:pt idx="90">4</cx:pt>
          <cx:pt idx="91">4</cx:pt>
          <cx:pt idx="92">4</cx:pt>
          <cx:pt idx="93">4</cx:pt>
          <cx:pt idx="94">4</cx:pt>
          <cx:pt idx="95">4</cx:pt>
          <cx:pt idx="96">4</cx:pt>
          <cx:pt idx="97">4</cx:pt>
          <cx:pt idx="98">4</cx:pt>
          <cx:pt idx="99">4</cx:pt>
          <cx:pt idx="100">4</cx:pt>
          <cx:pt idx="101">4</cx:pt>
          <cx:pt idx="102">4</cx:pt>
          <cx:pt idx="103">4</cx:pt>
          <cx:pt idx="104">4</cx:pt>
          <cx:pt idx="105">4</cx:pt>
          <cx:pt idx="106">4</cx:pt>
          <cx:pt idx="107">4</cx:pt>
          <cx:pt idx="108">4</cx:pt>
          <cx:pt idx="109">4</cx:pt>
          <cx:pt idx="110">4</cx:pt>
          <cx:pt idx="111">4</cx:pt>
          <cx:pt idx="112">4</cx:pt>
          <cx:pt idx="113">4</cx:pt>
          <cx:pt idx="114">4</cx:pt>
          <cx:pt idx="115">5</cx:pt>
          <cx:pt idx="116">5</cx:pt>
          <cx:pt idx="117">5</cx:pt>
          <cx:pt idx="118">5</cx:pt>
          <cx:pt idx="119">5</cx:pt>
          <cx:pt idx="120">5</cx:pt>
          <cx:pt idx="121">5</cx:pt>
          <cx:pt idx="122">5</cx:pt>
          <cx:pt idx="123">5</cx:pt>
          <cx:pt idx="124">5</cx:pt>
          <cx:pt idx="125">5</cx:pt>
          <cx:pt idx="126">5</cx:pt>
          <cx:pt idx="127">5</cx:pt>
          <cx:pt idx="128">5</cx:pt>
          <cx:pt idx="129">5</cx:pt>
          <cx:pt idx="130">5</cx:pt>
          <cx:pt idx="131">5</cx:pt>
          <cx:pt idx="132">5</cx:pt>
          <cx:pt idx="133">5</cx:pt>
          <cx:pt idx="134">5</cx:pt>
          <cx:pt idx="135">5</cx:pt>
          <cx:pt idx="136">5</cx:pt>
          <cx:pt idx="137">5</cx:pt>
          <cx:pt idx="138">5</cx:pt>
          <cx:pt idx="139">5</cx:pt>
          <cx:pt idx="140">5</cx:pt>
          <cx:pt idx="141">5</cx:pt>
          <cx:pt idx="142">5</cx:pt>
          <cx:pt idx="143">5</cx:pt>
          <cx:pt idx="144">5</cx:pt>
          <cx:pt idx="145">5</cx:pt>
          <cx:pt idx="146">5</cx:pt>
          <cx:pt idx="147">5</cx:pt>
          <cx:pt idx="148">5</cx:pt>
          <cx:pt idx="149">5</cx:pt>
          <cx:pt idx="150">5</cx:pt>
          <cx:pt idx="151">5</cx:pt>
          <cx:pt idx="152">5</cx:pt>
          <cx:pt idx="153">5</cx:pt>
          <cx:pt idx="154">5</cx:pt>
          <cx:pt idx="155">5</cx:pt>
          <cx:pt idx="156">5</cx:pt>
          <cx:pt idx="157">5</cx:pt>
          <cx:pt idx="158">5</cx:pt>
          <cx:pt idx="159">5</cx:pt>
          <cx:pt idx="160">5</cx:pt>
          <cx:pt idx="161">5</cx:pt>
          <cx:pt idx="162">5</cx:pt>
          <cx:pt idx="163">5</cx:pt>
          <cx:pt idx="164">5</cx:pt>
          <cx:pt idx="165">5</cx:pt>
          <cx:pt idx="166">5</cx:pt>
          <cx:pt idx="167">5</cx:pt>
          <cx:pt idx="168">5</cx:pt>
          <cx:pt idx="169">5</cx:pt>
          <cx:pt idx="170">5</cx:pt>
          <cx:pt idx="171">5</cx:pt>
          <cx:pt idx="172">5</cx:pt>
          <cx:pt idx="173">5</cx:pt>
          <cx:pt idx="174">5</cx:pt>
          <cx:pt idx="175">5</cx:pt>
          <cx:pt idx="176">5</cx:pt>
          <cx:pt idx="177">5</cx:pt>
          <cx:pt idx="178">5</cx:pt>
          <cx:pt idx="179">5</cx:pt>
          <cx:pt idx="180">5</cx:pt>
          <cx:pt idx="181">5</cx:pt>
          <cx:pt idx="182">5</cx:pt>
          <cx:pt idx="183">5</cx:pt>
          <cx:pt idx="184">5</cx:pt>
          <cx:pt idx="185">5</cx:pt>
          <cx:pt idx="186">5</cx:pt>
          <cx:pt idx="187">5</cx:pt>
          <cx:pt idx="188">5</cx:pt>
          <cx:pt idx="189">5</cx:pt>
          <cx:pt idx="190">5</cx:pt>
          <cx:pt idx="191">5</cx:pt>
          <cx:pt idx="192">5</cx:pt>
          <cx:pt idx="193">5</cx:pt>
          <cx:pt idx="194">5</cx:pt>
          <cx:pt idx="195">5</cx:pt>
          <cx:pt idx="196">5</cx:pt>
          <cx:pt idx="197">5</cx:pt>
          <cx:pt idx="198">5</cx:pt>
          <cx:pt idx="199">5</cx:pt>
          <cx:pt idx="200">5</cx:pt>
          <cx:pt idx="201">5</cx:pt>
          <cx:pt idx="202">5</cx:pt>
          <cx:pt idx="203">5</cx:pt>
          <cx:pt idx="204">5</cx:pt>
          <cx:pt idx="205">5</cx:pt>
          <cx:pt idx="206">5</cx:pt>
          <cx:pt idx="207">5</cx:pt>
          <cx:pt idx="208">5</cx:pt>
          <cx:pt idx="209">5</cx:pt>
          <cx:pt idx="210">5</cx:pt>
          <cx:pt idx="211">5</cx:pt>
          <cx:pt idx="212">5</cx:pt>
          <cx:pt idx="213">5</cx:pt>
          <cx:pt idx="214">5</cx:pt>
          <cx:pt idx="215">5</cx:pt>
          <cx:pt idx="216">5</cx:pt>
          <cx:pt idx="217">5</cx:pt>
          <cx:pt idx="218">5</cx:pt>
          <cx:pt idx="219">5</cx:pt>
          <cx:pt idx="220">5</cx:pt>
          <cx:pt idx="221">5</cx:pt>
          <cx:pt idx="222">5</cx:pt>
          <cx:pt idx="223">5</cx:pt>
          <cx:pt idx="224">5</cx:pt>
          <cx:pt idx="225">5</cx:pt>
          <cx:pt idx="226">5</cx:pt>
          <cx:pt idx="227">5</cx:pt>
          <cx:pt idx="228">5</cx:pt>
          <cx:pt idx="229">5</cx:pt>
          <cx:pt idx="230">5</cx:pt>
          <cx:pt idx="231">5</cx:pt>
          <cx:pt idx="232">5</cx:pt>
          <cx:pt idx="233">5</cx:pt>
          <cx:pt idx="234">5</cx:pt>
          <cx:pt idx="235">5</cx:pt>
          <cx:pt idx="236">5</cx:pt>
          <cx:pt idx="237">5</cx:pt>
          <cx:pt idx="238">5</cx:pt>
          <cx:pt idx="239">5</cx:pt>
          <cx:pt idx="240">5</cx:pt>
          <cx:pt idx="241">5</cx:pt>
          <cx:pt idx="242">5</cx:pt>
          <cx:pt idx="243">5</cx:pt>
          <cx:pt idx="244">5</cx:pt>
          <cx:pt idx="245">5</cx:pt>
          <cx:pt idx="246">5</cx:pt>
          <cx:pt idx="247">5</cx:pt>
          <cx:pt idx="248">5</cx:pt>
          <cx:pt idx="249">5</cx:pt>
          <cx:pt idx="250">5</cx:pt>
          <cx:pt idx="251">5</cx:pt>
          <cx:pt idx="252">5</cx:pt>
          <cx:pt idx="253">5</cx:pt>
          <cx:pt idx="254">5</cx:pt>
          <cx:pt idx="255">5</cx:pt>
          <cx:pt idx="256">5</cx:pt>
          <cx:pt idx="257">5</cx:pt>
          <cx:pt idx="258">5</cx:pt>
          <cx:pt idx="259">5</cx:pt>
          <cx:pt idx="260">5</cx:pt>
          <cx:pt idx="261">5</cx:pt>
          <cx:pt idx="262">5</cx:pt>
          <cx:pt idx="263">5</cx:pt>
          <cx:pt idx="264">5</cx:pt>
          <cx:pt idx="265">5</cx:pt>
          <cx:pt idx="266">5</cx:pt>
          <cx:pt idx="267">5</cx:pt>
          <cx:pt idx="268">5</cx:pt>
          <cx:pt idx="269">5</cx:pt>
          <cx:pt idx="270">5</cx:pt>
          <cx:pt idx="271">5</cx:pt>
          <cx:pt idx="272">5</cx:pt>
          <cx:pt idx="273">5</cx:pt>
          <cx:pt idx="274">5</cx:pt>
          <cx:pt idx="275">5</cx:pt>
          <cx:pt idx="276">5</cx:pt>
          <cx:pt idx="277">5</cx:pt>
          <cx:pt idx="278">5</cx:pt>
          <cx:pt idx="279">5</cx:pt>
          <cx:pt idx="280">5</cx:pt>
          <cx:pt idx="281">5</cx:pt>
          <cx:pt idx="282">5</cx:pt>
          <cx:pt idx="283">5</cx:pt>
          <cx:pt idx="284">5</cx:pt>
          <cx:pt idx="285">5</cx:pt>
          <cx:pt idx="286">5</cx:pt>
          <cx:pt idx="287">5</cx:pt>
          <cx:pt idx="288">5</cx:pt>
          <cx:pt idx="289">5</cx:pt>
          <cx:pt idx="290">5</cx:pt>
          <cx:pt idx="291">5</cx:pt>
          <cx:pt idx="292">5</cx:pt>
          <cx:pt idx="293">5</cx:pt>
          <cx:pt idx="294">5</cx:pt>
          <cx:pt idx="295">5</cx:pt>
          <cx:pt idx="296">5</cx:pt>
          <cx:pt idx="297">5</cx:pt>
          <cx:pt idx="298">5</cx:pt>
          <cx:pt idx="299">5</cx:pt>
          <cx:pt idx="300">5</cx:pt>
          <cx:pt idx="301">5</cx:pt>
          <cx:pt idx="302">5</cx:pt>
          <cx:pt idx="303">5</cx:pt>
          <cx:pt idx="304">5</cx:pt>
          <cx:pt idx="305">5</cx:pt>
          <cx:pt idx="306">5</cx:pt>
          <cx:pt idx="307">5</cx:pt>
          <cx:pt idx="308">5</cx:pt>
          <cx:pt idx="309">5</cx:pt>
          <cx:pt idx="310">5</cx:pt>
          <cx:pt idx="311">5</cx:pt>
          <cx:pt idx="312">5</cx:pt>
          <cx:pt idx="313">5</cx:pt>
          <cx:pt idx="314">5</cx:pt>
          <cx:pt idx="315">5</cx:pt>
          <cx:pt idx="316">5</cx:pt>
          <cx:pt idx="317">5</cx:pt>
          <cx:pt idx="318">5</cx:pt>
          <cx:pt idx="319">5</cx:pt>
          <cx:pt idx="320">5</cx:pt>
          <cx:pt idx="321">5</cx:pt>
          <cx:pt idx="322">5</cx:pt>
          <cx:pt idx="323">5</cx:pt>
          <cx:pt idx="324">5</cx:pt>
          <cx:pt idx="325">5</cx:pt>
          <cx:pt idx="326">5</cx:pt>
          <cx:pt idx="327">5</cx:pt>
          <cx:pt idx="328">5</cx:pt>
          <cx:pt idx="329">5</cx:pt>
          <cx:pt idx="330">5</cx:pt>
          <cx:pt idx="331">5</cx:pt>
          <cx:pt idx="332">5</cx:pt>
          <cx:pt idx="333">5</cx:pt>
          <cx:pt idx="334">5</cx:pt>
          <cx:pt idx="335">5</cx:pt>
          <cx:pt idx="336">5</cx:pt>
          <cx:pt idx="337">5</cx:pt>
          <cx:pt idx="338">5</cx:pt>
          <cx:pt idx="339">5</cx:pt>
          <cx:pt idx="340">5</cx:pt>
          <cx:pt idx="341">5</cx:pt>
          <cx:pt idx="342">5</cx:pt>
          <cx:pt idx="343">5</cx:pt>
          <cx:pt idx="344">5</cx:pt>
          <cx:pt idx="345">5</cx:pt>
          <cx:pt idx="346">5</cx:pt>
          <cx:pt idx="347">5</cx:pt>
          <cx:pt idx="348">5</cx:pt>
          <cx:pt idx="349">5</cx:pt>
          <cx:pt idx="350">5</cx:pt>
          <cx:pt idx="351">5</cx:pt>
          <cx:pt idx="352">5</cx:pt>
          <cx:pt idx="353">5</cx:pt>
          <cx:pt idx="354">5</cx:pt>
          <cx:pt idx="355">5</cx:pt>
          <cx:pt idx="356">5</cx:pt>
          <cx:pt idx="357">5</cx:pt>
          <cx:pt idx="358">5</cx:pt>
          <cx:pt idx="359">5</cx:pt>
          <cx:pt idx="360">5</cx:pt>
          <cx:pt idx="361">5</cx:pt>
          <cx:pt idx="362">5</cx:pt>
          <cx:pt idx="363">5</cx:pt>
          <cx:pt idx="364">5</cx:pt>
          <cx:pt idx="365">5</cx:pt>
          <cx:pt idx="366">5</cx:pt>
          <cx:pt idx="367">5</cx:pt>
          <cx:pt idx="368">5</cx:pt>
          <cx:pt idx="369">5</cx:pt>
          <cx:pt idx="370">5</cx:pt>
          <cx:pt idx="371">5</cx:pt>
          <cx:pt idx="372">5</cx:pt>
          <cx:pt idx="373">5</cx:pt>
          <cx:pt idx="374">5</cx:pt>
          <cx:pt idx="375">5</cx:pt>
          <cx:pt idx="376">5</cx:pt>
          <cx:pt idx="377">5</cx:pt>
          <cx:pt idx="378">5</cx:pt>
          <cx:pt idx="379">5</cx:pt>
          <cx:pt idx="380">5</cx:pt>
          <cx:pt idx="381">5</cx:pt>
          <cx:pt idx="382">5</cx:pt>
          <cx:pt idx="383">5</cx:pt>
          <cx:pt idx="384">5</cx:pt>
          <cx:pt idx="385">5</cx:pt>
          <cx:pt idx="386">5</cx:pt>
          <cx:pt idx="387">5</cx:pt>
          <cx:pt idx="388">5</cx:pt>
          <cx:pt idx="389">5</cx:pt>
          <cx:pt idx="390">6</cx:pt>
          <cx:pt idx="391">6</cx:pt>
          <cx:pt idx="392">6</cx:pt>
          <cx:pt idx="393">6</cx:pt>
          <cx:pt idx="394">6</cx:pt>
          <cx:pt idx="395">6</cx:pt>
          <cx:pt idx="396">6</cx:pt>
          <cx:pt idx="397">6</cx:pt>
          <cx:pt idx="398">6</cx:pt>
          <cx:pt idx="399">6</cx:pt>
          <cx:pt idx="400">6</cx:pt>
          <cx:pt idx="401">6</cx:pt>
          <cx:pt idx="402">6</cx:pt>
          <cx:pt idx="403">6</cx:pt>
          <cx:pt idx="404">6</cx:pt>
          <cx:pt idx="405">6</cx:pt>
          <cx:pt idx="406">6</cx:pt>
          <cx:pt idx="407">6</cx:pt>
          <cx:pt idx="408">6</cx:pt>
          <cx:pt idx="409">6</cx:pt>
          <cx:pt idx="410">6</cx:pt>
          <cx:pt idx="411">6</cx:pt>
          <cx:pt idx="412">6</cx:pt>
          <cx:pt idx="413">6</cx:pt>
          <cx:pt idx="414">6</cx:pt>
          <cx:pt idx="415">6</cx:pt>
          <cx:pt idx="416">6</cx:pt>
          <cx:pt idx="417">6</cx:pt>
          <cx:pt idx="418">6</cx:pt>
          <cx:pt idx="419">6</cx:pt>
          <cx:pt idx="420">6</cx:pt>
          <cx:pt idx="421">6</cx:pt>
          <cx:pt idx="422">6</cx:pt>
          <cx:pt idx="423">6</cx:pt>
          <cx:pt idx="424">6</cx:pt>
          <cx:pt idx="425">6</cx:pt>
          <cx:pt idx="426">6</cx:pt>
          <cx:pt idx="427">6</cx:pt>
          <cx:pt idx="428">6</cx:pt>
          <cx:pt idx="429">6</cx:pt>
          <cx:pt idx="430">6</cx:pt>
          <cx:pt idx="431">6</cx:pt>
          <cx:pt idx="432">6</cx:pt>
          <cx:pt idx="433">6</cx:pt>
          <cx:pt idx="434">6</cx:pt>
          <cx:pt idx="435">6</cx:pt>
          <cx:pt idx="436">6</cx:pt>
          <cx:pt idx="437">6</cx:pt>
          <cx:pt idx="438">6</cx:pt>
          <cx:pt idx="439">6</cx:pt>
          <cx:pt idx="440">6</cx:pt>
          <cx:pt idx="441">6</cx:pt>
          <cx:pt idx="442">6</cx:pt>
          <cx:pt idx="443">6</cx:pt>
          <cx:pt idx="444">6</cx:pt>
          <cx:pt idx="445">6</cx:pt>
          <cx:pt idx="446">6</cx:pt>
          <cx:pt idx="447">6</cx:pt>
          <cx:pt idx="448">6</cx:pt>
          <cx:pt idx="449">6</cx:pt>
          <cx:pt idx="450">6</cx:pt>
          <cx:pt idx="451">6</cx:pt>
          <cx:pt idx="452">6</cx:pt>
          <cx:pt idx="453">6</cx:pt>
          <cx:pt idx="454">6</cx:pt>
          <cx:pt idx="455">6</cx:pt>
          <cx:pt idx="456">6</cx:pt>
          <cx:pt idx="457">6</cx:pt>
          <cx:pt idx="458">6</cx:pt>
          <cx:pt idx="459">6</cx:pt>
          <cx:pt idx="460">6</cx:pt>
          <cx:pt idx="461">6</cx:pt>
          <cx:pt idx="462">6</cx:pt>
          <cx:pt idx="463">6</cx:pt>
          <cx:pt idx="464">6</cx:pt>
          <cx:pt idx="465">6</cx:pt>
          <cx:pt idx="466">6</cx:pt>
          <cx:pt idx="467">6</cx:pt>
          <cx:pt idx="468">6</cx:pt>
          <cx:pt idx="469">6</cx:pt>
          <cx:pt idx="470">6</cx:pt>
          <cx:pt idx="471">6</cx:pt>
          <cx:pt idx="472">6</cx:pt>
          <cx:pt idx="473">6</cx:pt>
          <cx:pt idx="474">6</cx:pt>
          <cx:pt idx="475">6</cx:pt>
          <cx:pt idx="476">6</cx:pt>
          <cx:pt idx="477">6</cx:pt>
          <cx:pt idx="478">6</cx:pt>
          <cx:pt idx="479">6</cx:pt>
          <cx:pt idx="480">6</cx:pt>
          <cx:pt idx="481">6</cx:pt>
          <cx:pt idx="482">6</cx:pt>
          <cx:pt idx="483">6</cx:pt>
          <cx:pt idx="484">6</cx:pt>
          <cx:pt idx="485">6</cx:pt>
          <cx:pt idx="486">6</cx:pt>
          <cx:pt idx="487">6</cx:pt>
          <cx:pt idx="488">6</cx:pt>
          <cx:pt idx="489">6</cx:pt>
          <cx:pt idx="490">6</cx:pt>
          <cx:pt idx="491">6</cx:pt>
          <cx:pt idx="492">6</cx:pt>
          <cx:pt idx="493">6</cx:pt>
          <cx:pt idx="494">6</cx:pt>
          <cx:pt idx="495">6</cx:pt>
          <cx:pt idx="496">6</cx:pt>
          <cx:pt idx="497">6</cx:pt>
          <cx:pt idx="498">6</cx:pt>
          <cx:pt idx="499">6</cx:pt>
          <cx:pt idx="500">6</cx:pt>
          <cx:pt idx="501">6</cx:pt>
          <cx:pt idx="502">6</cx:pt>
          <cx:pt idx="503">6</cx:pt>
          <cx:pt idx="504">6</cx:pt>
          <cx:pt idx="505">6</cx:pt>
          <cx:pt idx="506">6</cx:pt>
          <cx:pt idx="507">6</cx:pt>
          <cx:pt idx="508">6</cx:pt>
          <cx:pt idx="509">6</cx:pt>
          <cx:pt idx="510">6</cx:pt>
          <cx:pt idx="511">6</cx:pt>
          <cx:pt idx="512">6</cx:pt>
          <cx:pt idx="513">6</cx:pt>
          <cx:pt idx="514">6</cx:pt>
          <cx:pt idx="515">6</cx:pt>
          <cx:pt idx="516">6</cx:pt>
          <cx:pt idx="517">6</cx:pt>
          <cx:pt idx="518">6</cx:pt>
          <cx:pt idx="519">6</cx:pt>
          <cx:pt idx="520">6</cx:pt>
          <cx:pt idx="521">6</cx:pt>
          <cx:pt idx="522">6</cx:pt>
          <cx:pt idx="523">6</cx:pt>
          <cx:pt idx="524">6</cx:pt>
          <cx:pt idx="525">6</cx:pt>
          <cx:pt idx="526">6</cx:pt>
          <cx:pt idx="527">6</cx:pt>
          <cx:pt idx="528">6</cx:pt>
          <cx:pt idx="529">6</cx:pt>
          <cx:pt idx="530">6</cx:pt>
          <cx:pt idx="531">6</cx:pt>
          <cx:pt idx="532">6</cx:pt>
          <cx:pt idx="533">6</cx:pt>
          <cx:pt idx="534">6</cx:pt>
          <cx:pt idx="535">6</cx:pt>
          <cx:pt idx="536">6</cx:pt>
          <cx:pt idx="537">6</cx:pt>
          <cx:pt idx="538">6</cx:pt>
          <cx:pt idx="539">6</cx:pt>
          <cx:pt idx="540">6</cx:pt>
          <cx:pt idx="541">6</cx:pt>
          <cx:pt idx="542">6</cx:pt>
          <cx:pt idx="543">6</cx:pt>
          <cx:pt idx="544">6</cx:pt>
          <cx:pt idx="545">6</cx:pt>
          <cx:pt idx="546">6</cx:pt>
          <cx:pt idx="547">6</cx:pt>
          <cx:pt idx="548">6</cx:pt>
          <cx:pt idx="549">6</cx:pt>
          <cx:pt idx="550">6</cx:pt>
          <cx:pt idx="551">6</cx:pt>
          <cx:pt idx="552">6</cx:pt>
          <cx:pt idx="553">6</cx:pt>
          <cx:pt idx="554">6</cx:pt>
          <cx:pt idx="555">6</cx:pt>
          <cx:pt idx="556">6</cx:pt>
          <cx:pt idx="557">6</cx:pt>
          <cx:pt idx="558">6</cx:pt>
          <cx:pt idx="559">6</cx:pt>
          <cx:pt idx="560">6</cx:pt>
          <cx:pt idx="561">6</cx:pt>
          <cx:pt idx="562">6</cx:pt>
          <cx:pt idx="563">6</cx:pt>
          <cx:pt idx="564">6</cx:pt>
          <cx:pt idx="565">6</cx:pt>
          <cx:pt idx="566">6</cx:pt>
          <cx:pt idx="567">6</cx:pt>
          <cx:pt idx="568">6</cx:pt>
          <cx:pt idx="569">6</cx:pt>
          <cx:pt idx="570">6</cx:pt>
          <cx:pt idx="571">6</cx:pt>
          <cx:pt idx="572">6</cx:pt>
          <cx:pt idx="573">6</cx:pt>
          <cx:pt idx="574">6</cx:pt>
          <cx:pt idx="575">6</cx:pt>
          <cx:pt idx="576">6</cx:pt>
          <cx:pt idx="577">6</cx:pt>
          <cx:pt idx="578">6</cx:pt>
          <cx:pt idx="579">6</cx:pt>
          <cx:pt idx="580">6</cx:pt>
          <cx:pt idx="581">6</cx:pt>
          <cx:pt idx="582">6</cx:pt>
          <cx:pt idx="583">6</cx:pt>
          <cx:pt idx="584">6</cx:pt>
          <cx:pt idx="585">6</cx:pt>
          <cx:pt idx="586">6</cx:pt>
          <cx:pt idx="587">6</cx:pt>
          <cx:pt idx="588">6</cx:pt>
          <cx:pt idx="589">6</cx:pt>
          <cx:pt idx="590">6</cx:pt>
          <cx:pt idx="591">6</cx:pt>
          <cx:pt idx="592">6</cx:pt>
          <cx:pt idx="593">6</cx:pt>
          <cx:pt idx="594">6</cx:pt>
          <cx:pt idx="595">6</cx:pt>
          <cx:pt idx="596">6</cx:pt>
          <cx:pt idx="597">6</cx:pt>
          <cx:pt idx="598">6</cx:pt>
          <cx:pt idx="599">6</cx:pt>
          <cx:pt idx="600">6</cx:pt>
          <cx:pt idx="601">6</cx:pt>
          <cx:pt idx="602">6</cx:pt>
          <cx:pt idx="603">6</cx:pt>
          <cx:pt idx="604">6</cx:pt>
          <cx:pt idx="605">6</cx:pt>
          <cx:pt idx="606">6</cx:pt>
          <cx:pt idx="607">6</cx:pt>
          <cx:pt idx="608">6</cx:pt>
          <cx:pt idx="609">6</cx:pt>
          <cx:pt idx="610">6</cx:pt>
          <cx:pt idx="611">6</cx:pt>
          <cx:pt idx="612">6</cx:pt>
          <cx:pt idx="613">6</cx:pt>
          <cx:pt idx="614">6</cx:pt>
          <cx:pt idx="615">6</cx:pt>
          <cx:pt idx="616">6</cx:pt>
          <cx:pt idx="617">6</cx:pt>
          <cx:pt idx="618">6</cx:pt>
          <cx:pt idx="619">6</cx:pt>
          <cx:pt idx="620">6</cx:pt>
          <cx:pt idx="621">6</cx:pt>
          <cx:pt idx="622">6</cx:pt>
          <cx:pt idx="623">6</cx:pt>
          <cx:pt idx="624">6</cx:pt>
          <cx:pt idx="625">6</cx:pt>
          <cx:pt idx="626">6</cx:pt>
          <cx:pt idx="627">6</cx:pt>
          <cx:pt idx="628">6</cx:pt>
          <cx:pt idx="629">6</cx:pt>
          <cx:pt idx="630">6</cx:pt>
          <cx:pt idx="631">6</cx:pt>
          <cx:pt idx="632">6</cx:pt>
          <cx:pt idx="633">6</cx:pt>
          <cx:pt idx="634">6</cx:pt>
          <cx:pt idx="635">6</cx:pt>
          <cx:pt idx="636">6</cx:pt>
          <cx:pt idx="637">6</cx:pt>
          <cx:pt idx="638">6</cx:pt>
          <cx:pt idx="639">6</cx:pt>
          <cx:pt idx="640">6</cx:pt>
          <cx:pt idx="641">6</cx:pt>
          <cx:pt idx="642">6</cx:pt>
          <cx:pt idx="643">6</cx:pt>
          <cx:pt idx="644">6</cx:pt>
          <cx:pt idx="645">6</cx:pt>
          <cx:pt idx="646">6</cx:pt>
          <cx:pt idx="647">6</cx:pt>
          <cx:pt idx="648">6</cx:pt>
          <cx:pt idx="649">6</cx:pt>
          <cx:pt idx="650">6</cx:pt>
          <cx:pt idx="651">6</cx:pt>
          <cx:pt idx="652">6</cx:pt>
          <cx:pt idx="653">6</cx:pt>
          <cx:pt idx="654">6</cx:pt>
          <cx:pt idx="655">6</cx:pt>
          <cx:pt idx="656">6</cx:pt>
          <cx:pt idx="657">6</cx:pt>
          <cx:pt idx="658">6</cx:pt>
          <cx:pt idx="659">6</cx:pt>
          <cx:pt idx="660">6</cx:pt>
          <cx:pt idx="661">6</cx:pt>
          <cx:pt idx="662">6</cx:pt>
          <cx:pt idx="663">6</cx:pt>
          <cx:pt idx="664">6</cx:pt>
          <cx:pt idx="665">6</cx:pt>
          <cx:pt idx="666">6</cx:pt>
          <cx:pt idx="667">6</cx:pt>
          <cx:pt idx="668">6</cx:pt>
          <cx:pt idx="669">6</cx:pt>
          <cx:pt idx="670">6</cx:pt>
          <cx:pt idx="671">6</cx:pt>
          <cx:pt idx="672">6</cx:pt>
          <cx:pt idx="673">6</cx:pt>
          <cx:pt idx="674">6</cx:pt>
          <cx:pt idx="675">6</cx:pt>
          <cx:pt idx="676">6</cx:pt>
          <cx:pt idx="677">6</cx:pt>
          <cx:pt idx="678">6</cx:pt>
          <cx:pt idx="679">6</cx:pt>
          <cx:pt idx="680">6</cx:pt>
          <cx:pt idx="681">6</cx:pt>
          <cx:pt idx="682">6</cx:pt>
          <cx:pt idx="683">6</cx:pt>
          <cx:pt idx="684">6</cx:pt>
          <cx:pt idx="685">6</cx:pt>
          <cx:pt idx="686">6</cx:pt>
          <cx:pt idx="687">6</cx:pt>
          <cx:pt idx="688">6</cx:pt>
          <cx:pt idx="689">6</cx:pt>
          <cx:pt idx="690">6</cx:pt>
          <cx:pt idx="691">6</cx:pt>
          <cx:pt idx="692">6</cx:pt>
          <cx:pt idx="693">6</cx:pt>
          <cx:pt idx="694">6</cx:pt>
          <cx:pt idx="695">6</cx:pt>
          <cx:pt idx="696">6</cx:pt>
          <cx:pt idx="697">6</cx:pt>
          <cx:pt idx="698">6</cx:pt>
          <cx:pt idx="699">6</cx:pt>
          <cx:pt idx="700">6</cx:pt>
          <cx:pt idx="701">6</cx:pt>
          <cx:pt idx="702">6</cx:pt>
          <cx:pt idx="703">6</cx:pt>
          <cx:pt idx="704">6</cx:pt>
          <cx:pt idx="705">6</cx:pt>
          <cx:pt idx="706">6</cx:pt>
          <cx:pt idx="707">6</cx:pt>
          <cx:pt idx="708">6</cx:pt>
          <cx:pt idx="709">6</cx:pt>
          <cx:pt idx="710">6</cx:pt>
          <cx:pt idx="711">6</cx:pt>
          <cx:pt idx="712">6</cx:pt>
          <cx:pt idx="713">6</cx:pt>
          <cx:pt idx="714">6</cx:pt>
          <cx:pt idx="715">6</cx:pt>
          <cx:pt idx="716">6</cx:pt>
          <cx:pt idx="717">6</cx:pt>
          <cx:pt idx="718">6</cx:pt>
          <cx:pt idx="719">6</cx:pt>
          <cx:pt idx="720">6</cx:pt>
          <cx:pt idx="721">6</cx:pt>
          <cx:pt idx="722">6</cx:pt>
          <cx:pt idx="723">6</cx:pt>
          <cx:pt idx="724">6</cx:pt>
          <cx:pt idx="725">6</cx:pt>
          <cx:pt idx="726">6</cx:pt>
          <cx:pt idx="727">6</cx:pt>
          <cx:pt idx="728">6</cx:pt>
          <cx:pt idx="729">6</cx:pt>
          <cx:pt idx="730">6</cx:pt>
          <cx:pt idx="731">6</cx:pt>
          <cx:pt idx="732">6</cx:pt>
          <cx:pt idx="733">6</cx:pt>
          <cx:pt idx="734">6</cx:pt>
          <cx:pt idx="735">6</cx:pt>
          <cx:pt idx="736">6</cx:pt>
          <cx:pt idx="737">6</cx:pt>
          <cx:pt idx="738">6</cx:pt>
          <cx:pt idx="739">6</cx:pt>
          <cx:pt idx="740">6</cx:pt>
          <cx:pt idx="741">6</cx:pt>
          <cx:pt idx="742">6</cx:pt>
          <cx:pt idx="743">6</cx:pt>
          <cx:pt idx="744">6</cx:pt>
          <cx:pt idx="745">6</cx:pt>
          <cx:pt idx="746">6</cx:pt>
          <cx:pt idx="747">6</cx:pt>
          <cx:pt idx="748">6</cx:pt>
          <cx:pt idx="749">6</cx:pt>
          <cx:pt idx="750">6</cx:pt>
          <cx:pt idx="751">6</cx:pt>
          <cx:pt idx="752">6</cx:pt>
          <cx:pt idx="753">6</cx:pt>
          <cx:pt idx="754">6</cx:pt>
          <cx:pt idx="755">6</cx:pt>
          <cx:pt idx="756">6</cx:pt>
          <cx:pt idx="757">6</cx:pt>
          <cx:pt idx="758">6</cx:pt>
          <cx:pt idx="759">6</cx:pt>
          <cx:pt idx="760">6</cx:pt>
          <cx:pt idx="761">6</cx:pt>
          <cx:pt idx="762">6</cx:pt>
          <cx:pt idx="763">6</cx:pt>
          <cx:pt idx="764">6</cx:pt>
          <cx:pt idx="765">6</cx:pt>
          <cx:pt idx="766">6</cx:pt>
          <cx:pt idx="767">6</cx:pt>
          <cx:pt idx="768">6</cx:pt>
          <cx:pt idx="769">6</cx:pt>
          <cx:pt idx="770">6</cx:pt>
          <cx:pt idx="771">6</cx:pt>
          <cx:pt idx="772">6</cx:pt>
          <cx:pt idx="773">6</cx:pt>
          <cx:pt idx="774">6</cx:pt>
          <cx:pt idx="775">6</cx:pt>
          <cx:pt idx="776">6</cx:pt>
          <cx:pt idx="777">6</cx:pt>
          <cx:pt idx="778">6</cx:pt>
          <cx:pt idx="779">6</cx:pt>
          <cx:pt idx="780">6</cx:pt>
          <cx:pt idx="781">6</cx:pt>
          <cx:pt idx="782">6</cx:pt>
          <cx:pt idx="783">6</cx:pt>
          <cx:pt idx="784">6</cx:pt>
          <cx:pt idx="785">6</cx:pt>
          <cx:pt idx="786">6</cx:pt>
          <cx:pt idx="787">6</cx:pt>
          <cx:pt idx="788">6</cx:pt>
          <cx:pt idx="789">6</cx:pt>
          <cx:pt idx="790">6</cx:pt>
          <cx:pt idx="791">6</cx:pt>
          <cx:pt idx="792">7</cx:pt>
          <cx:pt idx="793">7</cx:pt>
          <cx:pt idx="794">7</cx:pt>
          <cx:pt idx="795">7</cx:pt>
          <cx:pt idx="796">7</cx:pt>
          <cx:pt idx="797">7</cx:pt>
          <cx:pt idx="798">7</cx:pt>
          <cx:pt idx="799">7</cx:pt>
          <cx:pt idx="800">7</cx:pt>
          <cx:pt idx="801">7</cx:pt>
          <cx:pt idx="802">7</cx:pt>
          <cx:pt idx="803">7</cx:pt>
          <cx:pt idx="804">7</cx:pt>
          <cx:pt idx="805">7</cx:pt>
          <cx:pt idx="806">7</cx:pt>
          <cx:pt idx="807">7</cx:pt>
          <cx:pt idx="808">7</cx:pt>
          <cx:pt idx="809">7</cx:pt>
          <cx:pt idx="810">7</cx:pt>
          <cx:pt idx="811">7</cx:pt>
          <cx:pt idx="812">7</cx:pt>
          <cx:pt idx="813">7</cx:pt>
          <cx:pt idx="814">7</cx:pt>
          <cx:pt idx="815">7</cx:pt>
          <cx:pt idx="816">7</cx:pt>
          <cx:pt idx="817">7</cx:pt>
          <cx:pt idx="818">7</cx:pt>
          <cx:pt idx="819">7</cx:pt>
          <cx:pt idx="820">7</cx:pt>
          <cx:pt idx="821">7</cx:pt>
          <cx:pt idx="822">7</cx:pt>
          <cx:pt idx="823">7</cx:pt>
          <cx:pt idx="824">7</cx:pt>
          <cx:pt idx="825">7</cx:pt>
          <cx:pt idx="826">7</cx:pt>
          <cx:pt idx="827">7</cx:pt>
          <cx:pt idx="828">7</cx:pt>
          <cx:pt idx="829">7</cx:pt>
          <cx:pt idx="830">7</cx:pt>
          <cx:pt idx="831">7</cx:pt>
          <cx:pt idx="832">7</cx:pt>
          <cx:pt idx="833">7</cx:pt>
          <cx:pt idx="834">7</cx:pt>
          <cx:pt idx="835">7</cx:pt>
          <cx:pt idx="836">7</cx:pt>
          <cx:pt idx="837">7</cx:pt>
          <cx:pt idx="838">7</cx:pt>
          <cx:pt idx="839">7</cx:pt>
          <cx:pt idx="840">7</cx:pt>
          <cx:pt idx="841">7</cx:pt>
          <cx:pt idx="842">7</cx:pt>
          <cx:pt idx="843">7</cx:pt>
          <cx:pt idx="844">7</cx:pt>
          <cx:pt idx="845">7</cx:pt>
          <cx:pt idx="846">7</cx:pt>
          <cx:pt idx="847">7</cx:pt>
          <cx:pt idx="848">7</cx:pt>
          <cx:pt idx="849">7</cx:pt>
          <cx:pt idx="850">7</cx:pt>
          <cx:pt idx="851">7</cx:pt>
          <cx:pt idx="852">7</cx:pt>
          <cx:pt idx="853">7</cx:pt>
          <cx:pt idx="854">7</cx:pt>
          <cx:pt idx="855">7</cx:pt>
          <cx:pt idx="856">7</cx:pt>
          <cx:pt idx="857">7</cx:pt>
          <cx:pt idx="858">7</cx:pt>
          <cx:pt idx="859">7</cx:pt>
          <cx:pt idx="860">7</cx:pt>
          <cx:pt idx="861">7</cx:pt>
          <cx:pt idx="862">7</cx:pt>
          <cx:pt idx="863">7</cx:pt>
          <cx:pt idx="864">7</cx:pt>
          <cx:pt idx="865">7</cx:pt>
          <cx:pt idx="866">7</cx:pt>
          <cx:pt idx="867">7</cx:pt>
          <cx:pt idx="868">7</cx:pt>
          <cx:pt idx="869">7</cx:pt>
          <cx:pt idx="870">7</cx:pt>
          <cx:pt idx="871">7</cx:pt>
          <cx:pt idx="872">7</cx:pt>
          <cx:pt idx="873">7</cx:pt>
          <cx:pt idx="874">7</cx:pt>
          <cx:pt idx="875">7</cx:pt>
          <cx:pt idx="876">7</cx:pt>
          <cx:pt idx="877">7</cx:pt>
          <cx:pt idx="878">7</cx:pt>
          <cx:pt idx="879">7</cx:pt>
          <cx:pt idx="880">7</cx:pt>
          <cx:pt idx="881">7</cx:pt>
          <cx:pt idx="882">7</cx:pt>
          <cx:pt idx="883">7</cx:pt>
          <cx:pt idx="884">7</cx:pt>
          <cx:pt idx="885">7</cx:pt>
          <cx:pt idx="886">7</cx:pt>
          <cx:pt idx="887">7</cx:pt>
          <cx:pt idx="888">7</cx:pt>
          <cx:pt idx="889">7</cx:pt>
          <cx:pt idx="890">7</cx:pt>
          <cx:pt idx="891">7</cx:pt>
          <cx:pt idx="892">7</cx:pt>
          <cx:pt idx="893">7</cx:pt>
          <cx:pt idx="894">7</cx:pt>
          <cx:pt idx="895">7</cx:pt>
          <cx:pt idx="896">7</cx:pt>
          <cx:pt idx="897">7</cx:pt>
          <cx:pt idx="898">7</cx:pt>
          <cx:pt idx="899">7</cx:pt>
          <cx:pt idx="900">7</cx:pt>
          <cx:pt idx="901">7</cx:pt>
          <cx:pt idx="902">7</cx:pt>
          <cx:pt idx="903">7</cx:pt>
          <cx:pt idx="904">7</cx:pt>
          <cx:pt idx="905">7</cx:pt>
          <cx:pt idx="906">7</cx:pt>
          <cx:pt idx="907">7</cx:pt>
          <cx:pt idx="908">7</cx:pt>
          <cx:pt idx="909">7</cx:pt>
          <cx:pt idx="910">7</cx:pt>
          <cx:pt idx="911">7</cx:pt>
          <cx:pt idx="912">7</cx:pt>
          <cx:pt idx="913">7</cx:pt>
          <cx:pt idx="914">7</cx:pt>
          <cx:pt idx="915">7</cx:pt>
          <cx:pt idx="916">7</cx:pt>
          <cx:pt idx="917">7</cx:pt>
          <cx:pt idx="918">7</cx:pt>
          <cx:pt idx="919">7</cx:pt>
          <cx:pt idx="920">7</cx:pt>
          <cx:pt idx="921">7</cx:pt>
          <cx:pt idx="922">7</cx:pt>
          <cx:pt idx="923">7</cx:pt>
          <cx:pt idx="924">7</cx:pt>
          <cx:pt idx="925">7</cx:pt>
          <cx:pt idx="926">7</cx:pt>
          <cx:pt idx="927">7</cx:pt>
          <cx:pt idx="928">7</cx:pt>
          <cx:pt idx="929">7</cx:pt>
          <cx:pt idx="930">7</cx:pt>
          <cx:pt idx="931">7</cx:pt>
          <cx:pt idx="932">7</cx:pt>
          <cx:pt idx="933">7</cx:pt>
          <cx:pt idx="934">7</cx:pt>
          <cx:pt idx="935">7</cx:pt>
          <cx:pt idx="936">7</cx:pt>
          <cx:pt idx="937">7</cx:pt>
          <cx:pt idx="938">7</cx:pt>
          <cx:pt idx="939">7</cx:pt>
          <cx:pt idx="940">7</cx:pt>
          <cx:pt idx="941">7</cx:pt>
          <cx:pt idx="942">7</cx:pt>
          <cx:pt idx="943">7</cx:pt>
          <cx:pt idx="944">7</cx:pt>
          <cx:pt idx="945">7</cx:pt>
          <cx:pt idx="946">7</cx:pt>
          <cx:pt idx="947">7</cx:pt>
          <cx:pt idx="948">7</cx:pt>
          <cx:pt idx="949">7</cx:pt>
          <cx:pt idx="950">7</cx:pt>
          <cx:pt idx="951">7</cx:pt>
          <cx:pt idx="952">7</cx:pt>
          <cx:pt idx="953">7</cx:pt>
          <cx:pt idx="954">7</cx:pt>
          <cx:pt idx="955">7</cx:pt>
          <cx:pt idx="956">7</cx:pt>
          <cx:pt idx="957">7</cx:pt>
          <cx:pt idx="958">7</cx:pt>
          <cx:pt idx="959">7</cx:pt>
          <cx:pt idx="960">7</cx:pt>
          <cx:pt idx="961">7</cx:pt>
          <cx:pt idx="962">7</cx:pt>
          <cx:pt idx="963">7</cx:pt>
          <cx:pt idx="964">7</cx:pt>
          <cx:pt idx="965">7</cx:pt>
          <cx:pt idx="966">7</cx:pt>
          <cx:pt idx="967">7</cx:pt>
          <cx:pt idx="968">7</cx:pt>
          <cx:pt idx="969">7</cx:pt>
          <cx:pt idx="970">7</cx:pt>
          <cx:pt idx="971">7</cx:pt>
          <cx:pt idx="972">7</cx:pt>
          <cx:pt idx="973">7</cx:pt>
          <cx:pt idx="974">7</cx:pt>
          <cx:pt idx="975">7</cx:pt>
          <cx:pt idx="976">7</cx:pt>
          <cx:pt idx="977">7</cx:pt>
          <cx:pt idx="978">7</cx:pt>
          <cx:pt idx="979">7</cx:pt>
          <cx:pt idx="980">7</cx:pt>
          <cx:pt idx="981">7</cx:pt>
          <cx:pt idx="982">7</cx:pt>
          <cx:pt idx="983">7</cx:pt>
          <cx:pt idx="984">7</cx:pt>
          <cx:pt idx="985">7</cx:pt>
          <cx:pt idx="986">7</cx:pt>
          <cx:pt idx="987">7</cx:pt>
          <cx:pt idx="988">7</cx:pt>
          <cx:pt idx="989">7</cx:pt>
          <cx:pt idx="990">7</cx:pt>
          <cx:pt idx="991">7</cx:pt>
          <cx:pt idx="992">7</cx:pt>
          <cx:pt idx="993">7</cx:pt>
          <cx:pt idx="994">7</cx:pt>
          <cx:pt idx="995">7</cx:pt>
          <cx:pt idx="996">7</cx:pt>
          <cx:pt idx="997">7</cx:pt>
          <cx:pt idx="998">7</cx:pt>
          <cx:pt idx="999">7</cx:pt>
          <cx:pt idx="1000">7</cx:pt>
          <cx:pt idx="1001">7</cx:pt>
          <cx:pt idx="1002">7</cx:pt>
          <cx:pt idx="1003">7</cx:pt>
          <cx:pt idx="1004">7</cx:pt>
          <cx:pt idx="1005">7</cx:pt>
          <cx:pt idx="1006">7</cx:pt>
          <cx:pt idx="1007">7</cx:pt>
          <cx:pt idx="1008">7</cx:pt>
          <cx:pt idx="1009">7</cx:pt>
          <cx:pt idx="1010">7</cx:pt>
          <cx:pt idx="1011">7</cx:pt>
          <cx:pt idx="1012">7</cx:pt>
          <cx:pt idx="1013">7</cx:pt>
          <cx:pt idx="1014">7</cx:pt>
          <cx:pt idx="1015">7</cx:pt>
          <cx:pt idx="1016">7</cx:pt>
          <cx:pt idx="1017">7</cx:pt>
          <cx:pt idx="1018">7</cx:pt>
          <cx:pt idx="1019">7</cx:pt>
          <cx:pt idx="1020">7</cx:pt>
          <cx:pt idx="1021">7</cx:pt>
          <cx:pt idx="1022">7</cx:pt>
          <cx:pt idx="1023">7</cx:pt>
          <cx:pt idx="1024">7</cx:pt>
          <cx:pt idx="1025">7</cx:pt>
          <cx:pt idx="1026">7</cx:pt>
          <cx:pt idx="1027">7</cx:pt>
          <cx:pt idx="1028">7</cx:pt>
          <cx:pt idx="1029">7</cx:pt>
          <cx:pt idx="1030">7</cx:pt>
          <cx:pt idx="1031">7</cx:pt>
          <cx:pt idx="1032">7</cx:pt>
          <cx:pt idx="1033">7</cx:pt>
          <cx:pt idx="1034">7</cx:pt>
          <cx:pt idx="1035">7</cx:pt>
          <cx:pt idx="1036">7</cx:pt>
          <cx:pt idx="1037">7</cx:pt>
          <cx:pt idx="1038">7</cx:pt>
          <cx:pt idx="1039">7</cx:pt>
          <cx:pt idx="1040">7</cx:pt>
          <cx:pt idx="1041">7</cx:pt>
          <cx:pt idx="1042">7</cx:pt>
          <cx:pt idx="1043">7</cx:pt>
          <cx:pt idx="1044">7</cx:pt>
          <cx:pt idx="1045">7</cx:pt>
          <cx:pt idx="1046">7</cx:pt>
          <cx:pt idx="1047">7</cx:pt>
          <cx:pt idx="1048">7</cx:pt>
          <cx:pt idx="1049">7</cx:pt>
          <cx:pt idx="1050">7</cx:pt>
          <cx:pt idx="1051">7</cx:pt>
          <cx:pt idx="1052">7</cx:pt>
          <cx:pt idx="1053">7</cx:pt>
          <cx:pt idx="1054">7</cx:pt>
          <cx:pt idx="1055">7</cx:pt>
          <cx:pt idx="1056">7</cx:pt>
          <cx:pt idx="1057">7</cx:pt>
          <cx:pt idx="1058">7</cx:pt>
          <cx:pt idx="1059">7</cx:pt>
          <cx:pt idx="1060">7</cx:pt>
          <cx:pt idx="1061">7</cx:pt>
          <cx:pt idx="1062">7</cx:pt>
          <cx:pt idx="1063">7</cx:pt>
          <cx:pt idx="1064">7</cx:pt>
          <cx:pt idx="1065">7</cx:pt>
          <cx:pt idx="1066">7</cx:pt>
          <cx:pt idx="1067">7</cx:pt>
          <cx:pt idx="1068">7</cx:pt>
          <cx:pt idx="1069">7</cx:pt>
          <cx:pt idx="1070">7</cx:pt>
          <cx:pt idx="1071">7</cx:pt>
          <cx:pt idx="1072">7</cx:pt>
          <cx:pt idx="1073">7</cx:pt>
          <cx:pt idx="1074">7</cx:pt>
          <cx:pt idx="1075">7</cx:pt>
          <cx:pt idx="1076">7</cx:pt>
          <cx:pt idx="1077">7</cx:pt>
          <cx:pt idx="1078">7</cx:pt>
          <cx:pt idx="1079">7</cx:pt>
          <cx:pt idx="1080">7</cx:pt>
          <cx:pt idx="1081">7</cx:pt>
          <cx:pt idx="1082">7</cx:pt>
          <cx:pt idx="1083">7</cx:pt>
          <cx:pt idx="1084">7</cx:pt>
          <cx:pt idx="1085">7</cx:pt>
          <cx:pt idx="1086">7</cx:pt>
          <cx:pt idx="1087">7</cx:pt>
          <cx:pt idx="1088">7</cx:pt>
          <cx:pt idx="1089">7</cx:pt>
          <cx:pt idx="1090">7</cx:pt>
          <cx:pt idx="1091">7</cx:pt>
          <cx:pt idx="1092">7</cx:pt>
          <cx:pt idx="1093">7</cx:pt>
          <cx:pt idx="1094">7</cx:pt>
          <cx:pt idx="1095">7</cx:pt>
          <cx:pt idx="1096">7</cx:pt>
          <cx:pt idx="1097">7</cx:pt>
          <cx:pt idx="1098">7</cx:pt>
          <cx:pt idx="1099">7</cx:pt>
          <cx:pt idx="1100">7</cx:pt>
          <cx:pt idx="1101">7</cx:pt>
          <cx:pt idx="1102">7</cx:pt>
          <cx:pt idx="1103">7</cx:pt>
          <cx:pt idx="1104">7</cx:pt>
          <cx:pt idx="1105">7</cx:pt>
          <cx:pt idx="1106">7</cx:pt>
          <cx:pt idx="1107">7</cx:pt>
          <cx:pt idx="1108">7</cx:pt>
          <cx:pt idx="1109">7</cx:pt>
          <cx:pt idx="1110">7</cx:pt>
          <cx:pt idx="1111">7</cx:pt>
          <cx:pt idx="1112">7</cx:pt>
          <cx:pt idx="1113">7</cx:pt>
          <cx:pt idx="1114">7</cx:pt>
          <cx:pt idx="1115">7</cx:pt>
          <cx:pt idx="1116">7</cx:pt>
          <cx:pt idx="1117">7</cx:pt>
          <cx:pt idx="1118">7</cx:pt>
          <cx:pt idx="1119">7</cx:pt>
          <cx:pt idx="1120">7</cx:pt>
          <cx:pt idx="1121">8</cx:pt>
          <cx:pt idx="1122">8</cx:pt>
          <cx:pt idx="1123">8</cx:pt>
          <cx:pt idx="1124">8</cx:pt>
          <cx:pt idx="1125">8</cx:pt>
          <cx:pt idx="1126">8</cx:pt>
          <cx:pt idx="1127">8</cx:pt>
          <cx:pt idx="1128">8</cx:pt>
          <cx:pt idx="1129">8</cx:pt>
          <cx:pt idx="1130">8</cx:pt>
          <cx:pt idx="1131">8</cx:pt>
          <cx:pt idx="1132">8</cx:pt>
          <cx:pt idx="1133">8</cx:pt>
          <cx:pt idx="1134">8</cx:pt>
          <cx:pt idx="1135">8</cx:pt>
          <cx:pt idx="1136">8</cx:pt>
          <cx:pt idx="1137">8</cx:pt>
          <cx:pt idx="1138">8</cx:pt>
          <cx:pt idx="1139">8</cx:pt>
          <cx:pt idx="1140">8</cx:pt>
          <cx:pt idx="1141">8</cx:pt>
          <cx:pt idx="1142">8</cx:pt>
          <cx:pt idx="1143">8</cx:pt>
          <cx:pt idx="1144">8</cx:pt>
          <cx:pt idx="1145">8</cx:pt>
          <cx:pt idx="1146">8</cx:pt>
          <cx:pt idx="1147">8</cx:pt>
          <cx:pt idx="1148">8</cx:pt>
          <cx:pt idx="1149">8</cx:pt>
          <cx:pt idx="1150">8</cx:pt>
          <cx:pt idx="1151">8</cx:pt>
          <cx:pt idx="1152">8</cx:pt>
          <cx:pt idx="1153">8</cx:pt>
          <cx:pt idx="1154">8</cx:pt>
          <cx:pt idx="1155">8</cx:pt>
          <cx:pt idx="1156">8</cx:pt>
          <cx:pt idx="1157">8</cx:pt>
          <cx:pt idx="1158">8</cx:pt>
          <cx:pt idx="1159">8</cx:pt>
          <cx:pt idx="1160">8</cx:pt>
          <cx:pt idx="1161">8</cx:pt>
          <cx:pt idx="1162">8</cx:pt>
          <cx:pt idx="1163">8</cx:pt>
          <cx:pt idx="1164">8</cx:pt>
          <cx:pt idx="1165">8</cx:pt>
          <cx:pt idx="1166">8</cx:pt>
          <cx:pt idx="1167">8</cx:pt>
          <cx:pt idx="1168">8</cx:pt>
          <cx:pt idx="1169">8</cx:pt>
          <cx:pt idx="1170">8</cx:pt>
          <cx:pt idx="1171">8</cx:pt>
          <cx:pt idx="1172">8</cx:pt>
          <cx:pt idx="1173">8</cx:pt>
          <cx:pt idx="1174">8</cx:pt>
          <cx:pt idx="1175">8</cx:pt>
          <cx:pt idx="1176">8</cx:pt>
          <cx:pt idx="1177">8</cx:pt>
          <cx:pt idx="1178">8</cx:pt>
          <cx:pt idx="1179">8</cx:pt>
          <cx:pt idx="1180">8</cx:pt>
          <cx:pt idx="1181">8</cx:pt>
          <cx:pt idx="1182">8</cx:pt>
          <cx:pt idx="1183">8</cx:pt>
          <cx:pt idx="1184">8</cx:pt>
          <cx:pt idx="1185">8</cx:pt>
          <cx:pt idx="1186">8</cx:pt>
          <cx:pt idx="1187">8</cx:pt>
          <cx:pt idx="1188">8</cx:pt>
          <cx:pt idx="1189">8</cx:pt>
          <cx:pt idx="1190">8</cx:pt>
          <cx:pt idx="1191">8</cx:pt>
          <cx:pt idx="1192">8</cx:pt>
          <cx:pt idx="1193">8</cx:pt>
          <cx:pt idx="1194">8</cx:pt>
          <cx:pt idx="1195">8</cx:pt>
          <cx:pt idx="1196">8</cx:pt>
          <cx:pt idx="1197">8</cx:pt>
          <cx:pt idx="1198">8</cx:pt>
          <cx:pt idx="1199">8</cx:pt>
          <cx:pt idx="1200">8</cx:pt>
          <cx:pt idx="1201">8</cx:pt>
          <cx:pt idx="1202">8</cx:pt>
          <cx:pt idx="1203">8</cx:pt>
          <cx:pt idx="1204">8</cx:pt>
          <cx:pt idx="1205">8</cx:pt>
          <cx:pt idx="1206">8</cx:pt>
          <cx:pt idx="1207">8</cx:pt>
          <cx:pt idx="1208">8</cx:pt>
          <cx:pt idx="1209">8</cx:pt>
          <cx:pt idx="1210">8</cx:pt>
          <cx:pt idx="1211">8</cx:pt>
          <cx:pt idx="1212">8</cx:pt>
          <cx:pt idx="1213">8</cx:pt>
          <cx:pt idx="1214">8</cx:pt>
          <cx:pt idx="1215">8</cx:pt>
          <cx:pt idx="1216">8</cx:pt>
          <cx:pt idx="1217">8</cx:pt>
          <cx:pt idx="1218">8</cx:pt>
          <cx:pt idx="1219">8</cx:pt>
          <cx:pt idx="1220">8</cx:pt>
          <cx:pt idx="1221">8</cx:pt>
          <cx:pt idx="1222">8</cx:pt>
          <cx:pt idx="1223">8</cx:pt>
          <cx:pt idx="1224">8</cx:pt>
          <cx:pt idx="1225">8</cx:pt>
          <cx:pt idx="1226">8</cx:pt>
          <cx:pt idx="1227">8</cx:pt>
          <cx:pt idx="1228">8</cx:pt>
          <cx:pt idx="1229">8</cx:pt>
          <cx:pt idx="1230">8</cx:pt>
          <cx:pt idx="1231">8</cx:pt>
          <cx:pt idx="1232">8</cx:pt>
          <cx:pt idx="1233">8</cx:pt>
          <cx:pt idx="1234">8</cx:pt>
          <cx:pt idx="1235">8</cx:pt>
          <cx:pt idx="1236">8</cx:pt>
          <cx:pt idx="1237">8</cx:pt>
          <cx:pt idx="1238">8</cx:pt>
          <cx:pt idx="1239">8</cx:pt>
          <cx:pt idx="1240">8</cx:pt>
          <cx:pt idx="1241">8</cx:pt>
          <cx:pt idx="1242">8</cx:pt>
          <cx:pt idx="1243">8</cx:pt>
          <cx:pt idx="1244">8</cx:pt>
          <cx:pt idx="1245">8</cx:pt>
          <cx:pt idx="1246">8</cx:pt>
          <cx:pt idx="1247">8</cx:pt>
          <cx:pt idx="1248">8</cx:pt>
          <cx:pt idx="1249">8</cx:pt>
          <cx:pt idx="1250">8</cx:pt>
          <cx:pt idx="1251">8</cx:pt>
          <cx:pt idx="1252">8</cx:pt>
          <cx:pt idx="1253">8</cx:pt>
          <cx:pt idx="1254">8</cx:pt>
          <cx:pt idx="1255">8</cx:pt>
          <cx:pt idx="1256">8</cx:pt>
          <cx:pt idx="1257">8</cx:pt>
          <cx:pt idx="1258">8</cx:pt>
          <cx:pt idx="1259">8</cx:pt>
          <cx:pt idx="1260">8</cx:pt>
          <cx:pt idx="1261">8</cx:pt>
          <cx:pt idx="1262">8</cx:pt>
          <cx:pt idx="1263">8</cx:pt>
          <cx:pt idx="1264">8</cx:pt>
          <cx:pt idx="1265">8</cx:pt>
          <cx:pt idx="1266">8</cx:pt>
          <cx:pt idx="1267">8</cx:pt>
          <cx:pt idx="1268">8</cx:pt>
          <cx:pt idx="1269">8</cx:pt>
          <cx:pt idx="1270">8</cx:pt>
          <cx:pt idx="1271">8</cx:pt>
          <cx:pt idx="1272">8</cx:pt>
          <cx:pt idx="1273">8</cx:pt>
          <cx:pt idx="1274">8</cx:pt>
          <cx:pt idx="1275">8</cx:pt>
          <cx:pt idx="1276">8</cx:pt>
          <cx:pt idx="1277">8</cx:pt>
          <cx:pt idx="1278">8</cx:pt>
          <cx:pt idx="1279">8</cx:pt>
          <cx:pt idx="1280">8</cx:pt>
          <cx:pt idx="1281">8</cx:pt>
          <cx:pt idx="1282">8</cx:pt>
          <cx:pt idx="1283">8</cx:pt>
          <cx:pt idx="1284">8</cx:pt>
          <cx:pt idx="1285">8</cx:pt>
          <cx:pt idx="1286">8</cx:pt>
          <cx:pt idx="1287">8</cx:pt>
          <cx:pt idx="1288">8</cx:pt>
          <cx:pt idx="1289">8</cx:pt>
          <cx:pt idx="1290">8</cx:pt>
          <cx:pt idx="1291">8</cx:pt>
          <cx:pt idx="1292">8</cx:pt>
          <cx:pt idx="1293">8</cx:pt>
          <cx:pt idx="1294">8</cx:pt>
          <cx:pt idx="1295">8</cx:pt>
          <cx:pt idx="1296">8</cx:pt>
          <cx:pt idx="1297">8</cx:pt>
          <cx:pt idx="1298">8</cx:pt>
          <cx:pt idx="1299">8</cx:pt>
          <cx:pt idx="1300">8</cx:pt>
          <cx:pt idx="1301">8</cx:pt>
          <cx:pt idx="1302">8</cx:pt>
          <cx:pt idx="1303">8</cx:pt>
          <cx:pt idx="1304">8</cx:pt>
          <cx:pt idx="1305">8</cx:pt>
          <cx:pt idx="1306">8</cx:pt>
          <cx:pt idx="1307">8</cx:pt>
          <cx:pt idx="1308">9</cx:pt>
          <cx:pt idx="1309">9</cx:pt>
          <cx:pt idx="1310">9</cx:pt>
          <cx:pt idx="1311">9</cx:pt>
          <cx:pt idx="1312">9</cx:pt>
          <cx:pt idx="1313">9</cx:pt>
          <cx:pt idx="1314">9</cx:pt>
          <cx:pt idx="1315">9</cx:pt>
          <cx:pt idx="1316">9</cx:pt>
          <cx:pt idx="1317">9</cx:pt>
          <cx:pt idx="1318">9</cx:pt>
          <cx:pt idx="1319">9</cx:pt>
          <cx:pt idx="1320">9</cx:pt>
          <cx:pt idx="1321">9</cx:pt>
          <cx:pt idx="1322">9</cx:pt>
          <cx:pt idx="1323">9</cx:pt>
          <cx:pt idx="1324">9</cx:pt>
          <cx:pt idx="1325">9</cx:pt>
          <cx:pt idx="1326">9</cx:pt>
          <cx:pt idx="1327">9</cx:pt>
          <cx:pt idx="1328">9</cx:pt>
          <cx:pt idx="1329">9</cx:pt>
          <cx:pt idx="1330">9</cx:pt>
          <cx:pt idx="1331">9</cx:pt>
          <cx:pt idx="1332">9</cx:pt>
          <cx:pt idx="1333">9</cx:pt>
          <cx:pt idx="1334">9</cx:pt>
          <cx:pt idx="1335">9</cx:pt>
          <cx:pt idx="1336">9</cx:pt>
          <cx:pt idx="1337">9</cx:pt>
          <cx:pt idx="1338">9</cx:pt>
          <cx:pt idx="1339">9</cx:pt>
          <cx:pt idx="1340">9</cx:pt>
          <cx:pt idx="1341">9</cx:pt>
          <cx:pt idx="1342">9</cx:pt>
          <cx:pt idx="1343">9</cx:pt>
          <cx:pt idx="1344">9</cx:pt>
          <cx:pt idx="1345">9</cx:pt>
          <cx:pt idx="1346">9</cx:pt>
          <cx:pt idx="1347">9</cx:pt>
          <cx:pt idx="1348">9</cx:pt>
          <cx:pt idx="1349">9</cx:pt>
          <cx:pt idx="1350">9</cx:pt>
          <cx:pt idx="1351">9</cx:pt>
          <cx:pt idx="1352">9</cx:pt>
          <cx:pt idx="1353">9</cx:pt>
          <cx:pt idx="1354">9</cx:pt>
          <cx:pt idx="1355">9</cx:pt>
          <cx:pt idx="1356">9</cx:pt>
          <cx:pt idx="1357">9</cx:pt>
          <cx:pt idx="1358">9</cx:pt>
          <cx:pt idx="1359">9</cx:pt>
          <cx:pt idx="1360">9</cx:pt>
          <cx:pt idx="1361">9</cx:pt>
          <cx:pt idx="1362">9</cx:pt>
          <cx:pt idx="1363">9</cx:pt>
          <cx:pt idx="1364">9</cx:pt>
          <cx:pt idx="1365">9</cx:pt>
          <cx:pt idx="1366">9</cx:pt>
          <cx:pt idx="1367">9</cx:pt>
          <cx:pt idx="1368">9</cx:pt>
          <cx:pt idx="1369">9</cx:pt>
          <cx:pt idx="1370">9</cx:pt>
          <cx:pt idx="1371">9</cx:pt>
          <cx:pt idx="1372">9</cx:pt>
          <cx:pt idx="1373">9</cx:pt>
          <cx:pt idx="1374">9</cx:pt>
          <cx:pt idx="1375">9</cx:pt>
          <cx:pt idx="1376">9</cx:pt>
          <cx:pt idx="1377">9</cx:pt>
          <cx:pt idx="1378">9</cx:pt>
          <cx:pt idx="1379">9</cx:pt>
          <cx:pt idx="1380">9</cx:pt>
          <cx:pt idx="1381">9</cx:pt>
          <cx:pt idx="1382">9</cx:pt>
          <cx:pt idx="1383">10</cx:pt>
          <cx:pt idx="1384">10</cx:pt>
          <cx:pt idx="1385">10</cx:pt>
          <cx:pt idx="1386">10</cx:pt>
          <cx:pt idx="1387">10</cx:pt>
          <cx:pt idx="1388">10</cx:pt>
          <cx:pt idx="1389">10</cx:pt>
          <cx:pt idx="1390">10</cx:pt>
          <cx:pt idx="1391">10</cx:pt>
          <cx:pt idx="1392">10</cx:pt>
          <cx:pt idx="1393">10</cx:pt>
          <cx:pt idx="1394">10</cx:pt>
          <cx:pt idx="1395">10</cx:pt>
          <cx:pt idx="1396">10</cx:pt>
          <cx:pt idx="1397">10</cx:pt>
          <cx:pt idx="1398">10</cx:pt>
          <cx:pt idx="1399">10</cx:pt>
          <cx:pt idx="1400">10</cx:pt>
          <cx:pt idx="1401">10</cx:pt>
          <cx:pt idx="1402">10</cx:pt>
          <cx:pt idx="1403">10</cx:pt>
          <cx:pt idx="1404">10</cx:pt>
          <cx:pt idx="1405">10</cx:pt>
          <cx:pt idx="1406">10</cx:pt>
          <cx:pt idx="1407">10</cx:pt>
          <cx:pt idx="1408">10</cx:pt>
          <cx:pt idx="1409">10</cx:pt>
          <cx:pt idx="1410">10</cx:pt>
          <cx:pt idx="1411">10</cx:pt>
          <cx:pt idx="1412">10</cx:pt>
          <cx:pt idx="1413">10</cx:pt>
          <cx:pt idx="1414">10</cx:pt>
          <cx:pt idx="1415">10</cx:pt>
          <cx:pt idx="1416">10</cx:pt>
          <cx:pt idx="1417">10</cx:pt>
          <cx:pt idx="1418">10</cx:pt>
          <cx:pt idx="1419">10</cx:pt>
          <cx:pt idx="1420">10</cx:pt>
          <cx:pt idx="1421">10</cx:pt>
          <cx:pt idx="1422">10</cx:pt>
          <cx:pt idx="1423">10</cx:pt>
          <cx:pt idx="1424">10</cx:pt>
          <cx:pt idx="1425">10</cx:pt>
          <cx:pt idx="1426">10</cx:pt>
          <cx:pt idx="1427">10</cx:pt>
          <cx:pt idx="1428">10</cx:pt>
          <cx:pt idx="1429">10</cx:pt>
          <cx:pt idx="1430">11</cx:pt>
          <cx:pt idx="1431">11</cx:pt>
          <cx:pt idx="1432">11</cx:pt>
          <cx:pt idx="1433">11</cx:pt>
          <cx:pt idx="1434">11</cx:pt>
          <cx:pt idx="1435">11</cx:pt>
          <cx:pt idx="1436">11</cx:pt>
          <cx:pt idx="1437">11</cx:pt>
          <cx:pt idx="1438">11</cx:pt>
          <cx:pt idx="1439">11</cx:pt>
          <cx:pt idx="1440">11</cx:pt>
          <cx:pt idx="1441">11</cx:pt>
          <cx:pt idx="1442">11</cx:pt>
          <cx:pt idx="1443">11</cx:pt>
          <cx:pt idx="1444">11</cx:pt>
          <cx:pt idx="1445">11</cx:pt>
          <cx:pt idx="1446">11</cx:pt>
          <cx:pt idx="1447">11</cx:pt>
          <cx:pt idx="1448">12</cx:pt>
          <cx:pt idx="1449">12</cx:pt>
          <cx:pt idx="1450">12</cx:pt>
          <cx:pt idx="1451">12</cx:pt>
          <cx:pt idx="1452">12</cx:pt>
          <cx:pt idx="1453">12</cx:pt>
          <cx:pt idx="1454">12</cx:pt>
          <cx:pt idx="1455">12</cx:pt>
          <cx:pt idx="1456">12</cx:pt>
          <cx:pt idx="1457">12</cx:pt>
          <cx:pt idx="1458">12</cx:pt>
          <cx:pt idx="1459">14</cx:pt>
        </cx:lvl>
      </cx:strDim>
      <cx:numDim type="val">
        <cx:f>TotRmsAbvGrd!$B$4:$B$1463</cx:f>
        <cx:lvl ptCount="1460" formatCode="General">
          <cx:pt idx="0">39300</cx:pt>
          <cx:pt idx="1">149000</cx:pt>
          <cx:pt idx="2">81000</cx:pt>
          <cx:pt idx="3">86000</cx:pt>
          <cx:pt idx="4">141000</cx:pt>
          <cx:pt idx="5">131500</cx:pt>
          <cx:pt idx="6">75500</cx:pt>
          <cx:pt idx="7">143000</cx:pt>
          <cx:pt idx="8">84500</cx:pt>
          <cx:pt idx="9">80000</cx:pt>
          <cx:pt idx="10">60000</cx:pt>
          <cx:pt idx="11">155900</cx:pt>
          <cx:pt idx="12">80500</cx:pt>
          <cx:pt idx="13">100000</cx:pt>
          <cx:pt idx="14">145000</cx:pt>
          <cx:pt idx="15">92000</cx:pt>
          <cx:pt idx="16">149300</cx:pt>
          <cx:pt idx="17">136500</cx:pt>
          <cx:pt idx="18">180000</cx:pt>
          <cx:pt idx="19">100000</cx:pt>
          <cx:pt idx="20">68500</cx:pt>
          <cx:pt idx="21">235000</cx:pt>
          <cx:pt idx="22">80000</cx:pt>
          <cx:pt idx="23">103200</cx:pt>
          <cx:pt idx="24">135750</cx:pt>
          <cx:pt idx="25">144000</cx:pt>
          <cx:pt idx="26">109900</cx:pt>
          <cx:pt idx="27">97000</cx:pt>
          <cx:pt idx="28">124900</cx:pt>
          <cx:pt idx="29">110500</cx:pt>
          <cx:pt idx="30">164500</cx:pt>
          <cx:pt idx="31">97000</cx:pt>
          <cx:pt idx="32">129500</cx:pt>
          <cx:pt idx="33">73000</cx:pt>
          <cx:pt idx="34">141000</cx:pt>
          <cx:pt idx="35">120500</cx:pt>
          <cx:pt idx="36">119000</cx:pt>
          <cx:pt idx="37">85400</cx:pt>
          <cx:pt idx="38">90350</cx:pt>
          <cx:pt idx="39">82500</cx:pt>
          <cx:pt idx="40">212000</cx:pt>
          <cx:pt idx="41">85000</cx:pt>
          <cx:pt idx="42">115000</cx:pt>
          <cx:pt idx="43">61000</cx:pt>
          <cx:pt idx="44">91300</cx:pt>
          <cx:pt idx="45">245500</cx:pt>
          <cx:pt idx="46">34900</cx:pt>
          <cx:pt idx="47">113000</cx:pt>
          <cx:pt idx="48">208300</cx:pt>
          <cx:pt idx="49">82000</cx:pt>
          <cx:pt idx="50">132000</cx:pt>
          <cx:pt idx="51">100000</cx:pt>
          <cx:pt idx="52">133000</cx:pt>
          <cx:pt idx="53">120000</cx:pt>
          <cx:pt idx="54">125000</cx:pt>
          <cx:pt idx="55">108000</cx:pt>
          <cx:pt idx="56">140000</cx:pt>
          <cx:pt idx="57">125000</cx:pt>
          <cx:pt idx="58">135960</cx:pt>
          <cx:pt idx="59">108480</cx:pt>
          <cx:pt idx="60">151000</cx:pt>
          <cx:pt idx="61">138000</cx:pt>
          <cx:pt idx="62">135000</cx:pt>
          <cx:pt idx="63">168500</cx:pt>
          <cx:pt idx="64">165500</cx:pt>
          <cx:pt idx="65">60000</cx:pt>
          <cx:pt idx="66">107900</cx:pt>
          <cx:pt idx="67">140000</cx:pt>
          <cx:pt idx="68">110000</cx:pt>
          <cx:pt idx="69">137000</cx:pt>
          <cx:pt idx="70">144500</cx:pt>
          <cx:pt idx="71">89000</cx:pt>
          <cx:pt idx="72">55993</cx:pt>
          <cx:pt idx="73">144000</cx:pt>
          <cx:pt idx="74">137000</cx:pt>
          <cx:pt idx="75">148800</cx:pt>
          <cx:pt idx="76">93000</cx:pt>
          <cx:pt idx="77">105500</cx:pt>
          <cx:pt idx="78">147400</cx:pt>
          <cx:pt idx="79">79500</cx:pt>
          <cx:pt idx="80">151000</cx:pt>
          <cx:pt idx="81">85000</cx:pt>
          <cx:pt idx="82">128000</cx:pt>
          <cx:pt idx="83">187500</cx:pt>
          <cx:pt idx="84">135000</cx:pt>
          <cx:pt idx="85">127500</cx:pt>
          <cx:pt idx="86">173733</cx:pt>
          <cx:pt idx="87">85500</cx:pt>
          <cx:pt idx="88">197000</cx:pt>
          <cx:pt idx="89">82000</cx:pt>
          <cx:pt idx="90">160000</cx:pt>
          <cx:pt idx="91">85000</cx:pt>
          <cx:pt idx="92">129000</cx:pt>
          <cx:pt idx="93">110000</cx:pt>
          <cx:pt idx="94">35311</cx:pt>
          <cx:pt idx="95">199900</cx:pt>
          <cx:pt idx="96">117000</cx:pt>
          <cx:pt idx="97">124000</cx:pt>
          <cx:pt idx="98">118000</cx:pt>
          <cx:pt idx="99">86000</cx:pt>
          <cx:pt idx="100">140000</cx:pt>
          <cx:pt idx="101">116500</cx:pt>
          <cx:pt idx="102">139000</cx:pt>
          <cx:pt idx="103">52500</cx:pt>
          <cx:pt idx="104">91000</cx:pt>
          <cx:pt idx="105">113000</cx:pt>
          <cx:pt idx="106">127500</cx:pt>
          <cx:pt idx="107">134900</cx:pt>
          <cx:pt idx="108">260000</cx:pt>
          <cx:pt idx="109">144000</cx:pt>
          <cx:pt idx="110">119000</cx:pt>
          <cx:pt idx="111">144152</cx:pt>
          <cx:pt idx="112">72500</cx:pt>
          <cx:pt idx="113">99900</cx:pt>
          <cx:pt idx="114">121000</cx:pt>
          <cx:pt idx="115">143000</cx:pt>
          <cx:pt idx="116">100000</cx:pt>
          <cx:pt idx="117">177000</cx:pt>
          <cx:pt idx="118">91000</cx:pt>
          <cx:pt idx="119">127000</cx:pt>
          <cx:pt idx="120">110000</cx:pt>
          <cx:pt idx="121">286000</cx:pt>
          <cx:pt idx="122">149000</cx:pt>
          <cx:pt idx="123">127000</cx:pt>
          <cx:pt idx="124">134800</cx:pt>
          <cx:pt idx="125">140000</cx:pt>
          <cx:pt idx="126">83000</cx:pt>
          <cx:pt idx="127">144000</cx:pt>
          <cx:pt idx="128">176000</cx:pt>
          <cx:pt idx="129">110000</cx:pt>
          <cx:pt idx="130">118000</cx:pt>
          <cx:pt idx="131">180500</cx:pt>
          <cx:pt idx="132">136000</cx:pt>
          <cx:pt idx="133">98000</cx:pt>
          <cx:pt idx="134">84500</cx:pt>
          <cx:pt idx="135">156000</cx:pt>
          <cx:pt idx="136">87000</cx:pt>
          <cx:pt idx="137">167240</cx:pt>
          <cx:pt idx="138">88000</cx:pt>
          <cx:pt idx="139">204900</cx:pt>
          <cx:pt idx="140">105000</cx:pt>
          <cx:pt idx="141">130250</cx:pt>
          <cx:pt idx="142">109000</cx:pt>
          <cx:pt idx="143">106000</cx:pt>
          <cx:pt idx="144">109500</cx:pt>
          <cx:pt idx="145">125000</cx:pt>
          <cx:pt idx="146">152000</cx:pt>
          <cx:pt idx="147">94500</cx:pt>
          <cx:pt idx="148">157000</cx:pt>
          <cx:pt idx="149">128200</cx:pt>
          <cx:pt idx="150">153500</cx:pt>
          <cx:pt idx="151">89500</cx:pt>
          <cx:pt idx="152">163500</cx:pt>
          <cx:pt idx="153">110000</cx:pt>
          <cx:pt idx="154">155000</cx:pt>
          <cx:pt idx="155">140000</cx:pt>
          <cx:pt idx="156">153900</cx:pt>
          <cx:pt idx="157">235000</cx:pt>
          <cx:pt idx="158">122000</cx:pt>
          <cx:pt idx="159">145000</cx:pt>
          <cx:pt idx="160">122000</cx:pt>
          <cx:pt idx="161">385000</cx:pt>
          <cx:pt idx="162">170000</cx:pt>
          <cx:pt idx="163">129500</cx:pt>
          <cx:pt idx="164">132000</cx:pt>
          <cx:pt idx="165">158000</cx:pt>
          <cx:pt idx="166">115000</cx:pt>
          <cx:pt idx="167">241500</cx:pt>
          <cx:pt idx="168">128000</cx:pt>
          <cx:pt idx="169">124500</cx:pt>
          <cx:pt idx="170">79000</cx:pt>
          <cx:pt idx="171">205000</cx:pt>
          <cx:pt idx="172">123600</cx:pt>
          <cx:pt idx="173">143000</cx:pt>
          <cx:pt idx="174">115000</cx:pt>
          <cx:pt idx="175">185000</cx:pt>
          <cx:pt idx="176">153000</cx:pt>
          <cx:pt idx="177">179200</cx:pt>
          <cx:pt idx="178">239000</cx:pt>
          <cx:pt idx="179">164700</cx:pt>
          <cx:pt idx="180">110000</cx:pt>
          <cx:pt idx="181">132000</cx:pt>
          <cx:pt idx="182">123000</cx:pt>
          <cx:pt idx="183">157000</cx:pt>
          <cx:pt idx="184">130000</cx:pt>
          <cx:pt idx="185">145000</cx:pt>
          <cx:pt idx="186">120000</cx:pt>
          <cx:pt idx="187">151500</cx:pt>
          <cx:pt idx="188">119900</cx:pt>
          <cx:pt idx="189">109008</cx:pt>
          <cx:pt idx="190">129900</cx:pt>
          <cx:pt idx="191">118500</cx:pt>
          <cx:pt idx="192">134000</cx:pt>
          <cx:pt idx="193">110000</cx:pt>
          <cx:pt idx="194">96500</cx:pt>
          <cx:pt idx="195">146000</cx:pt>
          <cx:pt idx="196">148000</cx:pt>
          <cx:pt idx="197">124000</cx:pt>
          <cx:pt idx="198">86000</cx:pt>
          <cx:pt idx="199">156000</cx:pt>
          <cx:pt idx="200">175000</cx:pt>
          <cx:pt idx="201">132500</cx:pt>
          <cx:pt idx="202">107500</cx:pt>
          <cx:pt idx="203">147000</cx:pt>
          <cx:pt idx="204">107500</cx:pt>
          <cx:pt idx="205">133000</cx:pt>
          <cx:pt idx="206">111250</cx:pt>
          <cx:pt idx="207">60000</cx:pt>
          <cx:pt idx="208">187750</cx:pt>
          <cx:pt idx="209">275000</cx:pt>
          <cx:pt idx="210">129500</cx:pt>
          <cx:pt idx="211">105900</cx:pt>
          <cx:pt idx="212">76000</cx:pt>
          <cx:pt idx="213">62383</cx:pt>
          <cx:pt idx="214">106500</cx:pt>
          <cx:pt idx="215">148000</cx:pt>
          <cx:pt idx="216">112500</cx:pt>
          <cx:pt idx="217">118000</cx:pt>
          <cx:pt idx="218">108000</cx:pt>
          <cx:pt idx="219">115000</cx:pt>
          <cx:pt idx="220">113000</cx:pt>
          <cx:pt idx="221">280000</cx:pt>
          <cx:pt idx="222">121500</cx:pt>
          <cx:pt idx="223">164000</cx:pt>
          <cx:pt idx="224">316600</cx:pt>
          <cx:pt idx="225">95000</cx:pt>
          <cx:pt idx="226">87000</cx:pt>
          <cx:pt idx="227">149900</cx:pt>
          <cx:pt idx="228">109000</cx:pt>
          <cx:pt idx="229">167000</cx:pt>
          <cx:pt idx="230">139000</cx:pt>
          <cx:pt idx="231">103000</cx:pt>
          <cx:pt idx="232">180000</cx:pt>
          <cx:pt idx="233">222000</cx:pt>
          <cx:pt idx="234">116000</cx:pt>
          <cx:pt idx="235">236500</cx:pt>
          <cx:pt idx="236">160000</cx:pt>
          <cx:pt idx="237">179000</cx:pt>
          <cx:pt idx="238">110000</cx:pt>
          <cx:pt idx="239">142000</cx:pt>
          <cx:pt idx="240">155000</cx:pt>
          <cx:pt idx="241">66500</cx:pt>
          <cx:pt idx="242">110000</cx:pt>
          <cx:pt idx="243">156000</cx:pt>
          <cx:pt idx="244">140000</cx:pt>
          <cx:pt idx="245">127500</cx:pt>
          <cx:pt idx="246">128500</cx:pt>
          <cx:pt idx="247">100000</cx:pt>
          <cx:pt idx="248">141500</cx:pt>
          <cx:pt idx="249">134900</cx:pt>
          <cx:pt idx="250">138500</cx:pt>
          <cx:pt idx="251">114500</cx:pt>
          <cx:pt idx="252">302000</cx:pt>
          <cx:pt idx="253">162000</cx:pt>
          <cx:pt idx="254">189000</cx:pt>
          <cx:pt idx="255">142500</cx:pt>
          <cx:pt idx="256">128500</cx:pt>
          <cx:pt idx="257">130000</cx:pt>
          <cx:pt idx="258">124500</cx:pt>
          <cx:pt idx="259">160200</cx:pt>
          <cx:pt idx="260">67000</cx:pt>
          <cx:pt idx="261">146800</cx:pt>
          <cx:pt idx="262">143250</cx:pt>
          <cx:pt idx="263">109900</cx:pt>
          <cx:pt idx="264">137500</cx:pt>
          <cx:pt idx="265">118000</cx:pt>
          <cx:pt idx="266">143000</cx:pt>
          <cx:pt idx="267">181000</cx:pt>
          <cx:pt idx="268">196000</cx:pt>
          <cx:pt idx="269">118500</cx:pt>
          <cx:pt idx="270">157000</cx:pt>
          <cx:pt idx="271">109500</cx:pt>
          <cx:pt idx="272">120500</cx:pt>
          <cx:pt idx="273">153500</cx:pt>
          <cx:pt idx="274">145500</cx:pt>
          <cx:pt idx="275">100000</cx:pt>
          <cx:pt idx="276">176000</cx:pt>
          <cx:pt idx="277">133500</cx:pt>
          <cx:pt idx="278">275000</cx:pt>
          <cx:pt idx="279">147000</cx:pt>
          <cx:pt idx="280">109500</cx:pt>
          <cx:pt idx="281">148500</cx:pt>
          <cx:pt idx="282">143000</cx:pt>
          <cx:pt idx="283">129000</cx:pt>
          <cx:pt idx="284">52000</cx:pt>
          <cx:pt idx="285">109500</cx:pt>
          <cx:pt idx="286">119750</cx:pt>
          <cx:pt idx="287">147000</cx:pt>
          <cx:pt idx="288">139000</cx:pt>
          <cx:pt idx="289">129000</cx:pt>
          <cx:pt idx="290">117000</cx:pt>
          <cx:pt idx="291">133900</cx:pt>
          <cx:pt idx="292">100000</cx:pt>
          <cx:pt idx="293">157000</cx:pt>
          <cx:pt idx="294">193000</cx:pt>
          <cx:pt idx="295">170000</cx:pt>
          <cx:pt idx="296">117500</cx:pt>
          <cx:pt idx="297">124000</cx:pt>
          <cx:pt idx="298">132250</cx:pt>
          <cx:pt idx="299">119500</cx:pt>
          <cx:pt idx="300">194000</cx:pt>
          <cx:pt idx="301">129900</cx:pt>
          <cx:pt idx="302">79900</cx:pt>
          <cx:pt idx="303">153000</cx:pt>
          <cx:pt idx="304">145000</cx:pt>
          <cx:pt idx="305">130000</cx:pt>
          <cx:pt idx="306">184900</cx:pt>
          <cx:pt idx="307">112000</cx:pt>
          <cx:pt idx="308">197500</cx:pt>
          <cx:pt idx="309">99500</cx:pt>
          <cx:pt idx="310">145000</cx:pt>
          <cx:pt idx="311">115000</cx:pt>
          <cx:pt idx="312">125000</cx:pt>
          <cx:pt idx="313">131000</cx:pt>
          <cx:pt idx="314">328900</cx:pt>
          <cx:pt idx="315">93500</cx:pt>
          <cx:pt idx="316">176000</cx:pt>
          <cx:pt idx="317">102000</cx:pt>
          <cx:pt idx="318">84000</cx:pt>
          <cx:pt idx="319">196000</cx:pt>
          <cx:pt idx="320">110500</cx:pt>
          <cx:pt idx="321">143500</cx:pt>
          <cx:pt idx="322">126000</cx:pt>
          <cx:pt idx="323">80000</cx:pt>
          <cx:pt idx="324">121600</cx:pt>
          <cx:pt idx="325">80000</cx:pt>
          <cx:pt idx="326">112500</cx:pt>
          <cx:pt idx="327">180000</cx:pt>
          <cx:pt idx="328">194000</cx:pt>
          <cx:pt idx="329">116900</cx:pt>
          <cx:pt idx="330">119200</cx:pt>
          <cx:pt idx="331">110000</cx:pt>
          <cx:pt idx="332">133000</cx:pt>
          <cx:pt idx="333">120500</cx:pt>
          <cx:pt idx="334">196000</cx:pt>
          <cx:pt idx="335">129000</cx:pt>
          <cx:pt idx="336">119000</cx:pt>
          <cx:pt idx="337">128500</cx:pt>
          <cx:pt idx="338">134000</cx:pt>
          <cx:pt idx="339">123000</cx:pt>
          <cx:pt idx="340">130000</cx:pt>
          <cx:pt idx="341">108500</cx:pt>
          <cx:pt idx="342">190000</cx:pt>
          <cx:pt idx="343">215000</cx:pt>
          <cx:pt idx="344">181000</cx:pt>
          <cx:pt idx="345">174000</cx:pt>
          <cx:pt idx="346">137000</cx:pt>
          <cx:pt idx="347">110000</cx:pt>
          <cx:pt idx="348">150500</cx:pt>
          <cx:pt idx="349">177500</cx:pt>
          <cx:pt idx="350">115000</cx:pt>
          <cx:pt idx="351">165000</cx:pt>
          <cx:pt idx="352">140000</cx:pt>
          <cx:pt idx="353">116050</cx:pt>
          <cx:pt idx="354">145000</cx:pt>
          <cx:pt idx="355">117000</cx:pt>
          <cx:pt idx="356">208900</cx:pt>
          <cx:pt idx="357">83000</cx:pt>
          <cx:pt idx="358">120000</cx:pt>
          <cx:pt idx="359">58500</cx:pt>
          <cx:pt idx="360">55000</cx:pt>
          <cx:pt idx="361">120000</cx:pt>
          <cx:pt idx="362">186700</cx:pt>
          <cx:pt idx="363">275000</cx:pt>
          <cx:pt idx="364">147000</cx:pt>
          <cx:pt idx="365">133000</cx:pt>
          <cx:pt idx="366">128900</cx:pt>
          <cx:pt idx="367">112000</cx:pt>
          <cx:pt idx="368">177000</cx:pt>
          <cx:pt idx="369">107000</cx:pt>
          <cx:pt idx="370">138500</cx:pt>
          <cx:pt idx="371">171900</cx:pt>
          <cx:pt idx="372">142125</cx:pt>
          <cx:pt idx="373">271000</cx:pt>
          <cx:pt idx="374">82500</cx:pt>
          <cx:pt idx="375">119500</cx:pt>
          <cx:pt idx="376">262000</cx:pt>
          <cx:pt idx="377">143750</cx:pt>
          <cx:pt idx="378">392500</cx:pt>
          <cx:pt idx="379">64500</cx:pt>
          <cx:pt idx="380">138000</cx:pt>
          <cx:pt idx="381">160000</cx:pt>
          <cx:pt idx="382">130500</cx:pt>
          <cx:pt idx="383">120500</cx:pt>
          <cx:pt idx="384">278000</cx:pt>
          <cx:pt idx="385">125000</cx:pt>
          <cx:pt idx="386">93000</cx:pt>
          <cx:pt idx="387">115000</cx:pt>
          <cx:pt idx="388">111000</cx:pt>
          <cx:pt idx="389">115000</cx:pt>
          <cx:pt idx="390">155000</cx:pt>
          <cx:pt idx="391">214000</cx:pt>
          <cx:pt idx="392">166000</cx:pt>
          <cx:pt idx="393">94750</cx:pt>
          <cx:pt idx="394">202500</cx:pt>
          <cx:pt idx="395">179900</cx:pt>
          <cx:pt idx="396">40000</cx:pt>
          <cx:pt idx="397">139400</cx:pt>
          <cx:pt idx="398">149350</cx:pt>
          <cx:pt idx="399">112000</cx:pt>
          <cx:pt idx="400">165500</cx:pt>
          <cx:pt idx="401">128950</cx:pt>
          <cx:pt idx="402">277500</cx:pt>
          <cx:pt idx="403">205000</cx:pt>
          <cx:pt idx="404">127500</cx:pt>
          <cx:pt idx="405">148000</cx:pt>
          <cx:pt idx="406">145000</cx:pt>
          <cx:pt idx="407">198900</cx:pt>
          <cx:pt idx="408">90000</cx:pt>
          <cx:pt idx="409">100000</cx:pt>
          <cx:pt idx="410">200000</cx:pt>
          <cx:pt idx="411">129900</cx:pt>
          <cx:pt idx="412">173000</cx:pt>
          <cx:pt idx="413">185500</cx:pt>
          <cx:pt idx="414">174000</cx:pt>
          <cx:pt idx="415">141000</cx:pt>
          <cx:pt idx="416">159000</cx:pt>
          <cx:pt idx="417">79000</cx:pt>
          <cx:pt idx="418">171500</cx:pt>
          <cx:pt idx="419">120000</cx:pt>
          <cx:pt idx="420">82000</cx:pt>
          <cx:pt idx="421">241500</cx:pt>
          <cx:pt idx="422">98600</cx:pt>
          <cx:pt idx="423">139000</cx:pt>
          <cx:pt idx="424">145000</cx:pt>
          <cx:pt idx="425">76500</cx:pt>
          <cx:pt idx="426">186000</cx:pt>
          <cx:pt idx="427">319900</cx:pt>
          <cx:pt idx="428">161750</cx:pt>
          <cx:pt idx="429">173000</cx:pt>
          <cx:pt idx="430">204000</cx:pt>
          <cx:pt idx="431">239686</cx:pt>
          <cx:pt idx="432">372402</cx:pt>
          <cx:pt idx="433">127000</cx:pt>
          <cx:pt idx="434">162500</cx:pt>
          <cx:pt idx="435">176000</cx:pt>
          <cx:pt idx="436">228000</cx:pt>
          <cx:pt idx="437">151000</cx:pt>
          <cx:pt idx="438">245000</cx:pt>
          <cx:pt idx="439">130000</cx:pt>
          <cx:pt idx="440">153337</cx:pt>
          <cx:pt idx="441">177000</cx:pt>
          <cx:pt idx="442">85000</cx:pt>
          <cx:pt idx="443">114500</cx:pt>
          <cx:pt idx="444">160000</cx:pt>
          <cx:pt idx="445">148000</cx:pt>
          <cx:pt idx="446">139000</cx:pt>
          <cx:pt idx="447">154000</cx:pt>
          <cx:pt idx="448">134450</cx:pt>
          <cx:pt idx="449">139000</cx:pt>
          <cx:pt idx="450">144900</cx:pt>
          <cx:pt idx="451">223500</cx:pt>
          <cx:pt idx="452">163000</cx:pt>
          <cx:pt idx="453">130000</cx:pt>
          <cx:pt idx="454">192000</cx:pt>
          <cx:pt idx="455">207500</cx:pt>
          <cx:pt idx="456">141000</cx:pt>
          <cx:pt idx="457">150000</cx:pt>
          <cx:pt idx="458">141000</cx:pt>
          <cx:pt idx="459">207500</cx:pt>
          <cx:pt idx="460">126500</cx:pt>
          <cx:pt idx="461">244600</cx:pt>
          <cx:pt idx="462">185000</cx:pt>
          <cx:pt idx="463">220000</cx:pt>
          <cx:pt idx="464">112000</cx:pt>
          <cx:pt idx="465">181500</cx:pt>
          <cx:pt idx="466">127000</cx:pt>
          <cx:pt idx="467">101000</cx:pt>
          <cx:pt idx="468">212000</cx:pt>
          <cx:pt idx="469">147000</cx:pt>
          <cx:pt idx="470">125000</cx:pt>
          <cx:pt idx="471">175000</cx:pt>
          <cx:pt idx="472">124500</cx:pt>
          <cx:pt idx="473">122500</cx:pt>
          <cx:pt idx="474">164900</cx:pt>
          <cx:pt idx="475">116000</cx:pt>
          <cx:pt idx="476">202665</cx:pt>
          <cx:pt idx="477">152000</cx:pt>
          <cx:pt idx="478">191000</cx:pt>
          <cx:pt idx="479">190000</cx:pt>
          <cx:pt idx="480">165600</cx:pt>
          <cx:pt idx="481">173000</cx:pt>
          <cx:pt idx="482">87500</cx:pt>
          <cx:pt idx="483">210000</cx:pt>
          <cx:pt idx="484">150000</cx:pt>
          <cx:pt idx="485">256000</cx:pt>
          <cx:pt idx="486">176000</cx:pt>
          <cx:pt idx="487">155000</cx:pt>
          <cx:pt idx="488">266000</cx:pt>
          <cx:pt idx="489">188700</cx:pt>
          <cx:pt idx="490">129000</cx:pt>
          <cx:pt idx="491">178740</cx:pt>
          <cx:pt idx="492">123000</cx:pt>
          <cx:pt idx="493">147000</cx:pt>
          <cx:pt idx="494">128000</cx:pt>
          <cx:pt idx="495">251000</cx:pt>
          <cx:pt idx="496">67000</cx:pt>
          <cx:pt idx="497">374000</cx:pt>
          <cx:pt idx="498">142500</cx:pt>
          <cx:pt idx="499">132500</cx:pt>
          <cx:pt idx="500">178000</cx:pt>
          <cx:pt idx="501">156000</cx:pt>
          <cx:pt idx="502">158500</cx:pt>
          <cx:pt idx="503">139000</cx:pt>
          <cx:pt idx="504">164990</cx:pt>
          <cx:pt idx="505">127000</cx:pt>
          <cx:pt idx="506">272000</cx:pt>
          <cx:pt idx="507">155000</cx:pt>
          <cx:pt idx="508">140200</cx:pt>
          <cx:pt idx="509">140000</cx:pt>
          <cx:pt idx="510">210000</cx:pt>
          <cx:pt idx="511">195400</cx:pt>
          <cx:pt idx="512">115000</cx:pt>
          <cx:pt idx="513">140000</cx:pt>
          <cx:pt idx="514">89500</cx:pt>
          <cx:pt idx="515">172500</cx:pt>
          <cx:pt idx="516">157500</cx:pt>
          <cx:pt idx="517">134000</cx:pt>
          <cx:pt idx="518">154000</cx:pt>
          <cx:pt idx="519">130000</cx:pt>
          <cx:pt idx="520">181134</cx:pt>
          <cx:pt idx="521">126175</cx:pt>
          <cx:pt idx="522">149500</cx:pt>
          <cx:pt idx="523">159000</cx:pt>
          <cx:pt idx="524">141000</cx:pt>
          <cx:pt idx="525">205000</cx:pt>
          <cx:pt idx="526">175000</cx:pt>
          <cx:pt idx="527">78000</cx:pt>
          <cx:pt idx="528">142000</cx:pt>
          <cx:pt idx="529">207000</cx:pt>
          <cx:pt idx="530">170000</cx:pt>
          <cx:pt idx="531">289000</cx:pt>
          <cx:pt idx="532">108000</cx:pt>
          <cx:pt idx="533">177500</cx:pt>
          <cx:pt idx="534">128000</cx:pt>
          <cx:pt idx="535">175500</cx:pt>
          <cx:pt idx="536">318061</cx:pt>
          <cx:pt idx="537">190000</cx:pt>
          <cx:pt idx="538">139000</cx:pt>
          <cx:pt idx="539">324000</cx:pt>
          <cx:pt idx="540">135000</cx:pt>
          <cx:pt idx="541">192000</cx:pt>
          <cx:pt idx="542">224500</cx:pt>
          <cx:pt idx="543">120000</cx:pt>
          <cx:pt idx="544">190000</cx:pt>
          <cx:pt idx="545">165000</cx:pt>
          <cx:pt idx="546">118500</cx:pt>
          <cx:pt idx="547">188500</cx:pt>
          <cx:pt idx="548">145000</cx:pt>
          <cx:pt idx="549">155000</cx:pt>
          <cx:pt idx="550">164500</cx:pt>
          <cx:pt idx="551">187500</cx:pt>
          <cx:pt idx="552">178000</cx:pt>
          <cx:pt idx="553">179000</cx:pt>
          <cx:pt idx="554">102000</cx:pt>
          <cx:pt idx="555">133000</cx:pt>
          <cx:pt idx="556">107000</cx:pt>
          <cx:pt idx="557">165000</cx:pt>
          <cx:pt idx="558">176000</cx:pt>
          <cx:pt idx="559">159434</cx:pt>
          <cx:pt idx="560">187100</cx:pt>
          <cx:pt idx="561">207500</cx:pt>
          <cx:pt idx="562">221000</cx:pt>
          <cx:pt idx="563">151000</cx:pt>
          <cx:pt idx="564">88000</cx:pt>
          <cx:pt idx="565">123500</cx:pt>
          <cx:pt idx="566">135000</cx:pt>
          <cx:pt idx="567">82500</cx:pt>
          <cx:pt idx="568">149000</cx:pt>
          <cx:pt idx="569">139400</cx:pt>
          <cx:pt idx="570">97500</cx:pt>
          <cx:pt idx="571">109900</cx:pt>
          <cx:pt idx="572">227680</cx:pt>
          <cx:pt idx="573">130500</cx:pt>
          <cx:pt idx="574">135500</cx:pt>
          <cx:pt idx="575">274000</cx:pt>
          <cx:pt idx="576">223500</cx:pt>
          <cx:pt idx="577">133000</cx:pt>
          <cx:pt idx="578">159950</cx:pt>
          <cx:pt idx="579">131400</cx:pt>
          <cx:pt idx="580">152000</cx:pt>
          <cx:pt idx="581">163000</cx:pt>
          <cx:pt idx="582">224900</cx:pt>
          <cx:pt idx="583">175000</cx:pt>
          <cx:pt idx="584">155000</cx:pt>
          <cx:pt idx="585">137500</cx:pt>
          <cx:pt idx="586">224000</cx:pt>
          <cx:pt idx="587">217000</cx:pt>
          <cx:pt idx="588">183000</cx:pt>
          <cx:pt idx="589">158900</cx:pt>
          <cx:pt idx="590">189000</cx:pt>
          <cx:pt idx="591">270000</cx:pt>
          <cx:pt idx="592">166000</cx:pt>
          <cx:pt idx="593">103600</cx:pt>
          <cx:pt idx="594">148000</cx:pt>
          <cx:pt idx="595">173000</cx:pt>
          <cx:pt idx="596">167000</cx:pt>
          <cx:pt idx="597">168500</cx:pt>
          <cx:pt idx="598">139950</cx:pt>
          <cx:pt idx="599">140000</cx:pt>
          <cx:pt idx="600">137500</cx:pt>
          <cx:pt idx="601">129000</cx:pt>
          <cx:pt idx="602">144000</cx:pt>
          <cx:pt idx="603">194500</cx:pt>
          <cx:pt idx="604">130500</cx:pt>
          <cx:pt idx="605">108000</cx:pt>
          <cx:pt idx="606">174900</cx:pt>
          <cx:pt idx="607">185900</cx:pt>
          <cx:pt idx="608">171000</cx:pt>
          <cx:pt idx="609">172500</cx:pt>
          <cx:pt idx="610">147000</cx:pt>
          <cx:pt idx="611">264132</cx:pt>
          <cx:pt idx="612">170000</cx:pt>
          <cx:pt idx="613">194700</cx:pt>
          <cx:pt idx="614">127000</cx:pt>
          <cx:pt idx="615">254000</cx:pt>
          <cx:pt idx="616">174000</cx:pt>
          <cx:pt idx="617">187500</cx:pt>
          <cx:pt idx="618">152000</cx:pt>
          <cx:pt idx="619">162000</cx:pt>
          <cx:pt idx="620">131500</cx:pt>
          <cx:pt idx="621">139900</cx:pt>
          <cx:pt idx="622">152000</cx:pt>
          <cx:pt idx="623">141000</cx:pt>
          <cx:pt idx="624">132500</cx:pt>
          <cx:pt idx="625">179400</cx:pt>
          <cx:pt idx="626">250580</cx:pt>
          <cx:pt idx="627">93500</cx:pt>
          <cx:pt idx="628">248900</cx:pt>
          <cx:pt idx="629">209500</cx:pt>
          <cx:pt idx="630">168000</cx:pt>
          <cx:pt idx="631">194000</cx:pt>
          <cx:pt idx="632">81000</cx:pt>
          <cx:pt idx="633">135000</cx:pt>
          <cx:pt idx="634">119900</cx:pt>
          <cx:pt idx="635">154000</cx:pt>
          <cx:pt idx="636">176485</cx:pt>
          <cx:pt idx="637">122900</cx:pt>
          <cx:pt idx="638">200141</cx:pt>
          <cx:pt idx="639">185000</cx:pt>
          <cx:pt idx="640">185850</cx:pt>
          <cx:pt idx="641">135000</cx:pt>
          <cx:pt idx="642">213500</cx:pt>
          <cx:pt idx="643">140000</cx:pt>
          <cx:pt idx="644">154500</cx:pt>
          <cx:pt idx="645">173000</cx:pt>
          <cx:pt idx="646">165000</cx:pt>
          <cx:pt idx="647">182000</cx:pt>
          <cx:pt idx="648">135000</cx:pt>
          <cx:pt idx="649">135000</cx:pt>
          <cx:pt idx="650">159500</cx:pt>
          <cx:pt idx="651">159895</cx:pt>
          <cx:pt idx="652">176500</cx:pt>
          <cx:pt idx="653">173900</cx:pt>
          <cx:pt idx="654">219500</cx:pt>
          <cx:pt idx="655">185000</cx:pt>
          <cx:pt idx="656">138800</cx:pt>
          <cx:pt idx="657">206000</cx:pt>
          <cx:pt idx="658">169990</cx:pt>
          <cx:pt idx="659">128000</cx:pt>
          <cx:pt idx="660">192000</cx:pt>
          <cx:pt idx="661">88000</cx:pt>
          <cx:pt idx="662">160000</cx:pt>
          <cx:pt idx="663">227000</cx:pt>
          <cx:pt idx="664">187500</cx:pt>
          <cx:pt idx="665">213490</cx:pt>
          <cx:pt idx="666">83500</cx:pt>
          <cx:pt idx="667">167500</cx:pt>
          <cx:pt idx="668">175000</cx:pt>
          <cx:pt idx="669">230000</cx:pt>
          <cx:pt idx="670">92900</cx:pt>
          <cx:pt idx="671">315500</cx:pt>
          <cx:pt idx="672">146000</cx:pt>
          <cx:pt idx="673">148000</cx:pt>
          <cx:pt idx="674">176432</cx:pt>
          <cx:pt idx="675">136500</cx:pt>
          <cx:pt idx="676">128000</cx:pt>
          <cx:pt idx="677">132000</cx:pt>
          <cx:pt idx="678">135000</cx:pt>
          <cx:pt idx="679">37900</cx:pt>
          <cx:pt idx="680">159500</cx:pt>
          <cx:pt idx="681">106500</cx:pt>
          <cx:pt idx="682">106000</cx:pt>
          <cx:pt idx="683">178400</cx:pt>
          <cx:pt idx="684">179900</cx:pt>
          <cx:pt idx="685">136500</cx:pt>
          <cx:pt idx="686">134500</cx:pt>
          <cx:pt idx="687">125500</cx:pt>
          <cx:pt idx="688">190000</cx:pt>
          <cx:pt idx="689">250000</cx:pt>
          <cx:pt idx="690">140000</cx:pt>
          <cx:pt idx="691">87000</cx:pt>
          <cx:pt idx="692">133700</cx:pt>
          <cx:pt idx="693">88000</cx:pt>
          <cx:pt idx="694">118400</cx:pt>
          <cx:pt idx="695">75000</cx:pt>
          <cx:pt idx="696">149500</cx:pt>
          <cx:pt idx="697">155000</cx:pt>
          <cx:pt idx="698">119000</cx:pt>
          <cx:pt idx="699">165000</cx:pt>
          <cx:pt idx="700">94000</cx:pt>
          <cx:pt idx="701">91000</cx:pt>
          <cx:pt idx="702">144000</cx:pt>
          <cx:pt idx="703">203000</cx:pt>
          <cx:pt idx="704">143000</cx:pt>
          <cx:pt idx="705">97000</cx:pt>
          <cx:pt idx="706">149900</cx:pt>
          <cx:pt idx="707">135000</cx:pt>
          <cx:pt idx="708">230000</cx:pt>
          <cx:pt idx="709">149900</cx:pt>
          <cx:pt idx="710">218000</cx:pt>
          <cx:pt idx="711">84900</cx:pt>
          <cx:pt idx="712">179900</cx:pt>
          <cx:pt idx="713">105000</cx:pt>
          <cx:pt idx="714">230000</cx:pt>
          <cx:pt idx="715">197000</cx:pt>
          <cx:pt idx="716">108959</cx:pt>
          <cx:pt idx="717">203000</cx:pt>
          <cx:pt idx="718">175500</cx:pt>
          <cx:pt idx="719">197900</cx:pt>
          <cx:pt idx="720">156932</cx:pt>
          <cx:pt idx="721">183900</cx:pt>
          <cx:pt idx="722">213000</cx:pt>
          <cx:pt idx="723">127000</cx:pt>
          <cx:pt idx="724">162000</cx:pt>
          <cx:pt idx="725">142500</cx:pt>
          <cx:pt idx="726">227000</cx:pt>
          <cx:pt idx="727">105000</cx:pt>
          <cx:pt idx="728">132500</cx:pt>
          <cx:pt idx="729">265900</cx:pt>
          <cx:pt idx="730">171000</cx:pt>
          <cx:pt idx="731">117000</cx:pt>
          <cx:pt idx="732">119500</cx:pt>
          <cx:pt idx="733">170000</cx:pt>
          <cx:pt idx="734">155000</cx:pt>
          <cx:pt idx="735">105000</cx:pt>
          <cx:pt idx="736">325000</cx:pt>
          <cx:pt idx="737">131000</cx:pt>
          <cx:pt idx="738">147000</cx:pt>
          <cx:pt idx="739">235000</cx:pt>
          <cx:pt idx="740">134500</cx:pt>
          <cx:pt idx="741">123000</cx:pt>
          <cx:pt idx="742">229456</cx:pt>
          <cx:pt idx="743">246578</cx:pt>
          <cx:pt idx="744">125000</cx:pt>
          <cx:pt idx="745">193879</cx:pt>
          <cx:pt idx="746">79000</cx:pt>
          <cx:pt idx="747">282922</cx:pt>
          <cx:pt idx="748">125500</cx:pt>
          <cx:pt idx="749">105000</cx:pt>
          <cx:pt idx="750">145000</cx:pt>
          <cx:pt idx="751">186500</cx:pt>
          <cx:pt idx="752">132500</cx:pt>
          <cx:pt idx="753">125500</cx:pt>
          <cx:pt idx="754">142000</cx:pt>
          <cx:pt idx="755">230000</cx:pt>
          <cx:pt idx="756">185000</cx:pt>
          <cx:pt idx="757">140000</cx:pt>
          <cx:pt idx="758">68400</cx:pt>
          <cx:pt idx="759">90000</cx:pt>
          <cx:pt idx="760">143000</cx:pt>
          <cx:pt idx="761">124000</cx:pt>
          <cx:pt idx="762">140000</cx:pt>
          <cx:pt idx="763">169900</cx:pt>
          <cx:pt idx="764">202500</cx:pt>
          <cx:pt idx="765">119000</cx:pt>
          <cx:pt idx="766">147500</cx:pt>
          <cx:pt idx="767">144000</cx:pt>
          <cx:pt idx="768">163000</cx:pt>
          <cx:pt idx="769">171750</cx:pt>
          <cx:pt idx="770">167900</cx:pt>
          <cx:pt idx="771">140000</cx:pt>
          <cx:pt idx="772">101800</cx:pt>
          <cx:pt idx="773">127500</cx:pt>
          <cx:pt idx="774">153500</cx:pt>
          <cx:pt idx="775">178000</cx:pt>
          <cx:pt idx="776">180500</cx:pt>
          <cx:pt idx="777">149700</cx:pt>
          <cx:pt idx="778">179200</cx:pt>
          <cx:pt idx="779">197000</cx:pt>
          <cx:pt idx="780">132500</cx:pt>
          <cx:pt idx="781">148000</cx:pt>
          <cx:pt idx="782">149900</cx:pt>
          <cx:pt idx="783">151000</cx:pt>
          <cx:pt idx="784">154000</cx:pt>
          <cx:pt idx="785">129000</cx:pt>
          <cx:pt idx="786">155000</cx:pt>
          <cx:pt idx="787">157900</cx:pt>
          <cx:pt idx="788">156500</cx:pt>
          <cx:pt idx="789">112000</cx:pt>
          <cx:pt idx="790">180000</cx:pt>
          <cx:pt idx="791">84500</cx:pt>
          <cx:pt idx="792">130000</cx:pt>
          <cx:pt idx="793">200000</cx:pt>
          <cx:pt idx="794">153575</cx:pt>
          <cx:pt idx="795">192500</cx:pt>
          <cx:pt idx="796">190000</cx:pt>
          <cx:pt idx="797">244000</cx:pt>
          <cx:pt idx="798">128500</cx:pt>
          <cx:pt idx="799">150750</cx:pt>
          <cx:pt idx="800">180000</cx:pt>
          <cx:pt idx="801">180000</cx:pt>
          <cx:pt idx="802">243000</cx:pt>
          <cx:pt idx="803">194500</cx:pt>
          <cx:pt idx="804">120000</cx:pt>
          <cx:pt idx="805">318000</cx:pt>
          <cx:pt idx="806">169500</cx:pt>
          <cx:pt idx="807">113000</cx:pt>
          <cx:pt idx="808">184000</cx:pt>
          <cx:pt idx="809">262500</cx:pt>
          <cx:pt idx="810">130000</cx:pt>
          <cx:pt idx="811">174000</cx:pt>
          <cx:pt idx="812">148500</cx:pt>
          <cx:pt idx="813">256300</cx:pt>
          <cx:pt idx="814">136900</cx:pt>
          <cx:pt idx="815">230000</cx:pt>
          <cx:pt idx="816">217000</cx:pt>
          <cx:pt idx="817">231500</cx:pt>
          <cx:pt idx="818">277000</cx:pt>
          <cx:pt idx="819">277000</cx:pt>
          <cx:pt idx="820">252678</cx:pt>
          <cx:pt idx="821">168500</cx:pt>
          <cx:pt idx="822">249700</cx:pt>
          <cx:pt idx="823">260000</cx:pt>
          <cx:pt idx="824">230000</cx:pt>
          <cx:pt idx="825">158000</cx:pt>
          <cx:pt idx="826">183500</cx:pt>
          <cx:pt idx="827">207500</cx:pt>
          <cx:pt idx="828">184000</cx:pt>
          <cx:pt idx="829">231500</cx:pt>
          <cx:pt idx="830">226000</cx:pt>
          <cx:pt idx="831">180500</cx:pt>
          <cx:pt idx="832">115000</cx:pt>
          <cx:pt idx="833">172500</cx:pt>
          <cx:pt idx="834">274900</cx:pt>
          <cx:pt idx="835">175500</cx:pt>
          <cx:pt idx="836">179900</cx:pt>
          <cx:pt idx="837">115000</cx:pt>
          <cx:pt idx="838">279500</cx:pt>
          <cx:pt idx="839">196500</cx:pt>
          <cx:pt idx="840">307000</cx:pt>
          <cx:pt idx="841">306000</cx:pt>
          <cx:pt idx="842">178000</cx:pt>
          <cx:pt idx="843">125000</cx:pt>
          <cx:pt idx="844">190000</cx:pt>
          <cx:pt idx="845">201000</cx:pt>
          <cx:pt idx="846">185000</cx:pt>
          <cx:pt idx="847">140000</cx:pt>
          <cx:pt idx="848">215000</cx:pt>
          <cx:pt idx="849">228500</cx:pt>
          <cx:pt idx="850">180000</cx:pt>
          <cx:pt idx="851">204750</cx:pt>
          <cx:pt idx="852">225000</cx:pt>
          <cx:pt idx="853">159000</cx:pt>
          <cx:pt idx="854">181000</cx:pt>
          <cx:pt idx="855">220000</cx:pt>
          <cx:pt idx="856">110000</cx:pt>
          <cx:pt idx="857">211000</cx:pt>
          <cx:pt idx="858">126000</cx:pt>
          <cx:pt idx="859">181900</cx:pt>
          <cx:pt idx="860">158000</cx:pt>
          <cx:pt idx="861">119000</cx:pt>
          <cx:pt idx="862">265000</cx:pt>
          <cx:pt idx="863">146500</cx:pt>
          <cx:pt idx="864">98000</cx:pt>
          <cx:pt idx="865">187000</cx:pt>
          <cx:pt idx="866">106250</cx:pt>
          <cx:pt idx="867">440000</cx:pt>
          <cx:pt idx="868">228950</cx:pt>
          <cx:pt idx="869">208900</cx:pt>
          <cx:pt idx="870">159000</cx:pt>
          <cx:pt idx="871">89471</cx:pt>
          <cx:pt idx="872">214000</cx:pt>
          <cx:pt idx="873">241000</cx:pt>
          <cx:pt idx="874">132000</cx:pt>
          <cx:pt idx="875">167000</cx:pt>
          <cx:pt idx="876">162000</cx:pt>
          <cx:pt idx="877">284000</cx:pt>
          <cx:pt idx="878">172400</cx:pt>
          <cx:pt idx="879">226700</cx:pt>
          <cx:pt idx="880">134432</cx:pt>
          <cx:pt idx="881">222000</cx:pt>
          <cx:pt idx="882">158000</cx:pt>
          <cx:pt idx="883">198500</cx:pt>
          <cx:pt idx="884">213250</cx:pt>
          <cx:pt idx="885">161000</cx:pt>
          <cx:pt idx="886">79900</cx:pt>
          <cx:pt idx="887">250000</cx:pt>
          <cx:pt idx="888">179665</cx:pt>
          <cx:pt idx="889">145250</cx:pt>
          <cx:pt idx="890">181000</cx:pt>
          <cx:pt idx="891">155000</cx:pt>
          <cx:pt idx="892">255500</cx:pt>
          <cx:pt idx="893">168000</cx:pt>
          <cx:pt idx="894">108000</cx:pt>
          <cx:pt idx="895">280000</cx:pt>
          <cx:pt idx="896">234000</cx:pt>
          <cx:pt idx="897">192000</cx:pt>
          <cx:pt idx="898">214000</cx:pt>
          <cx:pt idx="899">175000</cx:pt>
          <cx:pt idx="900">127500</cx:pt>
          <cx:pt idx="901">175000</cx:pt>
          <cx:pt idx="902">179000</cx:pt>
          <cx:pt idx="903">161000</cx:pt>
          <cx:pt idx="904">119500</cx:pt>
          <cx:pt idx="905">297000</cx:pt>
          <cx:pt idx="906">239000</cx:pt>
          <cx:pt idx="907">215000</cx:pt>
          <cx:pt idx="908">204000</cx:pt>
          <cx:pt idx="909">113000</cx:pt>
          <cx:pt idx="910">131500</cx:pt>
          <cx:pt idx="911">205950</cx:pt>
          <cx:pt idx="912">257500</cx:pt>
          <cx:pt idx="913">260400</cx:pt>
          <cx:pt idx="914">96500</cx:pt>
          <cx:pt idx="915">157900</cx:pt>
          <cx:pt idx="916">212000</cx:pt>
          <cx:pt idx="917">116000</cx:pt>
          <cx:pt idx="918">55000</cx:pt>
          <cx:pt idx="919">217500</cx:pt>
          <cx:pt idx="920">114504</cx:pt>
          <cx:pt idx="921">271000</cx:pt>
          <cx:pt idx="922">221000</cx:pt>
          <cx:pt idx="923">135000</cx:pt>
          <cx:pt idx="924">160000</cx:pt>
          <cx:pt idx="925">226000</cx:pt>
          <cx:pt idx="926">227875</cx:pt>
          <cx:pt idx="927">197900</cx:pt>
          <cx:pt idx="928">191000</cx:pt>
          <cx:pt idx="929">225000</cx:pt>
          <cx:pt idx="930">135000</cx:pt>
          <cx:pt idx="931">139500</cx:pt>
          <cx:pt idx="932">102776</cx:pt>
          <cx:pt idx="933">232600</cx:pt>
          <cx:pt idx="934">161500</cx:pt>
          <cx:pt idx="935">385000</cx:pt>
          <cx:pt idx="936">194201</cx:pt>
          <cx:pt idx="937">185000</cx:pt>
          <cx:pt idx="938">225000</cx:pt>
          <cx:pt idx="939">237000</cx:pt>
          <cx:pt idx="940">171000</cx:pt>
          <cx:pt idx="941">152000</cx:pt>
          <cx:pt idx="942">205000</cx:pt>
          <cx:pt idx="943">261500</cx:pt>
          <cx:pt idx="944">165000</cx:pt>
          <cx:pt idx="945">369900</cx:pt>
          <cx:pt idx="946">93000</cx:pt>
          <cx:pt idx="947">372500</cx:pt>
          <cx:pt idx="948">264561</cx:pt>
          <cx:pt idx="949">153000</cx:pt>
          <cx:pt idx="950">200500</cx:pt>
          <cx:pt idx="951">140000</cx:pt>
          <cx:pt idx="952">213000</cx:pt>
          <cx:pt idx="953">153900</cx:pt>
          <cx:pt idx="954">215200</cx:pt>
          <cx:pt idx="955">213000</cx:pt>
          <cx:pt idx="956">173500</cx:pt>
          <cx:pt idx="957">187000</cx:pt>
          <cx:pt idx="958">221500</cx:pt>
          <cx:pt idx="959">215000</cx:pt>
          <cx:pt idx="960">350000</cx:pt>
          <cx:pt idx="961">164000</cx:pt>
          <cx:pt idx="962">392000</cx:pt>
          <cx:pt idx="963">158000</cx:pt>
          <cx:pt idx="964">143500</cx:pt>
          <cx:pt idx="965">370878</cx:pt>
          <cx:pt idx="966">189000</cx:pt>
          <cx:pt idx="967">230500</cx:pt>
          <cx:pt idx="968">167000</cx:pt>
          <cx:pt idx="969">190000</cx:pt>
          <cx:pt idx="970">155000</cx:pt>
          <cx:pt idx="971">132000</cx:pt>
          <cx:pt idx="972">108000</cx:pt>
          <cx:pt idx="973">189950</cx:pt>
          <cx:pt idx="974">139000</cx:pt>
          <cx:pt idx="975">183200</cx:pt>
          <cx:pt idx="976">175000</cx:pt>
          <cx:pt idx="977">98300</cx:pt>
          <cx:pt idx="978">285000</cx:pt>
          <cx:pt idx="979">148500</cx:pt>
          <cx:pt idx="980">175900</cx:pt>
          <cx:pt idx="981">129000</cx:pt>
          <cx:pt idx="982">319000</cx:pt>
          <cx:pt idx="983">312500</cx:pt>
          <cx:pt idx="984">194500</cx:pt>
          <cx:pt idx="985">193500</cx:pt>
          <cx:pt idx="986">196500</cx:pt>
          <cx:pt idx="987">169000</cx:pt>
          <cx:pt idx="988">172000</cx:pt>
          <cx:pt idx="989">181000</cx:pt>
          <cx:pt idx="990">280000</cx:pt>
          <cx:pt idx="991">157000</cx:pt>
          <cx:pt idx="992">233170</cx:pt>
          <cx:pt idx="993">201000</cx:pt>
          <cx:pt idx="994">144500</cx:pt>
          <cx:pt idx="995">191000</cx:pt>
          <cx:pt idx="996">180000</cx:pt>
          <cx:pt idx="997">245350</cx:pt>
          <cx:pt idx="998">172500</cx:pt>
          <cx:pt idx="999">318000</cx:pt>
          <cx:pt idx="1000">173000</cx:pt>
          <cx:pt idx="1001">184100</cx:pt>
          <cx:pt idx="1002">328000</cx:pt>
          <cx:pt idx="1003">293077</cx:pt>
          <cx:pt idx="1004">167900</cx:pt>
          <cx:pt idx="1005">155000</cx:pt>
          <cx:pt idx="1006">91500</cx:pt>
          <cx:pt idx="1007">118000</cx:pt>
          <cx:pt idx="1008">170000</cx:pt>
          <cx:pt idx="1009">348000</cx:pt>
          <cx:pt idx="1010">201000</cx:pt>
          <cx:pt idx="1011">212900</cx:pt>
          <cx:pt idx="1012">135000</cx:pt>
          <cx:pt idx="1013">163900</cx:pt>
          <cx:pt idx="1014">207500</cx:pt>
          <cx:pt idx="1015">174000</cx:pt>
          <cx:pt idx="1016">136500</cx:pt>
          <cx:pt idx="1017">259000</cx:pt>
          <cx:pt idx="1018">178000</cx:pt>
          <cx:pt idx="1019">135000</cx:pt>
          <cx:pt idx="1020">236500</cx:pt>
          <cx:pt idx="1021">239799</cx:pt>
          <cx:pt idx="1022">160000</cx:pt>
          <cx:pt idx="1023">169000</cx:pt>
          <cx:pt idx="1024">248000</cx:pt>
          <cx:pt idx="1025">187000</cx:pt>
          <cx:pt idx="1026">232000</cx:pt>
          <cx:pt idx="1027">287000</cx:pt>
          <cx:pt idx="1028">181000</cx:pt>
          <cx:pt idx="1029">137500</cx:pt>
          <cx:pt idx="1030">240000</cx:pt>
          <cx:pt idx="1031">174500</cx:pt>
          <cx:pt idx="1032">165000</cx:pt>
          <cx:pt idx="1033">124900</cx:pt>
          <cx:pt idx="1034">187500</cx:pt>
          <cx:pt idx="1035">143000</cx:pt>
          <cx:pt idx="1036">160000</cx:pt>
          <cx:pt idx="1037">239000</cx:pt>
          <cx:pt idx="1038">220000</cx:pt>
          <cx:pt idx="1039">337500</cx:pt>
          <cx:pt idx="1040">163500</cx:pt>
          <cx:pt idx="1041">173000</cx:pt>
          <cx:pt idx="1042">137500</cx:pt>
          <cx:pt idx="1043">240000</cx:pt>
          <cx:pt idx="1044">255000</cx:pt>
          <cx:pt idx="1045">235128</cx:pt>
          <cx:pt idx="1046">102000</cx:pt>
          <cx:pt idx="1047">146000</cx:pt>
          <cx:pt idx="1048">178000</cx:pt>
          <cx:pt idx="1049">224000</cx:pt>
          <cx:pt idx="1050">127000</cx:pt>
          <cx:pt idx="1051">192500</cx:pt>
          <cx:pt idx="1052">216000</cx:pt>
          <cx:pt idx="1053">257000</cx:pt>
          <cx:pt idx="1054">175900</cx:pt>
          <cx:pt idx="1055">154900</cx:pt>
          <cx:pt idx="1056">340000</cx:pt>
          <cx:pt idx="1057">190000</cx:pt>
          <cx:pt idx="1058">200000</cx:pt>
          <cx:pt idx="1059">248328</cx:pt>
          <cx:pt idx="1060">223000</cx:pt>
          <cx:pt idx="1061">177500</cx:pt>
          <cx:pt idx="1062">179900</cx:pt>
          <cx:pt idx="1063">112000</cx:pt>
          <cx:pt idx="1064">228500</cx:pt>
          <cx:pt idx="1065">125500</cx:pt>
          <cx:pt idx="1066">127000</cx:pt>
          <cx:pt idx="1067">232000</cx:pt>
          <cx:pt idx="1068">283463</cx:pt>
          <cx:pt idx="1069">143000</cx:pt>
          <cx:pt idx="1070">142000</cx:pt>
          <cx:pt idx="1071">227000</cx:pt>
          <cx:pt idx="1072">335000</cx:pt>
          <cx:pt idx="1073">138000</cx:pt>
          <cx:pt idx="1074">210000</cx:pt>
          <cx:pt idx="1075">465000</cx:pt>
          <cx:pt idx="1076">144000</cx:pt>
          <cx:pt idx="1077">137900</cx:pt>
          <cx:pt idx="1078">182900</cx:pt>
          <cx:pt idx="1079">230000</cx:pt>
          <cx:pt idx="1080">192140</cx:pt>
          <cx:pt idx="1081">125000</cx:pt>
          <cx:pt idx="1082">165400</cx:pt>
          <cx:pt idx="1083">215000</cx:pt>
          <cx:pt idx="1084">235000</cx:pt>
          <cx:pt idx="1085">158000</cx:pt>
          <cx:pt idx="1086">301500</cx:pt>
          <cx:pt idx="1087">275000</cx:pt>
          <cx:pt idx="1088">174000</cx:pt>
          <cx:pt idx="1089">91500</cx:pt>
          <cx:pt idx="1090">235000</cx:pt>
          <cx:pt idx="1091">237500</cx:pt>
          <cx:pt idx="1092">394617</cx:pt>
          <cx:pt idx="1093">377500</cx:pt>
          <cx:pt idx="1094">237000</cx:pt>
          <cx:pt idx="1095">163000</cx:pt>
          <cx:pt idx="1096">130000</cx:pt>
          <cx:pt idx="1097">137450</cx:pt>
          <cx:pt idx="1098">260000</cx:pt>
          <cx:pt idx="1099">197900</cx:pt>
          <cx:pt idx="1100">104900</cx:pt>
          <cx:pt idx="1101">189000</cx:pt>
          <cx:pt idx="1102">179600</cx:pt>
          <cx:pt idx="1103">367294</cx:pt>
          <cx:pt idx="1104">185750</cx:pt>
          <cx:pt idx="1105">167500</cx:pt>
          <cx:pt idx="1106">168000</cx:pt>
          <cx:pt idx="1107">130000</cx:pt>
          <cx:pt idx="1108">144000</cx:pt>
          <cx:pt idx="1109">95000</cx:pt>
          <cx:pt idx="1110">181000</cx:pt>
          <cx:pt idx="1111">271900</cx:pt>
          <cx:pt idx="1112">287090</cx:pt>
          <cx:pt idx="1113">147000</cx:pt>
          <cx:pt idx="1114">104900</cx:pt>
          <cx:pt idx="1115">178000</cx:pt>
          <cx:pt idx="1116">193000</cx:pt>
          <cx:pt idx="1117">160000</cx:pt>
          <cx:pt idx="1118">195000</cx:pt>
          <cx:pt idx="1119">239000</cx:pt>
          <cx:pt idx="1120">175000</cx:pt>
          <cx:pt idx="1121">193500</cx:pt>
          <cx:pt idx="1122">220000</cx:pt>
          <cx:pt idx="1123">211000</cx:pt>
          <cx:pt idx="1124">118964</cx:pt>
          <cx:pt idx="1125">208500</cx:pt>
          <cx:pt idx="1126">226000</cx:pt>
          <cx:pt idx="1127">222500</cx:pt>
          <cx:pt idx="1128">311872</cx:pt>
          <cx:pt idx="1129">107400</cx:pt>
          <cx:pt idx="1130">216500</cx:pt>
          <cx:pt idx="1131">172500</cx:pt>
          <cx:pt idx="1132">104000</cx:pt>
          <cx:pt idx="1133">185000</cx:pt>
          <cx:pt idx="1134">325624</cx:pt>
          <cx:pt idx="1135">179500</cx:pt>
          <cx:pt idx="1136">210000</cx:pt>
          <cx:pt idx="1137">107000</cx:pt>
          <cx:pt idx="1138">205000</cx:pt>
          <cx:pt idx="1139">266000</cx:pt>
          <cx:pt idx="1140">143900</cx:pt>
          <cx:pt idx="1141">190000</cx:pt>
          <cx:pt idx="1142">135000</cx:pt>
          <cx:pt idx="1143">311500</cx:pt>
          <cx:pt idx="1144">163990</cx:pt>
          <cx:pt idx="1145">113000</cx:pt>
          <cx:pt idx="1146">129900</cx:pt>
          <cx:pt idx="1147">200000</cx:pt>
          <cx:pt idx="1148">233230</cx:pt>
          <cx:pt idx="1149">415298</cx:pt>
          <cx:pt idx="1150">180000</cx:pt>
          <cx:pt idx="1151">192000</cx:pt>
          <cx:pt idx="1152">235000</cx:pt>
          <cx:pt idx="1153">269500</cx:pt>
          <cx:pt idx="1154">244000</cx:pt>
          <cx:pt idx="1155">254900</cx:pt>
          <cx:pt idx="1156">219500</cx:pt>
          <cx:pt idx="1157">136500</cx:pt>
          <cx:pt idx="1158">230000</cx:pt>
          <cx:pt idx="1159">386250</cx:pt>
          <cx:pt idx="1160">188000</cx:pt>
          <cx:pt idx="1161">284000</cx:pt>
          <cx:pt idx="1162">270000</cx:pt>
          <cx:pt idx="1163">301000</cx:pt>
          <cx:pt idx="1164">340000</cx:pt>
          <cx:pt idx="1165">339750</cx:pt>
          <cx:pt idx="1166">263435</cx:pt>
          <cx:pt idx="1167">225000</cx:pt>
          <cx:pt idx="1168">150000</cx:pt>
          <cx:pt idx="1169">215000</cx:pt>
          <cx:pt idx="1170">118000</cx:pt>
          <cx:pt idx="1171">315000</cx:pt>
          <cx:pt idx="1172">162900</cx:pt>
          <cx:pt idx="1173">81000</cx:pt>
          <cx:pt idx="1174">394432</cx:pt>
          <cx:pt idx="1175">190000</cx:pt>
          <cx:pt idx="1176">185000</cx:pt>
          <cx:pt idx="1177">263000</cx:pt>
          <cx:pt idx="1178">210000</cx:pt>
          <cx:pt idx="1179">172785</cx:pt>
          <cx:pt idx="1180">326000</cx:pt>
          <cx:pt idx="1181">315000</cx:pt>
          <cx:pt idx="1182">184000</cx:pt>
          <cx:pt idx="1183">360000</cx:pt>
          <cx:pt idx="1184">177000</cx:pt>
          <cx:pt idx="1185">305900</cx:pt>
          <cx:pt idx="1186">169500</cx:pt>
          <cx:pt idx="1187">145000</cx:pt>
          <cx:pt idx="1188">170000</cx:pt>
          <cx:pt idx="1189">219500</cx:pt>
          <cx:pt idx="1190">315750</cx:pt>
          <cx:pt idx="1191">202500</cx:pt>
          <cx:pt idx="1192">213500</cx:pt>
          <cx:pt idx="1193">248000</cx:pt>
          <cx:pt idx="1194">206300</cx:pt>
          <cx:pt idx="1195">131000</cx:pt>
          <cx:pt idx="1196">215000</cx:pt>
          <cx:pt idx="1197">375000</cx:pt>
          <cx:pt idx="1198">377426</cx:pt>
          <cx:pt idx="1199">188000</cx:pt>
          <cx:pt idx="1200">253293</cx:pt>
          <cx:pt idx="1201">225000</cx:pt>
          <cx:pt idx="1202">265979</cx:pt>
          <cx:pt idx="1203">313000</cx:pt>
          <cx:pt idx="1204">275500</cx:pt>
          <cx:pt idx="1205">140000</cx:pt>
          <cx:pt idx="1206">222500</cx:pt>
          <cx:pt idx="1207">239900</cx:pt>
          <cx:pt idx="1208">157500</cx:pt>
          <cx:pt idx="1209">269790</cx:pt>
          <cx:pt idx="1210">275000</cx:pt>
          <cx:pt idx="1211">320000</cx:pt>
          <cx:pt idx="1212">423000</cx:pt>
          <cx:pt idx="1213">337000</cx:pt>
          <cx:pt idx="1214">165150</cx:pt>
          <cx:pt idx="1215">87000</cx:pt>
          <cx:pt idx="1216">216837</cx:pt>
          <cx:pt idx="1217">220000</cx:pt>
          <cx:pt idx="1218">179540</cx:pt>
          <cx:pt idx="1219">402000</cx:pt>
          <cx:pt idx="1220">159500</cx:pt>
          <cx:pt idx="1221">236000</cx:pt>
          <cx:pt idx="1222">233000</cx:pt>
          <cx:pt idx="1223">236000</cx:pt>
          <cx:pt idx="1224">124000</cx:pt>
          <cx:pt idx="1225">200000</cx:pt>
          <cx:pt idx="1226">178900</cx:pt>
          <cx:pt idx="1227">143000</cx:pt>
          <cx:pt idx="1228">149000</cx:pt>
          <cx:pt idx="1229">136905</cx:pt>
          <cx:pt idx="1230">167500</cx:pt>
          <cx:pt idx="1231">222000</cx:pt>
          <cx:pt idx="1232">188000</cx:pt>
          <cx:pt idx="1233">215000</cx:pt>
          <cx:pt idx="1234">205000</cx:pt>
          <cx:pt idx="1235">180000</cx:pt>
          <cx:pt idx="1236">135500</cx:pt>
          <cx:pt idx="1237">117500</cx:pt>
          <cx:pt idx="1238">195000</cx:pt>
          <cx:pt idx="1239">395192</cx:pt>
          <cx:pt idx="1240">320000</cx:pt>
          <cx:pt idx="1241">255000</cx:pt>
          <cx:pt idx="1242">155000</cx:pt>
          <cx:pt idx="1243">238000</cx:pt>
          <cx:pt idx="1244">201800</cx:pt>
          <cx:pt idx="1245">150000</cx:pt>
          <cx:pt idx="1246">126000</cx:pt>
          <cx:pt idx="1247">168000</cx:pt>
          <cx:pt idx="1248">118858</cx:pt>
          <cx:pt idx="1249">253000</cx:pt>
          <cx:pt idx="1250">154000</cx:pt>
          <cx:pt idx="1251">239500</cx:pt>
          <cx:pt idx="1252">185000</cx:pt>
          <cx:pt idx="1253">150900</cx:pt>
          <cx:pt idx="1254">145000</cx:pt>
          <cx:pt idx="1255">268000</cx:pt>
          <cx:pt idx="1256">145000</cx:pt>
          <cx:pt idx="1257">174000</cx:pt>
          <cx:pt idx="1258">336000</cx:pt>
          <cx:pt idx="1259">214000</cx:pt>
          <cx:pt idx="1260">139600</cx:pt>
          <cx:pt idx="1261">145000</cx:pt>
          <cx:pt idx="1262">214900</cx:pt>
          <cx:pt idx="1263">140000</cx:pt>
          <cx:pt idx="1264">100000</cx:pt>
          <cx:pt idx="1265">295493</cx:pt>
          <cx:pt idx="1266">186500</cx:pt>
          <cx:pt idx="1267">244000</cx:pt>
          <cx:pt idx="1268">274300</cx:pt>
          <cx:pt idx="1269">170000</cx:pt>
          <cx:pt idx="1270">466500</cx:pt>
          <cx:pt idx="1271">139000</cx:pt>
          <cx:pt idx="1272">200000</cx:pt>
          <cx:pt idx="1273">224900</cx:pt>
          <cx:pt idx="1274">290000</cx:pt>
          <cx:pt idx="1275">137500</cx:pt>
          <cx:pt idx="1276">189000</cx:pt>
          <cx:pt idx="1277">112000</cx:pt>
          <cx:pt idx="1278">155835</cx:pt>
          <cx:pt idx="1279">315000</cx:pt>
          <cx:pt idx="1280">161500</cx:pt>
          <cx:pt idx="1281">189000</cx:pt>
          <cx:pt idx="1282">190000</cx:pt>
          <cx:pt idx="1283">193000</cx:pt>
          <cx:pt idx="1284">171000</cx:pt>
          <cx:pt idx="1285">256000</cx:pt>
          <cx:pt idx="1286">124000</cx:pt>
          <cx:pt idx="1287">176500</cx:pt>
          <cx:pt idx="1288">207000</cx:pt>
          <cx:pt idx="1289">240000</cx:pt>
          <cx:pt idx="1290">195000</cx:pt>
          <cx:pt idx="1291">164000</cx:pt>
          <cx:pt idx="1292">274970</cx:pt>
          <cx:pt idx="1293">184000</cx:pt>
          <cx:pt idx="1294">290000</cx:pt>
          <cx:pt idx="1295">136000</cx:pt>
          <cx:pt idx="1296">180500</cx:pt>
          <cx:pt idx="1297">281000</cx:pt>
          <cx:pt idx="1298">139000</cx:pt>
          <cx:pt idx="1299">250000</cx:pt>
          <cx:pt idx="1300">157000</cx:pt>
          <cx:pt idx="1301">176000</cx:pt>
          <cx:pt idx="1302">165500</cx:pt>
          <cx:pt idx="1303">162900</cx:pt>
          <cx:pt idx="1304">122000</cx:pt>
          <cx:pt idx="1305">232000</cx:pt>
          <cx:pt idx="1306">129500</cx:pt>
          <cx:pt idx="1307">135000</cx:pt>
          <cx:pt idx="1308">259500</cx:pt>
          <cx:pt idx="1309">133900</cx:pt>
          <cx:pt idx="1310">200100</cx:pt>
          <cx:pt idx="1311">171000</cx:pt>
          <cx:pt idx="1312">325300</cx:pt>
          <cx:pt idx="1313">250000</cx:pt>
          <cx:pt idx="1314">260000</cx:pt>
          <cx:pt idx="1315">320000</cx:pt>
          <cx:pt idx="1316">140000</cx:pt>
          <cx:pt idx="1317">137000</cx:pt>
          <cx:pt idx="1318">403000</cx:pt>
          <cx:pt idx="1319">135900</cx:pt>
          <cx:pt idx="1320">250000</cx:pt>
          <cx:pt idx="1321">309000</cx:pt>
          <cx:pt idx="1322">501837</cx:pt>
          <cx:pt idx="1323">290000</cx:pt>
          <cx:pt idx="1324">317000</cx:pt>
          <cx:pt idx="1325">290000</cx:pt>
          <cx:pt idx="1326">234000</cx:pt>
          <cx:pt idx="1327">267000</cx:pt>
          <cx:pt idx="1328">240000</cx:pt>
          <cx:pt idx="1329">260000</cx:pt>
          <cx:pt idx="1330">200624</cx:pt>
          <cx:pt idx="1331">229000</cx:pt>
          <cx:pt idx="1332">280000</cx:pt>
          <cx:pt idx="1333">202900</cx:pt>
          <cx:pt idx="1334">268000</cx:pt>
          <cx:pt idx="1335">342643</cx:pt>
          <cx:pt idx="1336">228000</cx:pt>
          <cx:pt idx="1337">235000</cx:pt>
          <cx:pt idx="1338">325000</cx:pt>
          <cx:pt idx="1339">380000</cx:pt>
          <cx:pt idx="1340">402861</cx:pt>
          <cx:pt idx="1341">426000</cx:pt>
          <cx:pt idx="1342">135000</cx:pt>
          <cx:pt idx="1343">290000</cx:pt>
          <cx:pt idx="1344">187500</cx:pt>
          <cx:pt idx="1345">250000</cx:pt>
          <cx:pt idx="1346">345000</cx:pt>
          <cx:pt idx="1347">128000</cx:pt>
          <cx:pt idx="1348">240000</cx:pt>
          <cx:pt idx="1349">110000</cx:pt>
          <cx:pt idx="1350">341000</cx:pt>
          <cx:pt idx="1351">314813</cx:pt>
          <cx:pt idx="1352">98000</cx:pt>
          <cx:pt idx="1353">395000</cx:pt>
          <cx:pt idx="1354">335000</cx:pt>
          <cx:pt idx="1355">274725</cx:pt>
          <cx:pt idx="1356">165000</cx:pt>
          <cx:pt idx="1357">325000</cx:pt>
          <cx:pt idx="1358">197500</cx:pt>
          <cx:pt idx="1359">255900</cx:pt>
          <cx:pt idx="1360">252000</cx:pt>
          <cx:pt idx="1361">242000</cx:pt>
          <cx:pt idx="1362">270000</cx:pt>
          <cx:pt idx="1363">115000</cx:pt>
          <cx:pt idx="1364">145900</cx:pt>
          <cx:pt idx="1365">278000</cx:pt>
          <cx:pt idx="1366">176000</cx:pt>
          <cx:pt idx="1367">206900</cx:pt>
          <cx:pt idx="1368">138887</cx:pt>
          <cx:pt idx="1369">225000</cx:pt>
          <cx:pt idx="1370">410000</cx:pt>
          <cx:pt idx="1371">122000</cx:pt>
          <cx:pt idx="1372">214000</cx:pt>
          <cx:pt idx="1373">250000</cx:pt>
          <cx:pt idx="1374">281213</cx:pt>
          <cx:pt idx="1375">302000</cx:pt>
          <cx:pt idx="1376">219210</cx:pt>
          <cx:pt idx="1377">285000</cx:pt>
          <cx:pt idx="1378">177000</cx:pt>
          <cx:pt idx="1379">262500</cx:pt>
          <cx:pt idx="1380">266500</cx:pt>
          <cx:pt idx="1381">239000</cx:pt>
          <cx:pt idx="1382">294000</cx:pt>
          <cx:pt idx="1383">125000</cx:pt>
          <cx:pt idx="1384">412500</cx:pt>
          <cx:pt idx="1385">383970</cx:pt>
          <cx:pt idx="1386">438780</cx:pt>
          <cx:pt idx="1387">315000</cx:pt>
          <cx:pt idx="1388">276000</cx:pt>
          <cx:pt idx="1389">260000</cx:pt>
          <cx:pt idx="1390">124500</cx:pt>
          <cx:pt idx="1391">437154</cx:pt>
          <cx:pt idx="1392">239000</cx:pt>
          <cx:pt idx="1393">258000</cx:pt>
          <cx:pt idx="1394">430000</cx:pt>
          <cx:pt idx="1395">199900</cx:pt>
          <cx:pt idx="1396">119000</cx:pt>
          <cx:pt idx="1397">555000</cx:pt>
          <cx:pt idx="1398">160000</cx:pt>
          <cx:pt idx="1399">354000</cx:pt>
          <cx:pt idx="1400">214500</cx:pt>
          <cx:pt idx="1401">142600</cx:pt>
          <cx:pt idx="1402">295000</cx:pt>
          <cx:pt idx="1403">305000</cx:pt>
          <cx:pt idx="1404">451950</cx:pt>
          <cx:pt idx="1405">755000</cx:pt>
          <cx:pt idx="1406">240000</cx:pt>
          <cx:pt idx="1407">361919</cx:pt>
          <cx:pt idx="1408">144000</cx:pt>
          <cx:pt idx="1409">141000</cx:pt>
          <cx:pt idx="1410">359100</cx:pt>
          <cx:pt idx="1411">335000</cx:pt>
          <cx:pt idx="1412">160000</cx:pt>
          <cx:pt idx="1413">310000</cx:pt>
          <cx:pt idx="1414">244400</cx:pt>
          <cx:pt idx="1415">151400</cx:pt>
          <cx:pt idx="1416">285000</cx:pt>
          <cx:pt idx="1417">262280</cx:pt>
          <cx:pt idx="1418">90000</cx:pt>
          <cx:pt idx="1419">287000</cx:pt>
          <cx:pt idx="1420">350000</cx:pt>
          <cx:pt idx="1421">118500</cx:pt>
          <cx:pt idx="1422">333168</cx:pt>
          <cx:pt idx="1423">378500</cx:pt>
          <cx:pt idx="1424">310000</cx:pt>
          <cx:pt idx="1425">136000</cx:pt>
          <cx:pt idx="1426">625000</cx:pt>
          <cx:pt idx="1427">137000</cx:pt>
          <cx:pt idx="1428">169000</cx:pt>
          <cx:pt idx="1429">745000</cx:pt>
          <cx:pt idx="1430">320000</cx:pt>
          <cx:pt idx="1431">345000</cx:pt>
          <cx:pt idx="1432">184750</cx:pt>
          <cx:pt idx="1433">242000</cx:pt>
          <cx:pt idx="1434">446261</cx:pt>
          <cx:pt idx="1435">325000</cx:pt>
          <cx:pt idx="1436">299800</cx:pt>
          <cx:pt idx="1437">485000</cx:pt>
          <cx:pt idx="1438">303477</cx:pt>
          <cx:pt idx="1439">106000</cx:pt>
          <cx:pt idx="1440">424870</cx:pt>
          <cx:pt idx="1441">272000</cx:pt>
          <cx:pt idx="1442">611657</cx:pt>
          <cx:pt idx="1443">556581</cx:pt>
          <cx:pt idx="1444">107500</cx:pt>
          <cx:pt idx="1445">191000</cx:pt>
          <cx:pt idx="1446">381000</cx:pt>
          <cx:pt idx="1447">122500</cx:pt>
          <cx:pt idx="1448">475000</cx:pt>
          <cx:pt idx="1449">582933</cx:pt>
          <cx:pt idx="1450">538000</cx:pt>
          <cx:pt idx="1451">142953</cx:pt>
          <cx:pt idx="1452">197000</cx:pt>
          <cx:pt idx="1453">154300</cx:pt>
          <cx:pt idx="1454">160000</cx:pt>
          <cx:pt idx="1455">250000</cx:pt>
          <cx:pt idx="1456">190000</cx:pt>
          <cx:pt idx="1457">200000</cx:pt>
          <cx:pt idx="1458">200500</cx:pt>
          <cx:pt idx="1459">200000</cx:pt>
        </cx:lvl>
      </cx:numDim>
    </cx:data>
  </cx:chartData>
  <cx:chart>
    <cx:title pos="t" align="ctr" overlay="0">
      <cx:tx>
        <cx:txData>
          <cx:v>Sale Price by Total Rooms Above Ground</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Sale Price by Total Rooms Above Ground</a:t>
          </a:r>
        </a:p>
      </cx:txPr>
    </cx:title>
    <cx:plotArea>
      <cx:plotAreaRegion>
        <cx:series layoutId="boxWhisker" uniqueId="{8631708F-4B53-4B06-B61D-27F57E803B5D}">
          <cx:tx>
            <cx:txData>
              <cx:f>TotRmsAbvGrd!$B$3</cx:f>
              <cx:v>Sale Price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numFmt formatCode="$#,##0.00" sourceLinked="0"/>
      </cx:axis>
    </cx:plotArea>
  </cx:chart>
  <cx:spPr>
    <a:ln>
      <a:solidFill>
        <a:schemeClr val="tx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OverallQual!$A$4:$A$1463</cx:f>
        <cx:lvl ptCount="1460">
          <cx:pt idx="0">1</cx:pt>
          <cx:pt idx="1">1</cx:pt>
          <cx:pt idx="2">2</cx:pt>
          <cx:pt idx="3">2</cx:pt>
          <cx:pt idx="4">2</cx:pt>
          <cx:pt idx="5">3</cx:pt>
          <cx:pt idx="6">3</cx:pt>
          <cx:pt idx="7">3</cx:pt>
          <cx:pt idx="8">3</cx:pt>
          <cx:pt idx="9">3</cx:pt>
          <cx:pt idx="10">3</cx:pt>
          <cx:pt idx="11">3</cx:pt>
          <cx:pt idx="12">3</cx:pt>
          <cx:pt idx="13">3</cx:pt>
          <cx:pt idx="14">3</cx:pt>
          <cx:pt idx="15">3</cx:pt>
          <cx:pt idx="16">3</cx:pt>
          <cx:pt idx="17">3</cx:pt>
          <cx:pt idx="18">3</cx:pt>
          <cx:pt idx="19">3</cx:pt>
          <cx:pt idx="20">3</cx:pt>
          <cx:pt idx="21">3</cx:pt>
          <cx:pt idx="22">3</cx:pt>
          <cx:pt idx="23">3</cx:pt>
          <cx:pt idx="24">3</cx:pt>
          <cx:pt idx="25">4</cx:pt>
          <cx:pt idx="26">4</cx:pt>
          <cx:pt idx="27">4</cx:pt>
          <cx:pt idx="28">4</cx:pt>
          <cx:pt idx="29">4</cx:pt>
          <cx:pt idx="30">4</cx:pt>
          <cx:pt idx="31">4</cx:pt>
          <cx:pt idx="32">4</cx:pt>
          <cx:pt idx="33">4</cx:pt>
          <cx:pt idx="34">4</cx:pt>
          <cx:pt idx="35">4</cx:pt>
          <cx:pt idx="36">4</cx:pt>
          <cx:pt idx="37">4</cx:pt>
          <cx:pt idx="38">4</cx:pt>
          <cx:pt idx="39">4</cx:pt>
          <cx:pt idx="40">4</cx:pt>
          <cx:pt idx="41">4</cx:pt>
          <cx:pt idx="42">4</cx:pt>
          <cx:pt idx="43">4</cx:pt>
          <cx:pt idx="44">4</cx:pt>
          <cx:pt idx="45">4</cx:pt>
          <cx:pt idx="46">4</cx:pt>
          <cx:pt idx="47">4</cx:pt>
          <cx:pt idx="48">4</cx:pt>
          <cx:pt idx="49">4</cx:pt>
          <cx:pt idx="50">4</cx:pt>
          <cx:pt idx="51">4</cx:pt>
          <cx:pt idx="52">4</cx:pt>
          <cx:pt idx="53">4</cx:pt>
          <cx:pt idx="54">4</cx:pt>
          <cx:pt idx="55">4</cx:pt>
          <cx:pt idx="56">4</cx:pt>
          <cx:pt idx="57">4</cx:pt>
          <cx:pt idx="58">4</cx:pt>
          <cx:pt idx="59">4</cx:pt>
          <cx:pt idx="60">4</cx:pt>
          <cx:pt idx="61">4</cx:pt>
          <cx:pt idx="62">4</cx:pt>
          <cx:pt idx="63">4</cx:pt>
          <cx:pt idx="64">4</cx:pt>
          <cx:pt idx="65">4</cx:pt>
          <cx:pt idx="66">4</cx:pt>
          <cx:pt idx="67">4</cx:pt>
          <cx:pt idx="68">4</cx:pt>
          <cx:pt idx="69">4</cx:pt>
          <cx:pt idx="70">4</cx:pt>
          <cx:pt idx="71">4</cx:pt>
          <cx:pt idx="72">4</cx:pt>
          <cx:pt idx="73">4</cx:pt>
          <cx:pt idx="74">4</cx:pt>
          <cx:pt idx="75">4</cx:pt>
          <cx:pt idx="76">4</cx:pt>
          <cx:pt idx="77">4</cx:pt>
          <cx:pt idx="78">4</cx:pt>
          <cx:pt idx="79">4</cx:pt>
          <cx:pt idx="80">4</cx:pt>
          <cx:pt idx="81">4</cx:pt>
          <cx:pt idx="82">4</cx:pt>
          <cx:pt idx="83">4</cx:pt>
          <cx:pt idx="84">4</cx:pt>
          <cx:pt idx="85">4</cx:pt>
          <cx:pt idx="86">4</cx:pt>
          <cx:pt idx="87">4</cx:pt>
          <cx:pt idx="88">4</cx:pt>
          <cx:pt idx="89">4</cx:pt>
          <cx:pt idx="90">4</cx:pt>
          <cx:pt idx="91">4</cx:pt>
          <cx:pt idx="92">4</cx:pt>
          <cx:pt idx="93">4</cx:pt>
          <cx:pt idx="94">4</cx:pt>
          <cx:pt idx="95">4</cx:pt>
          <cx:pt idx="96">4</cx:pt>
          <cx:pt idx="97">4</cx:pt>
          <cx:pt idx="98">4</cx:pt>
          <cx:pt idx="99">4</cx:pt>
          <cx:pt idx="100">4</cx:pt>
          <cx:pt idx="101">4</cx:pt>
          <cx:pt idx="102">4</cx:pt>
          <cx:pt idx="103">4</cx:pt>
          <cx:pt idx="104">4</cx:pt>
          <cx:pt idx="105">4</cx:pt>
          <cx:pt idx="106">4</cx:pt>
          <cx:pt idx="107">4</cx:pt>
          <cx:pt idx="108">4</cx:pt>
          <cx:pt idx="109">4</cx:pt>
          <cx:pt idx="110">4</cx:pt>
          <cx:pt idx="111">4</cx:pt>
          <cx:pt idx="112">4</cx:pt>
          <cx:pt idx="113">4</cx:pt>
          <cx:pt idx="114">4</cx:pt>
          <cx:pt idx="115">4</cx:pt>
          <cx:pt idx="116">4</cx:pt>
          <cx:pt idx="117">4</cx:pt>
          <cx:pt idx="118">4</cx:pt>
          <cx:pt idx="119">4</cx:pt>
          <cx:pt idx="120">4</cx:pt>
          <cx:pt idx="121">4</cx:pt>
          <cx:pt idx="122">4</cx:pt>
          <cx:pt idx="123">4</cx:pt>
          <cx:pt idx="124">4</cx:pt>
          <cx:pt idx="125">4</cx:pt>
          <cx:pt idx="126">4</cx:pt>
          <cx:pt idx="127">4</cx:pt>
          <cx:pt idx="128">4</cx:pt>
          <cx:pt idx="129">4</cx:pt>
          <cx:pt idx="130">4</cx:pt>
          <cx:pt idx="131">4</cx:pt>
          <cx:pt idx="132">4</cx:pt>
          <cx:pt idx="133">4</cx:pt>
          <cx:pt idx="134">4</cx:pt>
          <cx:pt idx="135">4</cx:pt>
          <cx:pt idx="136">4</cx:pt>
          <cx:pt idx="137">4</cx:pt>
          <cx:pt idx="138">4</cx:pt>
          <cx:pt idx="139">4</cx:pt>
          <cx:pt idx="140">4</cx:pt>
          <cx:pt idx="141">5</cx:pt>
          <cx:pt idx="142">5</cx:pt>
          <cx:pt idx="143">5</cx:pt>
          <cx:pt idx="144">5</cx:pt>
          <cx:pt idx="145">5</cx:pt>
          <cx:pt idx="146">5</cx:pt>
          <cx:pt idx="147">5</cx:pt>
          <cx:pt idx="148">5</cx:pt>
          <cx:pt idx="149">5</cx:pt>
          <cx:pt idx="150">5</cx:pt>
          <cx:pt idx="151">5</cx:pt>
          <cx:pt idx="152">5</cx:pt>
          <cx:pt idx="153">5</cx:pt>
          <cx:pt idx="154">5</cx:pt>
          <cx:pt idx="155">5</cx:pt>
          <cx:pt idx="156">5</cx:pt>
          <cx:pt idx="157">5</cx:pt>
          <cx:pt idx="158">5</cx:pt>
          <cx:pt idx="159">5</cx:pt>
          <cx:pt idx="160">5</cx:pt>
          <cx:pt idx="161">5</cx:pt>
          <cx:pt idx="162">5</cx:pt>
          <cx:pt idx="163">5</cx:pt>
          <cx:pt idx="164">5</cx:pt>
          <cx:pt idx="165">5</cx:pt>
          <cx:pt idx="166">5</cx:pt>
          <cx:pt idx="167">5</cx:pt>
          <cx:pt idx="168">5</cx:pt>
          <cx:pt idx="169">5</cx:pt>
          <cx:pt idx="170">5</cx:pt>
          <cx:pt idx="171">5</cx:pt>
          <cx:pt idx="172">5</cx:pt>
          <cx:pt idx="173">5</cx:pt>
          <cx:pt idx="174">5</cx:pt>
          <cx:pt idx="175">5</cx:pt>
          <cx:pt idx="176">5</cx:pt>
          <cx:pt idx="177">5</cx:pt>
          <cx:pt idx="178">5</cx:pt>
          <cx:pt idx="179">5</cx:pt>
          <cx:pt idx="180">5</cx:pt>
          <cx:pt idx="181">5</cx:pt>
          <cx:pt idx="182">5</cx:pt>
          <cx:pt idx="183">5</cx:pt>
          <cx:pt idx="184">5</cx:pt>
          <cx:pt idx="185">5</cx:pt>
          <cx:pt idx="186">5</cx:pt>
          <cx:pt idx="187">5</cx:pt>
          <cx:pt idx="188">5</cx:pt>
          <cx:pt idx="189">5</cx:pt>
          <cx:pt idx="190">5</cx:pt>
          <cx:pt idx="191">5</cx:pt>
          <cx:pt idx="192">5</cx:pt>
          <cx:pt idx="193">5</cx:pt>
          <cx:pt idx="194">5</cx:pt>
          <cx:pt idx="195">5</cx:pt>
          <cx:pt idx="196">5</cx:pt>
          <cx:pt idx="197">5</cx:pt>
          <cx:pt idx="198">5</cx:pt>
          <cx:pt idx="199">5</cx:pt>
          <cx:pt idx="200">5</cx:pt>
          <cx:pt idx="201">5</cx:pt>
          <cx:pt idx="202">5</cx:pt>
          <cx:pt idx="203">5</cx:pt>
          <cx:pt idx="204">5</cx:pt>
          <cx:pt idx="205">5</cx:pt>
          <cx:pt idx="206">5</cx:pt>
          <cx:pt idx="207">5</cx:pt>
          <cx:pt idx="208">5</cx:pt>
          <cx:pt idx="209">5</cx:pt>
          <cx:pt idx="210">5</cx:pt>
          <cx:pt idx="211">5</cx:pt>
          <cx:pt idx="212">5</cx:pt>
          <cx:pt idx="213">5</cx:pt>
          <cx:pt idx="214">5</cx:pt>
          <cx:pt idx="215">5</cx:pt>
          <cx:pt idx="216">5</cx:pt>
          <cx:pt idx="217">5</cx:pt>
          <cx:pt idx="218">5</cx:pt>
          <cx:pt idx="219">5</cx:pt>
          <cx:pt idx="220">5</cx:pt>
          <cx:pt idx="221">5</cx:pt>
          <cx:pt idx="222">5</cx:pt>
          <cx:pt idx="223">5</cx:pt>
          <cx:pt idx="224">5</cx:pt>
          <cx:pt idx="225">5</cx:pt>
          <cx:pt idx="226">5</cx:pt>
          <cx:pt idx="227">5</cx:pt>
          <cx:pt idx="228">5</cx:pt>
          <cx:pt idx="229">5</cx:pt>
          <cx:pt idx="230">5</cx:pt>
          <cx:pt idx="231">5</cx:pt>
          <cx:pt idx="232">5</cx:pt>
          <cx:pt idx="233">5</cx:pt>
          <cx:pt idx="234">5</cx:pt>
          <cx:pt idx="235">5</cx:pt>
          <cx:pt idx="236">5</cx:pt>
          <cx:pt idx="237">5</cx:pt>
          <cx:pt idx="238">5</cx:pt>
          <cx:pt idx="239">5</cx:pt>
          <cx:pt idx="240">5</cx:pt>
          <cx:pt idx="241">5</cx:pt>
          <cx:pt idx="242">5</cx:pt>
          <cx:pt idx="243">5</cx:pt>
          <cx:pt idx="244">5</cx:pt>
          <cx:pt idx="245">5</cx:pt>
          <cx:pt idx="246">5</cx:pt>
          <cx:pt idx="247">5</cx:pt>
          <cx:pt idx="248">5</cx:pt>
          <cx:pt idx="249">5</cx:pt>
          <cx:pt idx="250">5</cx:pt>
          <cx:pt idx="251">5</cx:pt>
          <cx:pt idx="252">5</cx:pt>
          <cx:pt idx="253">5</cx:pt>
          <cx:pt idx="254">5</cx:pt>
          <cx:pt idx="255">5</cx:pt>
          <cx:pt idx="256">5</cx:pt>
          <cx:pt idx="257">5</cx:pt>
          <cx:pt idx="258">5</cx:pt>
          <cx:pt idx="259">5</cx:pt>
          <cx:pt idx="260">5</cx:pt>
          <cx:pt idx="261">5</cx:pt>
          <cx:pt idx="262">5</cx:pt>
          <cx:pt idx="263">5</cx:pt>
          <cx:pt idx="264">5</cx:pt>
          <cx:pt idx="265">5</cx:pt>
          <cx:pt idx="266">5</cx:pt>
          <cx:pt idx="267">5</cx:pt>
          <cx:pt idx="268">5</cx:pt>
          <cx:pt idx="269">5</cx:pt>
          <cx:pt idx="270">5</cx:pt>
          <cx:pt idx="271">5</cx:pt>
          <cx:pt idx="272">5</cx:pt>
          <cx:pt idx="273">5</cx:pt>
          <cx:pt idx="274">5</cx:pt>
          <cx:pt idx="275">5</cx:pt>
          <cx:pt idx="276">5</cx:pt>
          <cx:pt idx="277">5</cx:pt>
          <cx:pt idx="278">5</cx:pt>
          <cx:pt idx="279">5</cx:pt>
          <cx:pt idx="280">5</cx:pt>
          <cx:pt idx="281">5</cx:pt>
          <cx:pt idx="282">5</cx:pt>
          <cx:pt idx="283">5</cx:pt>
          <cx:pt idx="284">5</cx:pt>
          <cx:pt idx="285">5</cx:pt>
          <cx:pt idx="286">5</cx:pt>
          <cx:pt idx="287">5</cx:pt>
          <cx:pt idx="288">5</cx:pt>
          <cx:pt idx="289">5</cx:pt>
          <cx:pt idx="290">5</cx:pt>
          <cx:pt idx="291">5</cx:pt>
          <cx:pt idx="292">5</cx:pt>
          <cx:pt idx="293">5</cx:pt>
          <cx:pt idx="294">5</cx:pt>
          <cx:pt idx="295">5</cx:pt>
          <cx:pt idx="296">5</cx:pt>
          <cx:pt idx="297">5</cx:pt>
          <cx:pt idx="298">5</cx:pt>
          <cx:pt idx="299">5</cx:pt>
          <cx:pt idx="300">5</cx:pt>
          <cx:pt idx="301">5</cx:pt>
          <cx:pt idx="302">5</cx:pt>
          <cx:pt idx="303">5</cx:pt>
          <cx:pt idx="304">5</cx:pt>
          <cx:pt idx="305">5</cx:pt>
          <cx:pt idx="306">5</cx:pt>
          <cx:pt idx="307">5</cx:pt>
          <cx:pt idx="308">5</cx:pt>
          <cx:pt idx="309">5</cx:pt>
          <cx:pt idx="310">5</cx:pt>
          <cx:pt idx="311">5</cx:pt>
          <cx:pt idx="312">5</cx:pt>
          <cx:pt idx="313">5</cx:pt>
          <cx:pt idx="314">5</cx:pt>
          <cx:pt idx="315">5</cx:pt>
          <cx:pt idx="316">5</cx:pt>
          <cx:pt idx="317">5</cx:pt>
          <cx:pt idx="318">5</cx:pt>
          <cx:pt idx="319">5</cx:pt>
          <cx:pt idx="320">5</cx:pt>
          <cx:pt idx="321">5</cx:pt>
          <cx:pt idx="322">5</cx:pt>
          <cx:pt idx="323">5</cx:pt>
          <cx:pt idx="324">5</cx:pt>
          <cx:pt idx="325">5</cx:pt>
          <cx:pt idx="326">5</cx:pt>
          <cx:pt idx="327">5</cx:pt>
          <cx:pt idx="328">5</cx:pt>
          <cx:pt idx="329">5</cx:pt>
          <cx:pt idx="330">5</cx:pt>
          <cx:pt idx="331">5</cx:pt>
          <cx:pt idx="332">5</cx:pt>
          <cx:pt idx="333">5</cx:pt>
          <cx:pt idx="334">5</cx:pt>
          <cx:pt idx="335">5</cx:pt>
          <cx:pt idx="336">5</cx:pt>
          <cx:pt idx="337">5</cx:pt>
          <cx:pt idx="338">5</cx:pt>
          <cx:pt idx="339">5</cx:pt>
          <cx:pt idx="340">5</cx:pt>
          <cx:pt idx="341">5</cx:pt>
          <cx:pt idx="342">5</cx:pt>
          <cx:pt idx="343">5</cx:pt>
          <cx:pt idx="344">5</cx:pt>
          <cx:pt idx="345">5</cx:pt>
          <cx:pt idx="346">5</cx:pt>
          <cx:pt idx="347">5</cx:pt>
          <cx:pt idx="348">5</cx:pt>
          <cx:pt idx="349">5</cx:pt>
          <cx:pt idx="350">5</cx:pt>
          <cx:pt idx="351">5</cx:pt>
          <cx:pt idx="352">5</cx:pt>
          <cx:pt idx="353">5</cx:pt>
          <cx:pt idx="354">5</cx:pt>
          <cx:pt idx="355">5</cx:pt>
          <cx:pt idx="356">5</cx:pt>
          <cx:pt idx="357">5</cx:pt>
          <cx:pt idx="358">5</cx:pt>
          <cx:pt idx="359">5</cx:pt>
          <cx:pt idx="360">5</cx:pt>
          <cx:pt idx="361">5</cx:pt>
          <cx:pt idx="362">5</cx:pt>
          <cx:pt idx="363">5</cx:pt>
          <cx:pt idx="364">5</cx:pt>
          <cx:pt idx="365">5</cx:pt>
          <cx:pt idx="366">5</cx:pt>
          <cx:pt idx="367">5</cx:pt>
          <cx:pt idx="368">5</cx:pt>
          <cx:pt idx="369">5</cx:pt>
          <cx:pt idx="370">5</cx:pt>
          <cx:pt idx="371">5</cx:pt>
          <cx:pt idx="372">5</cx:pt>
          <cx:pt idx="373">5</cx:pt>
          <cx:pt idx="374">5</cx:pt>
          <cx:pt idx="375">5</cx:pt>
          <cx:pt idx="376">5</cx:pt>
          <cx:pt idx="377">5</cx:pt>
          <cx:pt idx="378">5</cx:pt>
          <cx:pt idx="379">5</cx:pt>
          <cx:pt idx="380">5</cx:pt>
          <cx:pt idx="381">5</cx:pt>
          <cx:pt idx="382">5</cx:pt>
          <cx:pt idx="383">5</cx:pt>
          <cx:pt idx="384">5</cx:pt>
          <cx:pt idx="385">5</cx:pt>
          <cx:pt idx="386">5</cx:pt>
          <cx:pt idx="387">5</cx:pt>
          <cx:pt idx="388">5</cx:pt>
          <cx:pt idx="389">5</cx:pt>
          <cx:pt idx="390">5</cx:pt>
          <cx:pt idx="391">5</cx:pt>
          <cx:pt idx="392">5</cx:pt>
          <cx:pt idx="393">5</cx:pt>
          <cx:pt idx="394">5</cx:pt>
          <cx:pt idx="395">5</cx:pt>
          <cx:pt idx="396">5</cx:pt>
          <cx:pt idx="397">5</cx:pt>
          <cx:pt idx="398">5</cx:pt>
          <cx:pt idx="399">5</cx:pt>
          <cx:pt idx="400">5</cx:pt>
          <cx:pt idx="401">5</cx:pt>
          <cx:pt idx="402">5</cx:pt>
          <cx:pt idx="403">5</cx:pt>
          <cx:pt idx="404">5</cx:pt>
          <cx:pt idx="405">5</cx:pt>
          <cx:pt idx="406">5</cx:pt>
          <cx:pt idx="407">5</cx:pt>
          <cx:pt idx="408">5</cx:pt>
          <cx:pt idx="409">5</cx:pt>
          <cx:pt idx="410">5</cx:pt>
          <cx:pt idx="411">5</cx:pt>
          <cx:pt idx="412">5</cx:pt>
          <cx:pt idx="413">5</cx:pt>
          <cx:pt idx="414">5</cx:pt>
          <cx:pt idx="415">5</cx:pt>
          <cx:pt idx="416">5</cx:pt>
          <cx:pt idx="417">5</cx:pt>
          <cx:pt idx="418">5</cx:pt>
          <cx:pt idx="419">5</cx:pt>
          <cx:pt idx="420">5</cx:pt>
          <cx:pt idx="421">5</cx:pt>
          <cx:pt idx="422">5</cx:pt>
          <cx:pt idx="423">5</cx:pt>
          <cx:pt idx="424">5</cx:pt>
          <cx:pt idx="425">5</cx:pt>
          <cx:pt idx="426">5</cx:pt>
          <cx:pt idx="427">5</cx:pt>
          <cx:pt idx="428">5</cx:pt>
          <cx:pt idx="429">5</cx:pt>
          <cx:pt idx="430">5</cx:pt>
          <cx:pt idx="431">5</cx:pt>
          <cx:pt idx="432">5</cx:pt>
          <cx:pt idx="433">5</cx:pt>
          <cx:pt idx="434">5</cx:pt>
          <cx:pt idx="435">5</cx:pt>
          <cx:pt idx="436">5</cx:pt>
          <cx:pt idx="437">5</cx:pt>
          <cx:pt idx="438">5</cx:pt>
          <cx:pt idx="439">5</cx:pt>
          <cx:pt idx="440">5</cx:pt>
          <cx:pt idx="441">5</cx:pt>
          <cx:pt idx="442">5</cx:pt>
          <cx:pt idx="443">5</cx:pt>
          <cx:pt idx="444">5</cx:pt>
          <cx:pt idx="445">5</cx:pt>
          <cx:pt idx="446">5</cx:pt>
          <cx:pt idx="447">5</cx:pt>
          <cx:pt idx="448">5</cx:pt>
          <cx:pt idx="449">5</cx:pt>
          <cx:pt idx="450">5</cx:pt>
          <cx:pt idx="451">5</cx:pt>
          <cx:pt idx="452">5</cx:pt>
          <cx:pt idx="453">5</cx:pt>
          <cx:pt idx="454">5</cx:pt>
          <cx:pt idx="455">5</cx:pt>
          <cx:pt idx="456">5</cx:pt>
          <cx:pt idx="457">5</cx:pt>
          <cx:pt idx="458">5</cx:pt>
          <cx:pt idx="459">5</cx:pt>
          <cx:pt idx="460">5</cx:pt>
          <cx:pt idx="461">5</cx:pt>
          <cx:pt idx="462">5</cx:pt>
          <cx:pt idx="463">5</cx:pt>
          <cx:pt idx="464">5</cx:pt>
          <cx:pt idx="465">5</cx:pt>
          <cx:pt idx="466">5</cx:pt>
          <cx:pt idx="467">5</cx:pt>
          <cx:pt idx="468">5</cx:pt>
          <cx:pt idx="469">5</cx:pt>
          <cx:pt idx="470">5</cx:pt>
          <cx:pt idx="471">5</cx:pt>
          <cx:pt idx="472">5</cx:pt>
          <cx:pt idx="473">5</cx:pt>
          <cx:pt idx="474">5</cx:pt>
          <cx:pt idx="475">5</cx:pt>
          <cx:pt idx="476">5</cx:pt>
          <cx:pt idx="477">5</cx:pt>
          <cx:pt idx="478">5</cx:pt>
          <cx:pt idx="479">5</cx:pt>
          <cx:pt idx="480">5</cx:pt>
          <cx:pt idx="481">5</cx:pt>
          <cx:pt idx="482">5</cx:pt>
          <cx:pt idx="483">5</cx:pt>
          <cx:pt idx="484">5</cx:pt>
          <cx:pt idx="485">5</cx:pt>
          <cx:pt idx="486">5</cx:pt>
          <cx:pt idx="487">5</cx:pt>
          <cx:pt idx="488">5</cx:pt>
          <cx:pt idx="489">5</cx:pt>
          <cx:pt idx="490">5</cx:pt>
          <cx:pt idx="491">5</cx:pt>
          <cx:pt idx="492">5</cx:pt>
          <cx:pt idx="493">5</cx:pt>
          <cx:pt idx="494">5</cx:pt>
          <cx:pt idx="495">5</cx:pt>
          <cx:pt idx="496">5</cx:pt>
          <cx:pt idx="497">5</cx:pt>
          <cx:pt idx="498">5</cx:pt>
          <cx:pt idx="499">5</cx:pt>
          <cx:pt idx="500">5</cx:pt>
          <cx:pt idx="501">5</cx:pt>
          <cx:pt idx="502">5</cx:pt>
          <cx:pt idx="503">5</cx:pt>
          <cx:pt idx="504">5</cx:pt>
          <cx:pt idx="505">5</cx:pt>
          <cx:pt idx="506">5</cx:pt>
          <cx:pt idx="507">5</cx:pt>
          <cx:pt idx="508">5</cx:pt>
          <cx:pt idx="509">5</cx:pt>
          <cx:pt idx="510">5</cx:pt>
          <cx:pt idx="511">5</cx:pt>
          <cx:pt idx="512">5</cx:pt>
          <cx:pt idx="513">5</cx:pt>
          <cx:pt idx="514">5</cx:pt>
          <cx:pt idx="515">5</cx:pt>
          <cx:pt idx="516">5</cx:pt>
          <cx:pt idx="517">5</cx:pt>
          <cx:pt idx="518">5</cx:pt>
          <cx:pt idx="519">5</cx:pt>
          <cx:pt idx="520">5</cx:pt>
          <cx:pt idx="521">5</cx:pt>
          <cx:pt idx="522">5</cx:pt>
          <cx:pt idx="523">5</cx:pt>
          <cx:pt idx="524">5</cx:pt>
          <cx:pt idx="525">5</cx:pt>
          <cx:pt idx="526">5</cx:pt>
          <cx:pt idx="527">5</cx:pt>
          <cx:pt idx="528">5</cx:pt>
          <cx:pt idx="529">5</cx:pt>
          <cx:pt idx="530">5</cx:pt>
          <cx:pt idx="531">5</cx:pt>
          <cx:pt idx="532">5</cx:pt>
          <cx:pt idx="533">5</cx:pt>
          <cx:pt idx="534">5</cx:pt>
          <cx:pt idx="535">5</cx:pt>
          <cx:pt idx="536">5</cx:pt>
          <cx:pt idx="537">5</cx:pt>
          <cx:pt idx="538">6</cx:pt>
          <cx:pt idx="539">6</cx:pt>
          <cx:pt idx="540">6</cx:pt>
          <cx:pt idx="541">6</cx:pt>
          <cx:pt idx="542">6</cx:pt>
          <cx:pt idx="543">6</cx:pt>
          <cx:pt idx="544">6</cx:pt>
          <cx:pt idx="545">6</cx:pt>
          <cx:pt idx="546">6</cx:pt>
          <cx:pt idx="547">6</cx:pt>
          <cx:pt idx="548">6</cx:pt>
          <cx:pt idx="549">6</cx:pt>
          <cx:pt idx="550">6</cx:pt>
          <cx:pt idx="551">6</cx:pt>
          <cx:pt idx="552">6</cx:pt>
          <cx:pt idx="553">6</cx:pt>
          <cx:pt idx="554">6</cx:pt>
          <cx:pt idx="555">6</cx:pt>
          <cx:pt idx="556">6</cx:pt>
          <cx:pt idx="557">6</cx:pt>
          <cx:pt idx="558">6</cx:pt>
          <cx:pt idx="559">6</cx:pt>
          <cx:pt idx="560">6</cx:pt>
          <cx:pt idx="561">6</cx:pt>
          <cx:pt idx="562">6</cx:pt>
          <cx:pt idx="563">6</cx:pt>
          <cx:pt idx="564">6</cx:pt>
          <cx:pt idx="565">6</cx:pt>
          <cx:pt idx="566">6</cx:pt>
          <cx:pt idx="567">6</cx:pt>
          <cx:pt idx="568">6</cx:pt>
          <cx:pt idx="569">6</cx:pt>
          <cx:pt idx="570">6</cx:pt>
          <cx:pt idx="571">6</cx:pt>
          <cx:pt idx="572">6</cx:pt>
          <cx:pt idx="573">6</cx:pt>
          <cx:pt idx="574">6</cx:pt>
          <cx:pt idx="575">6</cx:pt>
          <cx:pt idx="576">6</cx:pt>
          <cx:pt idx="577">6</cx:pt>
          <cx:pt idx="578">6</cx:pt>
          <cx:pt idx="579">6</cx:pt>
          <cx:pt idx="580">6</cx:pt>
          <cx:pt idx="581">6</cx:pt>
          <cx:pt idx="582">6</cx:pt>
          <cx:pt idx="583">6</cx:pt>
          <cx:pt idx="584">6</cx:pt>
          <cx:pt idx="585">6</cx:pt>
          <cx:pt idx="586">6</cx:pt>
          <cx:pt idx="587">6</cx:pt>
          <cx:pt idx="588">6</cx:pt>
          <cx:pt idx="589">6</cx:pt>
          <cx:pt idx="590">6</cx:pt>
          <cx:pt idx="591">6</cx:pt>
          <cx:pt idx="592">6</cx:pt>
          <cx:pt idx="593">6</cx:pt>
          <cx:pt idx="594">6</cx:pt>
          <cx:pt idx="595">6</cx:pt>
          <cx:pt idx="596">6</cx:pt>
          <cx:pt idx="597">6</cx:pt>
          <cx:pt idx="598">6</cx:pt>
          <cx:pt idx="599">6</cx:pt>
          <cx:pt idx="600">6</cx:pt>
          <cx:pt idx="601">6</cx:pt>
          <cx:pt idx="602">6</cx:pt>
          <cx:pt idx="603">6</cx:pt>
          <cx:pt idx="604">6</cx:pt>
          <cx:pt idx="605">6</cx:pt>
          <cx:pt idx="606">6</cx:pt>
          <cx:pt idx="607">6</cx:pt>
          <cx:pt idx="608">6</cx:pt>
          <cx:pt idx="609">6</cx:pt>
          <cx:pt idx="610">6</cx:pt>
          <cx:pt idx="611">6</cx:pt>
          <cx:pt idx="612">6</cx:pt>
          <cx:pt idx="613">6</cx:pt>
          <cx:pt idx="614">6</cx:pt>
          <cx:pt idx="615">6</cx:pt>
          <cx:pt idx="616">6</cx:pt>
          <cx:pt idx="617">6</cx:pt>
          <cx:pt idx="618">6</cx:pt>
          <cx:pt idx="619">6</cx:pt>
          <cx:pt idx="620">6</cx:pt>
          <cx:pt idx="621">6</cx:pt>
          <cx:pt idx="622">6</cx:pt>
          <cx:pt idx="623">6</cx:pt>
          <cx:pt idx="624">6</cx:pt>
          <cx:pt idx="625">6</cx:pt>
          <cx:pt idx="626">6</cx:pt>
          <cx:pt idx="627">6</cx:pt>
          <cx:pt idx="628">6</cx:pt>
          <cx:pt idx="629">6</cx:pt>
          <cx:pt idx="630">6</cx:pt>
          <cx:pt idx="631">6</cx:pt>
          <cx:pt idx="632">6</cx:pt>
          <cx:pt idx="633">6</cx:pt>
          <cx:pt idx="634">6</cx:pt>
          <cx:pt idx="635">6</cx:pt>
          <cx:pt idx="636">6</cx:pt>
          <cx:pt idx="637">6</cx:pt>
          <cx:pt idx="638">6</cx:pt>
          <cx:pt idx="639">6</cx:pt>
          <cx:pt idx="640">6</cx:pt>
          <cx:pt idx="641">6</cx:pt>
          <cx:pt idx="642">6</cx:pt>
          <cx:pt idx="643">6</cx:pt>
          <cx:pt idx="644">6</cx:pt>
          <cx:pt idx="645">6</cx:pt>
          <cx:pt idx="646">6</cx:pt>
          <cx:pt idx="647">6</cx:pt>
          <cx:pt idx="648">6</cx:pt>
          <cx:pt idx="649">6</cx:pt>
          <cx:pt idx="650">6</cx:pt>
          <cx:pt idx="651">6</cx:pt>
          <cx:pt idx="652">6</cx:pt>
          <cx:pt idx="653">6</cx:pt>
          <cx:pt idx="654">6</cx:pt>
          <cx:pt idx="655">6</cx:pt>
          <cx:pt idx="656">6</cx:pt>
          <cx:pt idx="657">6</cx:pt>
          <cx:pt idx="658">6</cx:pt>
          <cx:pt idx="659">6</cx:pt>
          <cx:pt idx="660">6</cx:pt>
          <cx:pt idx="661">6</cx:pt>
          <cx:pt idx="662">6</cx:pt>
          <cx:pt idx="663">6</cx:pt>
          <cx:pt idx="664">6</cx:pt>
          <cx:pt idx="665">6</cx:pt>
          <cx:pt idx="666">6</cx:pt>
          <cx:pt idx="667">6</cx:pt>
          <cx:pt idx="668">6</cx:pt>
          <cx:pt idx="669">6</cx:pt>
          <cx:pt idx="670">6</cx:pt>
          <cx:pt idx="671">6</cx:pt>
          <cx:pt idx="672">6</cx:pt>
          <cx:pt idx="673">6</cx:pt>
          <cx:pt idx="674">6</cx:pt>
          <cx:pt idx="675">6</cx:pt>
          <cx:pt idx="676">6</cx:pt>
          <cx:pt idx="677">6</cx:pt>
          <cx:pt idx="678">6</cx:pt>
          <cx:pt idx="679">6</cx:pt>
          <cx:pt idx="680">6</cx:pt>
          <cx:pt idx="681">6</cx:pt>
          <cx:pt idx="682">6</cx:pt>
          <cx:pt idx="683">6</cx:pt>
          <cx:pt idx="684">6</cx:pt>
          <cx:pt idx="685">6</cx:pt>
          <cx:pt idx="686">6</cx:pt>
          <cx:pt idx="687">6</cx:pt>
          <cx:pt idx="688">6</cx:pt>
          <cx:pt idx="689">6</cx:pt>
          <cx:pt idx="690">6</cx:pt>
          <cx:pt idx="691">6</cx:pt>
          <cx:pt idx="692">6</cx:pt>
          <cx:pt idx="693">6</cx:pt>
          <cx:pt idx="694">6</cx:pt>
          <cx:pt idx="695">6</cx:pt>
          <cx:pt idx="696">6</cx:pt>
          <cx:pt idx="697">6</cx:pt>
          <cx:pt idx="698">6</cx:pt>
          <cx:pt idx="699">6</cx:pt>
          <cx:pt idx="700">6</cx:pt>
          <cx:pt idx="701">6</cx:pt>
          <cx:pt idx="702">6</cx:pt>
          <cx:pt idx="703">6</cx:pt>
          <cx:pt idx="704">6</cx:pt>
          <cx:pt idx="705">6</cx:pt>
          <cx:pt idx="706">6</cx:pt>
          <cx:pt idx="707">6</cx:pt>
          <cx:pt idx="708">6</cx:pt>
          <cx:pt idx="709">6</cx:pt>
          <cx:pt idx="710">6</cx:pt>
          <cx:pt idx="711">6</cx:pt>
          <cx:pt idx="712">6</cx:pt>
          <cx:pt idx="713">6</cx:pt>
          <cx:pt idx="714">6</cx:pt>
          <cx:pt idx="715">6</cx:pt>
          <cx:pt idx="716">6</cx:pt>
          <cx:pt idx="717">6</cx:pt>
          <cx:pt idx="718">6</cx:pt>
          <cx:pt idx="719">6</cx:pt>
          <cx:pt idx="720">6</cx:pt>
          <cx:pt idx="721">6</cx:pt>
          <cx:pt idx="722">6</cx:pt>
          <cx:pt idx="723">6</cx:pt>
          <cx:pt idx="724">6</cx:pt>
          <cx:pt idx="725">6</cx:pt>
          <cx:pt idx="726">6</cx:pt>
          <cx:pt idx="727">6</cx:pt>
          <cx:pt idx="728">6</cx:pt>
          <cx:pt idx="729">6</cx:pt>
          <cx:pt idx="730">6</cx:pt>
          <cx:pt idx="731">6</cx:pt>
          <cx:pt idx="732">6</cx:pt>
          <cx:pt idx="733">6</cx:pt>
          <cx:pt idx="734">6</cx:pt>
          <cx:pt idx="735">6</cx:pt>
          <cx:pt idx="736">6</cx:pt>
          <cx:pt idx="737">6</cx:pt>
          <cx:pt idx="738">6</cx:pt>
          <cx:pt idx="739">6</cx:pt>
          <cx:pt idx="740">6</cx:pt>
          <cx:pt idx="741">6</cx:pt>
          <cx:pt idx="742">6</cx:pt>
          <cx:pt idx="743">6</cx:pt>
          <cx:pt idx="744">6</cx:pt>
          <cx:pt idx="745">6</cx:pt>
          <cx:pt idx="746">6</cx:pt>
          <cx:pt idx="747">6</cx:pt>
          <cx:pt idx="748">6</cx:pt>
          <cx:pt idx="749">6</cx:pt>
          <cx:pt idx="750">6</cx:pt>
          <cx:pt idx="751">6</cx:pt>
          <cx:pt idx="752">6</cx:pt>
          <cx:pt idx="753">6</cx:pt>
          <cx:pt idx="754">6</cx:pt>
          <cx:pt idx="755">6</cx:pt>
          <cx:pt idx="756">6</cx:pt>
          <cx:pt idx="757">6</cx:pt>
          <cx:pt idx="758">6</cx:pt>
          <cx:pt idx="759">6</cx:pt>
          <cx:pt idx="760">6</cx:pt>
          <cx:pt idx="761">6</cx:pt>
          <cx:pt idx="762">6</cx:pt>
          <cx:pt idx="763">6</cx:pt>
          <cx:pt idx="764">6</cx:pt>
          <cx:pt idx="765">6</cx:pt>
          <cx:pt idx="766">6</cx:pt>
          <cx:pt idx="767">6</cx:pt>
          <cx:pt idx="768">6</cx:pt>
          <cx:pt idx="769">6</cx:pt>
          <cx:pt idx="770">6</cx:pt>
          <cx:pt idx="771">6</cx:pt>
          <cx:pt idx="772">6</cx:pt>
          <cx:pt idx="773">6</cx:pt>
          <cx:pt idx="774">6</cx:pt>
          <cx:pt idx="775">6</cx:pt>
          <cx:pt idx="776">6</cx:pt>
          <cx:pt idx="777">6</cx:pt>
          <cx:pt idx="778">6</cx:pt>
          <cx:pt idx="779">6</cx:pt>
          <cx:pt idx="780">6</cx:pt>
          <cx:pt idx="781">6</cx:pt>
          <cx:pt idx="782">6</cx:pt>
          <cx:pt idx="783">6</cx:pt>
          <cx:pt idx="784">6</cx:pt>
          <cx:pt idx="785">6</cx:pt>
          <cx:pt idx="786">6</cx:pt>
          <cx:pt idx="787">6</cx:pt>
          <cx:pt idx="788">6</cx:pt>
          <cx:pt idx="789">6</cx:pt>
          <cx:pt idx="790">6</cx:pt>
          <cx:pt idx="791">6</cx:pt>
          <cx:pt idx="792">6</cx:pt>
          <cx:pt idx="793">6</cx:pt>
          <cx:pt idx="794">6</cx:pt>
          <cx:pt idx="795">6</cx:pt>
          <cx:pt idx="796">6</cx:pt>
          <cx:pt idx="797">6</cx:pt>
          <cx:pt idx="798">6</cx:pt>
          <cx:pt idx="799">6</cx:pt>
          <cx:pt idx="800">6</cx:pt>
          <cx:pt idx="801">6</cx:pt>
          <cx:pt idx="802">6</cx:pt>
          <cx:pt idx="803">6</cx:pt>
          <cx:pt idx="804">6</cx:pt>
          <cx:pt idx="805">6</cx:pt>
          <cx:pt idx="806">6</cx:pt>
          <cx:pt idx="807">6</cx:pt>
          <cx:pt idx="808">6</cx:pt>
          <cx:pt idx="809">6</cx:pt>
          <cx:pt idx="810">6</cx:pt>
          <cx:pt idx="811">6</cx:pt>
          <cx:pt idx="812">6</cx:pt>
          <cx:pt idx="813">6</cx:pt>
          <cx:pt idx="814">6</cx:pt>
          <cx:pt idx="815">6</cx:pt>
          <cx:pt idx="816">6</cx:pt>
          <cx:pt idx="817">6</cx:pt>
          <cx:pt idx="818">6</cx:pt>
          <cx:pt idx="819">6</cx:pt>
          <cx:pt idx="820">6</cx:pt>
          <cx:pt idx="821">6</cx:pt>
          <cx:pt idx="822">6</cx:pt>
          <cx:pt idx="823">6</cx:pt>
          <cx:pt idx="824">6</cx:pt>
          <cx:pt idx="825">6</cx:pt>
          <cx:pt idx="826">6</cx:pt>
          <cx:pt idx="827">6</cx:pt>
          <cx:pt idx="828">6</cx:pt>
          <cx:pt idx="829">6</cx:pt>
          <cx:pt idx="830">6</cx:pt>
          <cx:pt idx="831">6</cx:pt>
          <cx:pt idx="832">6</cx:pt>
          <cx:pt idx="833">6</cx:pt>
          <cx:pt idx="834">6</cx:pt>
          <cx:pt idx="835">6</cx:pt>
          <cx:pt idx="836">6</cx:pt>
          <cx:pt idx="837">6</cx:pt>
          <cx:pt idx="838">6</cx:pt>
          <cx:pt idx="839">6</cx:pt>
          <cx:pt idx="840">6</cx:pt>
          <cx:pt idx="841">6</cx:pt>
          <cx:pt idx="842">6</cx:pt>
          <cx:pt idx="843">6</cx:pt>
          <cx:pt idx="844">6</cx:pt>
          <cx:pt idx="845">6</cx:pt>
          <cx:pt idx="846">6</cx:pt>
          <cx:pt idx="847">6</cx:pt>
          <cx:pt idx="848">6</cx:pt>
          <cx:pt idx="849">6</cx:pt>
          <cx:pt idx="850">6</cx:pt>
          <cx:pt idx="851">6</cx:pt>
          <cx:pt idx="852">6</cx:pt>
          <cx:pt idx="853">6</cx:pt>
          <cx:pt idx="854">6</cx:pt>
          <cx:pt idx="855">6</cx:pt>
          <cx:pt idx="856">6</cx:pt>
          <cx:pt idx="857">6</cx:pt>
          <cx:pt idx="858">6</cx:pt>
          <cx:pt idx="859">6</cx:pt>
          <cx:pt idx="860">6</cx:pt>
          <cx:pt idx="861">6</cx:pt>
          <cx:pt idx="862">6</cx:pt>
          <cx:pt idx="863">6</cx:pt>
          <cx:pt idx="864">6</cx:pt>
          <cx:pt idx="865">6</cx:pt>
          <cx:pt idx="866">6</cx:pt>
          <cx:pt idx="867">6</cx:pt>
          <cx:pt idx="868">6</cx:pt>
          <cx:pt idx="869">6</cx:pt>
          <cx:pt idx="870">6</cx:pt>
          <cx:pt idx="871">6</cx:pt>
          <cx:pt idx="872">6</cx:pt>
          <cx:pt idx="873">6</cx:pt>
          <cx:pt idx="874">6</cx:pt>
          <cx:pt idx="875">6</cx:pt>
          <cx:pt idx="876">6</cx:pt>
          <cx:pt idx="877">6</cx:pt>
          <cx:pt idx="878">6</cx:pt>
          <cx:pt idx="879">6</cx:pt>
          <cx:pt idx="880">6</cx:pt>
          <cx:pt idx="881">6</cx:pt>
          <cx:pt idx="882">6</cx:pt>
          <cx:pt idx="883">6</cx:pt>
          <cx:pt idx="884">6</cx:pt>
          <cx:pt idx="885">6</cx:pt>
          <cx:pt idx="886">6</cx:pt>
          <cx:pt idx="887">6</cx:pt>
          <cx:pt idx="888">6</cx:pt>
          <cx:pt idx="889">6</cx:pt>
          <cx:pt idx="890">6</cx:pt>
          <cx:pt idx="891">6</cx:pt>
          <cx:pt idx="892">6</cx:pt>
          <cx:pt idx="893">6</cx:pt>
          <cx:pt idx="894">6</cx:pt>
          <cx:pt idx="895">6</cx:pt>
          <cx:pt idx="896">6</cx:pt>
          <cx:pt idx="897">6</cx:pt>
          <cx:pt idx="898">6</cx:pt>
          <cx:pt idx="899">6</cx:pt>
          <cx:pt idx="900">6</cx:pt>
          <cx:pt idx="901">6</cx:pt>
          <cx:pt idx="902">6</cx:pt>
          <cx:pt idx="903">6</cx:pt>
          <cx:pt idx="904">6</cx:pt>
          <cx:pt idx="905">6</cx:pt>
          <cx:pt idx="906">6</cx:pt>
          <cx:pt idx="907">6</cx:pt>
          <cx:pt idx="908">6</cx:pt>
          <cx:pt idx="909">6</cx:pt>
          <cx:pt idx="910">6</cx:pt>
          <cx:pt idx="911">6</cx:pt>
          <cx:pt idx="912">7</cx:pt>
          <cx:pt idx="913">7</cx:pt>
          <cx:pt idx="914">7</cx:pt>
          <cx:pt idx="915">7</cx:pt>
          <cx:pt idx="916">7</cx:pt>
          <cx:pt idx="917">7</cx:pt>
          <cx:pt idx="918">7</cx:pt>
          <cx:pt idx="919">7</cx:pt>
          <cx:pt idx="920">7</cx:pt>
          <cx:pt idx="921">7</cx:pt>
          <cx:pt idx="922">7</cx:pt>
          <cx:pt idx="923">7</cx:pt>
          <cx:pt idx="924">7</cx:pt>
          <cx:pt idx="925">7</cx:pt>
          <cx:pt idx="926">7</cx:pt>
          <cx:pt idx="927">7</cx:pt>
          <cx:pt idx="928">7</cx:pt>
          <cx:pt idx="929">7</cx:pt>
          <cx:pt idx="930">7</cx:pt>
          <cx:pt idx="931">7</cx:pt>
          <cx:pt idx="932">7</cx:pt>
          <cx:pt idx="933">7</cx:pt>
          <cx:pt idx="934">7</cx:pt>
          <cx:pt idx="935">7</cx:pt>
          <cx:pt idx="936">7</cx:pt>
          <cx:pt idx="937">7</cx:pt>
          <cx:pt idx="938">7</cx:pt>
          <cx:pt idx="939">7</cx:pt>
          <cx:pt idx="940">7</cx:pt>
          <cx:pt idx="941">7</cx:pt>
          <cx:pt idx="942">7</cx:pt>
          <cx:pt idx="943">7</cx:pt>
          <cx:pt idx="944">7</cx:pt>
          <cx:pt idx="945">7</cx:pt>
          <cx:pt idx="946">7</cx:pt>
          <cx:pt idx="947">7</cx:pt>
          <cx:pt idx="948">7</cx:pt>
          <cx:pt idx="949">7</cx:pt>
          <cx:pt idx="950">7</cx:pt>
          <cx:pt idx="951">7</cx:pt>
          <cx:pt idx="952">7</cx:pt>
          <cx:pt idx="953">7</cx:pt>
          <cx:pt idx="954">7</cx:pt>
          <cx:pt idx="955">7</cx:pt>
          <cx:pt idx="956">7</cx:pt>
          <cx:pt idx="957">7</cx:pt>
          <cx:pt idx="958">7</cx:pt>
          <cx:pt idx="959">7</cx:pt>
          <cx:pt idx="960">7</cx:pt>
          <cx:pt idx="961">7</cx:pt>
          <cx:pt idx="962">7</cx:pt>
          <cx:pt idx="963">7</cx:pt>
          <cx:pt idx="964">7</cx:pt>
          <cx:pt idx="965">7</cx:pt>
          <cx:pt idx="966">7</cx:pt>
          <cx:pt idx="967">7</cx:pt>
          <cx:pt idx="968">7</cx:pt>
          <cx:pt idx="969">7</cx:pt>
          <cx:pt idx="970">7</cx:pt>
          <cx:pt idx="971">7</cx:pt>
          <cx:pt idx="972">7</cx:pt>
          <cx:pt idx="973">7</cx:pt>
          <cx:pt idx="974">7</cx:pt>
          <cx:pt idx="975">7</cx:pt>
          <cx:pt idx="976">7</cx:pt>
          <cx:pt idx="977">7</cx:pt>
          <cx:pt idx="978">7</cx:pt>
          <cx:pt idx="979">7</cx:pt>
          <cx:pt idx="980">7</cx:pt>
          <cx:pt idx="981">7</cx:pt>
          <cx:pt idx="982">7</cx:pt>
          <cx:pt idx="983">7</cx:pt>
          <cx:pt idx="984">7</cx:pt>
          <cx:pt idx="985">7</cx:pt>
          <cx:pt idx="986">7</cx:pt>
          <cx:pt idx="987">7</cx:pt>
          <cx:pt idx="988">7</cx:pt>
          <cx:pt idx="989">7</cx:pt>
          <cx:pt idx="990">7</cx:pt>
          <cx:pt idx="991">7</cx:pt>
          <cx:pt idx="992">7</cx:pt>
          <cx:pt idx="993">7</cx:pt>
          <cx:pt idx="994">7</cx:pt>
          <cx:pt idx="995">7</cx:pt>
          <cx:pt idx="996">7</cx:pt>
          <cx:pt idx="997">7</cx:pt>
          <cx:pt idx="998">7</cx:pt>
          <cx:pt idx="999">7</cx:pt>
          <cx:pt idx="1000">7</cx:pt>
          <cx:pt idx="1001">7</cx:pt>
          <cx:pt idx="1002">7</cx:pt>
          <cx:pt idx="1003">7</cx:pt>
          <cx:pt idx="1004">7</cx:pt>
          <cx:pt idx="1005">7</cx:pt>
          <cx:pt idx="1006">7</cx:pt>
          <cx:pt idx="1007">7</cx:pt>
          <cx:pt idx="1008">7</cx:pt>
          <cx:pt idx="1009">7</cx:pt>
          <cx:pt idx="1010">7</cx:pt>
          <cx:pt idx="1011">7</cx:pt>
          <cx:pt idx="1012">7</cx:pt>
          <cx:pt idx="1013">7</cx:pt>
          <cx:pt idx="1014">7</cx:pt>
          <cx:pt idx="1015">7</cx:pt>
          <cx:pt idx="1016">7</cx:pt>
          <cx:pt idx="1017">7</cx:pt>
          <cx:pt idx="1018">7</cx:pt>
          <cx:pt idx="1019">7</cx:pt>
          <cx:pt idx="1020">7</cx:pt>
          <cx:pt idx="1021">7</cx:pt>
          <cx:pt idx="1022">7</cx:pt>
          <cx:pt idx="1023">7</cx:pt>
          <cx:pt idx="1024">7</cx:pt>
          <cx:pt idx="1025">7</cx:pt>
          <cx:pt idx="1026">7</cx:pt>
          <cx:pt idx="1027">7</cx:pt>
          <cx:pt idx="1028">7</cx:pt>
          <cx:pt idx="1029">7</cx:pt>
          <cx:pt idx="1030">7</cx:pt>
          <cx:pt idx="1031">7</cx:pt>
          <cx:pt idx="1032">7</cx:pt>
          <cx:pt idx="1033">7</cx:pt>
          <cx:pt idx="1034">7</cx:pt>
          <cx:pt idx="1035">7</cx:pt>
          <cx:pt idx="1036">7</cx:pt>
          <cx:pt idx="1037">7</cx:pt>
          <cx:pt idx="1038">7</cx:pt>
          <cx:pt idx="1039">7</cx:pt>
          <cx:pt idx="1040">7</cx:pt>
          <cx:pt idx="1041">7</cx:pt>
          <cx:pt idx="1042">7</cx:pt>
          <cx:pt idx="1043">7</cx:pt>
          <cx:pt idx="1044">7</cx:pt>
          <cx:pt idx="1045">7</cx:pt>
          <cx:pt idx="1046">7</cx:pt>
          <cx:pt idx="1047">7</cx:pt>
          <cx:pt idx="1048">7</cx:pt>
          <cx:pt idx="1049">7</cx:pt>
          <cx:pt idx="1050">7</cx:pt>
          <cx:pt idx="1051">7</cx:pt>
          <cx:pt idx="1052">7</cx:pt>
          <cx:pt idx="1053">7</cx:pt>
          <cx:pt idx="1054">7</cx:pt>
          <cx:pt idx="1055">7</cx:pt>
          <cx:pt idx="1056">7</cx:pt>
          <cx:pt idx="1057">7</cx:pt>
          <cx:pt idx="1058">7</cx:pt>
          <cx:pt idx="1059">7</cx:pt>
          <cx:pt idx="1060">7</cx:pt>
          <cx:pt idx="1061">7</cx:pt>
          <cx:pt idx="1062">7</cx:pt>
          <cx:pt idx="1063">7</cx:pt>
          <cx:pt idx="1064">7</cx:pt>
          <cx:pt idx="1065">7</cx:pt>
          <cx:pt idx="1066">7</cx:pt>
          <cx:pt idx="1067">7</cx:pt>
          <cx:pt idx="1068">7</cx:pt>
          <cx:pt idx="1069">7</cx:pt>
          <cx:pt idx="1070">7</cx:pt>
          <cx:pt idx="1071">7</cx:pt>
          <cx:pt idx="1072">7</cx:pt>
          <cx:pt idx="1073">7</cx:pt>
          <cx:pt idx="1074">7</cx:pt>
          <cx:pt idx="1075">7</cx:pt>
          <cx:pt idx="1076">7</cx:pt>
          <cx:pt idx="1077">7</cx:pt>
          <cx:pt idx="1078">7</cx:pt>
          <cx:pt idx="1079">7</cx:pt>
          <cx:pt idx="1080">7</cx:pt>
          <cx:pt idx="1081">7</cx:pt>
          <cx:pt idx="1082">7</cx:pt>
          <cx:pt idx="1083">7</cx:pt>
          <cx:pt idx="1084">7</cx:pt>
          <cx:pt idx="1085">7</cx:pt>
          <cx:pt idx="1086">7</cx:pt>
          <cx:pt idx="1087">7</cx:pt>
          <cx:pt idx="1088">7</cx:pt>
          <cx:pt idx="1089">7</cx:pt>
          <cx:pt idx="1090">7</cx:pt>
          <cx:pt idx="1091">7</cx:pt>
          <cx:pt idx="1092">7</cx:pt>
          <cx:pt idx="1093">7</cx:pt>
          <cx:pt idx="1094">7</cx:pt>
          <cx:pt idx="1095">7</cx:pt>
          <cx:pt idx="1096">7</cx:pt>
          <cx:pt idx="1097">7</cx:pt>
          <cx:pt idx="1098">7</cx:pt>
          <cx:pt idx="1099">7</cx:pt>
          <cx:pt idx="1100">7</cx:pt>
          <cx:pt idx="1101">7</cx:pt>
          <cx:pt idx="1102">7</cx:pt>
          <cx:pt idx="1103">7</cx:pt>
          <cx:pt idx="1104">7</cx:pt>
          <cx:pt idx="1105">7</cx:pt>
          <cx:pt idx="1106">7</cx:pt>
          <cx:pt idx="1107">7</cx:pt>
          <cx:pt idx="1108">7</cx:pt>
          <cx:pt idx="1109">7</cx:pt>
          <cx:pt idx="1110">7</cx:pt>
          <cx:pt idx="1111">7</cx:pt>
          <cx:pt idx="1112">7</cx:pt>
          <cx:pt idx="1113">7</cx:pt>
          <cx:pt idx="1114">7</cx:pt>
          <cx:pt idx="1115">7</cx:pt>
          <cx:pt idx="1116">7</cx:pt>
          <cx:pt idx="1117">7</cx:pt>
          <cx:pt idx="1118">7</cx:pt>
          <cx:pt idx="1119">7</cx:pt>
          <cx:pt idx="1120">7</cx:pt>
          <cx:pt idx="1121">7</cx:pt>
          <cx:pt idx="1122">7</cx:pt>
          <cx:pt idx="1123">7</cx:pt>
          <cx:pt idx="1124">7</cx:pt>
          <cx:pt idx="1125">7</cx:pt>
          <cx:pt idx="1126">7</cx:pt>
          <cx:pt idx="1127">7</cx:pt>
          <cx:pt idx="1128">7</cx:pt>
          <cx:pt idx="1129">7</cx:pt>
          <cx:pt idx="1130">7</cx:pt>
          <cx:pt idx="1131">7</cx:pt>
          <cx:pt idx="1132">7</cx:pt>
          <cx:pt idx="1133">7</cx:pt>
          <cx:pt idx="1134">7</cx:pt>
          <cx:pt idx="1135">7</cx:pt>
          <cx:pt idx="1136">7</cx:pt>
          <cx:pt idx="1137">7</cx:pt>
          <cx:pt idx="1138">7</cx:pt>
          <cx:pt idx="1139">7</cx:pt>
          <cx:pt idx="1140">7</cx:pt>
          <cx:pt idx="1141">7</cx:pt>
          <cx:pt idx="1142">7</cx:pt>
          <cx:pt idx="1143">7</cx:pt>
          <cx:pt idx="1144">7</cx:pt>
          <cx:pt idx="1145">7</cx:pt>
          <cx:pt idx="1146">7</cx:pt>
          <cx:pt idx="1147">7</cx:pt>
          <cx:pt idx="1148">7</cx:pt>
          <cx:pt idx="1149">7</cx:pt>
          <cx:pt idx="1150">7</cx:pt>
          <cx:pt idx="1151">7</cx:pt>
          <cx:pt idx="1152">7</cx:pt>
          <cx:pt idx="1153">7</cx:pt>
          <cx:pt idx="1154">7</cx:pt>
          <cx:pt idx="1155">7</cx:pt>
          <cx:pt idx="1156">7</cx:pt>
          <cx:pt idx="1157">7</cx:pt>
          <cx:pt idx="1158">7</cx:pt>
          <cx:pt idx="1159">7</cx:pt>
          <cx:pt idx="1160">7</cx:pt>
          <cx:pt idx="1161">7</cx:pt>
          <cx:pt idx="1162">7</cx:pt>
          <cx:pt idx="1163">7</cx:pt>
          <cx:pt idx="1164">7</cx:pt>
          <cx:pt idx="1165">7</cx:pt>
          <cx:pt idx="1166">7</cx:pt>
          <cx:pt idx="1167">7</cx:pt>
          <cx:pt idx="1168">7</cx:pt>
          <cx:pt idx="1169">7</cx:pt>
          <cx:pt idx="1170">7</cx:pt>
          <cx:pt idx="1171">7</cx:pt>
          <cx:pt idx="1172">7</cx:pt>
          <cx:pt idx="1173">7</cx:pt>
          <cx:pt idx="1174">7</cx:pt>
          <cx:pt idx="1175">7</cx:pt>
          <cx:pt idx="1176">7</cx:pt>
          <cx:pt idx="1177">7</cx:pt>
          <cx:pt idx="1178">7</cx:pt>
          <cx:pt idx="1179">7</cx:pt>
          <cx:pt idx="1180">7</cx:pt>
          <cx:pt idx="1181">7</cx:pt>
          <cx:pt idx="1182">7</cx:pt>
          <cx:pt idx="1183">7</cx:pt>
          <cx:pt idx="1184">7</cx:pt>
          <cx:pt idx="1185">7</cx:pt>
          <cx:pt idx="1186">7</cx:pt>
          <cx:pt idx="1187">7</cx:pt>
          <cx:pt idx="1188">7</cx:pt>
          <cx:pt idx="1189">7</cx:pt>
          <cx:pt idx="1190">7</cx:pt>
          <cx:pt idx="1191">7</cx:pt>
          <cx:pt idx="1192">7</cx:pt>
          <cx:pt idx="1193">7</cx:pt>
          <cx:pt idx="1194">7</cx:pt>
          <cx:pt idx="1195">7</cx:pt>
          <cx:pt idx="1196">7</cx:pt>
          <cx:pt idx="1197">7</cx:pt>
          <cx:pt idx="1198">7</cx:pt>
          <cx:pt idx="1199">7</cx:pt>
          <cx:pt idx="1200">7</cx:pt>
          <cx:pt idx="1201">7</cx:pt>
          <cx:pt idx="1202">7</cx:pt>
          <cx:pt idx="1203">7</cx:pt>
          <cx:pt idx="1204">7</cx:pt>
          <cx:pt idx="1205">7</cx:pt>
          <cx:pt idx="1206">7</cx:pt>
          <cx:pt idx="1207">7</cx:pt>
          <cx:pt idx="1208">7</cx:pt>
          <cx:pt idx="1209">7</cx:pt>
          <cx:pt idx="1210">7</cx:pt>
          <cx:pt idx="1211">7</cx:pt>
          <cx:pt idx="1212">7</cx:pt>
          <cx:pt idx="1213">7</cx:pt>
          <cx:pt idx="1214">7</cx:pt>
          <cx:pt idx="1215">7</cx:pt>
          <cx:pt idx="1216">7</cx:pt>
          <cx:pt idx="1217">7</cx:pt>
          <cx:pt idx="1218">7</cx:pt>
          <cx:pt idx="1219">7</cx:pt>
          <cx:pt idx="1220">7</cx:pt>
          <cx:pt idx="1221">7</cx:pt>
          <cx:pt idx="1222">7</cx:pt>
          <cx:pt idx="1223">7</cx:pt>
          <cx:pt idx="1224">7</cx:pt>
          <cx:pt idx="1225">7</cx:pt>
          <cx:pt idx="1226">7</cx:pt>
          <cx:pt idx="1227">7</cx:pt>
          <cx:pt idx="1228">7</cx:pt>
          <cx:pt idx="1229">7</cx:pt>
          <cx:pt idx="1230">7</cx:pt>
          <cx:pt idx="1231">8</cx:pt>
          <cx:pt idx="1232">8</cx:pt>
          <cx:pt idx="1233">8</cx:pt>
          <cx:pt idx="1234">8</cx:pt>
          <cx:pt idx="1235">8</cx:pt>
          <cx:pt idx="1236">8</cx:pt>
          <cx:pt idx="1237">8</cx:pt>
          <cx:pt idx="1238">8</cx:pt>
          <cx:pt idx="1239">8</cx:pt>
          <cx:pt idx="1240">8</cx:pt>
          <cx:pt idx="1241">8</cx:pt>
          <cx:pt idx="1242">8</cx:pt>
          <cx:pt idx="1243">8</cx:pt>
          <cx:pt idx="1244">8</cx:pt>
          <cx:pt idx="1245">8</cx:pt>
          <cx:pt idx="1246">8</cx:pt>
          <cx:pt idx="1247">8</cx:pt>
          <cx:pt idx="1248">8</cx:pt>
          <cx:pt idx="1249">8</cx:pt>
          <cx:pt idx="1250">8</cx:pt>
          <cx:pt idx="1251">8</cx:pt>
          <cx:pt idx="1252">8</cx:pt>
          <cx:pt idx="1253">8</cx:pt>
          <cx:pt idx="1254">8</cx:pt>
          <cx:pt idx="1255">8</cx:pt>
          <cx:pt idx="1256">8</cx:pt>
          <cx:pt idx="1257">8</cx:pt>
          <cx:pt idx="1258">8</cx:pt>
          <cx:pt idx="1259">8</cx:pt>
          <cx:pt idx="1260">8</cx:pt>
          <cx:pt idx="1261">8</cx:pt>
          <cx:pt idx="1262">8</cx:pt>
          <cx:pt idx="1263">8</cx:pt>
          <cx:pt idx="1264">8</cx:pt>
          <cx:pt idx="1265">8</cx:pt>
          <cx:pt idx="1266">8</cx:pt>
          <cx:pt idx="1267">8</cx:pt>
          <cx:pt idx="1268">8</cx:pt>
          <cx:pt idx="1269">8</cx:pt>
          <cx:pt idx="1270">8</cx:pt>
          <cx:pt idx="1271">8</cx:pt>
          <cx:pt idx="1272">8</cx:pt>
          <cx:pt idx="1273">8</cx:pt>
          <cx:pt idx="1274">8</cx:pt>
          <cx:pt idx="1275">8</cx:pt>
          <cx:pt idx="1276">8</cx:pt>
          <cx:pt idx="1277">8</cx:pt>
          <cx:pt idx="1278">8</cx:pt>
          <cx:pt idx="1279">8</cx:pt>
          <cx:pt idx="1280">8</cx:pt>
          <cx:pt idx="1281">8</cx:pt>
          <cx:pt idx="1282">8</cx:pt>
          <cx:pt idx="1283">8</cx:pt>
          <cx:pt idx="1284">8</cx:pt>
          <cx:pt idx="1285">8</cx:pt>
          <cx:pt idx="1286">8</cx:pt>
          <cx:pt idx="1287">8</cx:pt>
          <cx:pt idx="1288">8</cx:pt>
          <cx:pt idx="1289">8</cx:pt>
          <cx:pt idx="1290">8</cx:pt>
          <cx:pt idx="1291">8</cx:pt>
          <cx:pt idx="1292">8</cx:pt>
          <cx:pt idx="1293">8</cx:pt>
          <cx:pt idx="1294">8</cx:pt>
          <cx:pt idx="1295">8</cx:pt>
          <cx:pt idx="1296">8</cx:pt>
          <cx:pt idx="1297">8</cx:pt>
          <cx:pt idx="1298">8</cx:pt>
          <cx:pt idx="1299">8</cx:pt>
          <cx:pt idx="1300">8</cx:pt>
          <cx:pt idx="1301">8</cx:pt>
          <cx:pt idx="1302">8</cx:pt>
          <cx:pt idx="1303">8</cx:pt>
          <cx:pt idx="1304">8</cx:pt>
          <cx:pt idx="1305">8</cx:pt>
          <cx:pt idx="1306">8</cx:pt>
          <cx:pt idx="1307">8</cx:pt>
          <cx:pt idx="1308">8</cx:pt>
          <cx:pt idx="1309">8</cx:pt>
          <cx:pt idx="1310">8</cx:pt>
          <cx:pt idx="1311">8</cx:pt>
          <cx:pt idx="1312">8</cx:pt>
          <cx:pt idx="1313">8</cx:pt>
          <cx:pt idx="1314">8</cx:pt>
          <cx:pt idx="1315">8</cx:pt>
          <cx:pt idx="1316">8</cx:pt>
          <cx:pt idx="1317">8</cx:pt>
          <cx:pt idx="1318">8</cx:pt>
          <cx:pt idx="1319">8</cx:pt>
          <cx:pt idx="1320">8</cx:pt>
          <cx:pt idx="1321">8</cx:pt>
          <cx:pt idx="1322">8</cx:pt>
          <cx:pt idx="1323">8</cx:pt>
          <cx:pt idx="1324">8</cx:pt>
          <cx:pt idx="1325">8</cx:pt>
          <cx:pt idx="1326">8</cx:pt>
          <cx:pt idx="1327">8</cx:pt>
          <cx:pt idx="1328">8</cx:pt>
          <cx:pt idx="1329">8</cx:pt>
          <cx:pt idx="1330">8</cx:pt>
          <cx:pt idx="1331">8</cx:pt>
          <cx:pt idx="1332">8</cx:pt>
          <cx:pt idx="1333">8</cx:pt>
          <cx:pt idx="1334">8</cx:pt>
          <cx:pt idx="1335">8</cx:pt>
          <cx:pt idx="1336">8</cx:pt>
          <cx:pt idx="1337">8</cx:pt>
          <cx:pt idx="1338">8</cx:pt>
          <cx:pt idx="1339">8</cx:pt>
          <cx:pt idx="1340">8</cx:pt>
          <cx:pt idx="1341">8</cx:pt>
          <cx:pt idx="1342">8</cx:pt>
          <cx:pt idx="1343">8</cx:pt>
          <cx:pt idx="1344">8</cx:pt>
          <cx:pt idx="1345">8</cx:pt>
          <cx:pt idx="1346">8</cx:pt>
          <cx:pt idx="1347">8</cx:pt>
          <cx:pt idx="1348">8</cx:pt>
          <cx:pt idx="1349">8</cx:pt>
          <cx:pt idx="1350">8</cx:pt>
          <cx:pt idx="1351">8</cx:pt>
          <cx:pt idx="1352">8</cx:pt>
          <cx:pt idx="1353">8</cx:pt>
          <cx:pt idx="1354">8</cx:pt>
          <cx:pt idx="1355">8</cx:pt>
          <cx:pt idx="1356">8</cx:pt>
          <cx:pt idx="1357">8</cx:pt>
          <cx:pt idx="1358">8</cx:pt>
          <cx:pt idx="1359">8</cx:pt>
          <cx:pt idx="1360">8</cx:pt>
          <cx:pt idx="1361">8</cx:pt>
          <cx:pt idx="1362">8</cx:pt>
          <cx:pt idx="1363">8</cx:pt>
          <cx:pt idx="1364">8</cx:pt>
          <cx:pt idx="1365">8</cx:pt>
          <cx:pt idx="1366">8</cx:pt>
          <cx:pt idx="1367">8</cx:pt>
          <cx:pt idx="1368">8</cx:pt>
          <cx:pt idx="1369">8</cx:pt>
          <cx:pt idx="1370">8</cx:pt>
          <cx:pt idx="1371">8</cx:pt>
          <cx:pt idx="1372">8</cx:pt>
          <cx:pt idx="1373">8</cx:pt>
          <cx:pt idx="1374">8</cx:pt>
          <cx:pt idx="1375">8</cx:pt>
          <cx:pt idx="1376">8</cx:pt>
          <cx:pt idx="1377">8</cx:pt>
          <cx:pt idx="1378">8</cx:pt>
          <cx:pt idx="1379">8</cx:pt>
          <cx:pt idx="1380">8</cx:pt>
          <cx:pt idx="1381">8</cx:pt>
          <cx:pt idx="1382">8</cx:pt>
          <cx:pt idx="1383">8</cx:pt>
          <cx:pt idx="1384">8</cx:pt>
          <cx:pt idx="1385">8</cx:pt>
          <cx:pt idx="1386">8</cx:pt>
          <cx:pt idx="1387">8</cx:pt>
          <cx:pt idx="1388">8</cx:pt>
          <cx:pt idx="1389">8</cx:pt>
          <cx:pt idx="1390">8</cx:pt>
          <cx:pt idx="1391">8</cx:pt>
          <cx:pt idx="1392">8</cx:pt>
          <cx:pt idx="1393">8</cx:pt>
          <cx:pt idx="1394">8</cx:pt>
          <cx:pt idx="1395">8</cx:pt>
          <cx:pt idx="1396">8</cx:pt>
          <cx:pt idx="1397">8</cx:pt>
          <cx:pt idx="1398">8</cx:pt>
          <cx:pt idx="1399">9</cx:pt>
          <cx:pt idx="1400">9</cx:pt>
          <cx:pt idx="1401">9</cx:pt>
          <cx:pt idx="1402">9</cx:pt>
          <cx:pt idx="1403">9</cx:pt>
          <cx:pt idx="1404">9</cx:pt>
          <cx:pt idx="1405">9</cx:pt>
          <cx:pt idx="1406">9</cx:pt>
          <cx:pt idx="1407">9</cx:pt>
          <cx:pt idx="1408">9</cx:pt>
          <cx:pt idx="1409">9</cx:pt>
          <cx:pt idx="1410">9</cx:pt>
          <cx:pt idx="1411">9</cx:pt>
          <cx:pt idx="1412">9</cx:pt>
          <cx:pt idx="1413">9</cx:pt>
          <cx:pt idx="1414">9</cx:pt>
          <cx:pt idx="1415">9</cx:pt>
          <cx:pt idx="1416">9</cx:pt>
          <cx:pt idx="1417">9</cx:pt>
          <cx:pt idx="1418">9</cx:pt>
          <cx:pt idx="1419">9</cx:pt>
          <cx:pt idx="1420">9</cx:pt>
          <cx:pt idx="1421">9</cx:pt>
          <cx:pt idx="1422">9</cx:pt>
          <cx:pt idx="1423">9</cx:pt>
          <cx:pt idx="1424">9</cx:pt>
          <cx:pt idx="1425">9</cx:pt>
          <cx:pt idx="1426">9</cx:pt>
          <cx:pt idx="1427">9</cx:pt>
          <cx:pt idx="1428">9</cx:pt>
          <cx:pt idx="1429">9</cx:pt>
          <cx:pt idx="1430">9</cx:pt>
          <cx:pt idx="1431">9</cx:pt>
          <cx:pt idx="1432">9</cx:pt>
          <cx:pt idx="1433">9</cx:pt>
          <cx:pt idx="1434">9</cx:pt>
          <cx:pt idx="1435">9</cx:pt>
          <cx:pt idx="1436">9</cx:pt>
          <cx:pt idx="1437">9</cx:pt>
          <cx:pt idx="1438">9</cx:pt>
          <cx:pt idx="1439">9</cx:pt>
          <cx:pt idx="1440">9</cx:pt>
          <cx:pt idx="1441">9</cx:pt>
          <cx:pt idx="1442">10</cx:pt>
          <cx:pt idx="1443">10</cx:pt>
          <cx:pt idx="1444">10</cx:pt>
          <cx:pt idx="1445">10</cx:pt>
          <cx:pt idx="1446">10</cx:pt>
          <cx:pt idx="1447">10</cx:pt>
          <cx:pt idx="1448">10</cx:pt>
          <cx:pt idx="1449">10</cx:pt>
          <cx:pt idx="1450">10</cx:pt>
          <cx:pt idx="1451">10</cx:pt>
          <cx:pt idx="1452">10</cx:pt>
          <cx:pt idx="1453">10</cx:pt>
          <cx:pt idx="1454">10</cx:pt>
          <cx:pt idx="1455">10</cx:pt>
          <cx:pt idx="1456">10</cx:pt>
          <cx:pt idx="1457">10</cx:pt>
          <cx:pt idx="1458">10</cx:pt>
          <cx:pt idx="1459">10</cx:pt>
        </cx:lvl>
      </cx:strDim>
      <cx:numDim type="val">
        <cx:f>OverallQual!$B$4:$B$1463</cx:f>
        <cx:lvl ptCount="1460" formatCode="General">
          <cx:pt idx="0">61000</cx:pt>
          <cx:pt idx="1">39300</cx:pt>
          <cx:pt idx="2">60000</cx:pt>
          <cx:pt idx="3">60000</cx:pt>
          <cx:pt idx="4">35311</cx:pt>
          <cx:pt idx="5">107400</cx:pt>
          <cx:pt idx="6">76500</cx:pt>
          <cx:pt idx="7">85000</cx:pt>
          <cx:pt idx="8">87500</cx:pt>
          <cx:pt idx="9">126175</cx:pt>
          <cx:pt idx="10">120000</cx:pt>
          <cx:pt idx="11">67000</cx:pt>
          <cx:pt idx="12">93500</cx:pt>
          <cx:pt idx="13">52000</cx:pt>
          <cx:pt idx="14">91000</cx:pt>
          <cx:pt idx="15">139600</cx:pt>
          <cx:pt idx="16">37900</cx:pt>
          <cx:pt idx="17">81000</cx:pt>
          <cx:pt idx="18">82000</cx:pt>
          <cx:pt idx="19">92900</cx:pt>
          <cx:pt idx="20">72500</cx:pt>
          <cx:pt idx="21">105000</cx:pt>
          <cx:pt idx="22">79000</cx:pt>
          <cx:pt idx="23">95000</cx:pt>
          <cx:pt idx="24">58500</cx:pt>
          <cx:pt idx="25">123600</cx:pt>
          <cx:pt idx="26">94750</cx:pt>
          <cx:pt idx="27">82000</cx:pt>
          <cx:pt idx="28">128950</cx:pt>
          <cx:pt idx="29">80000</cx:pt>
          <cx:pt idx="30">100000</cx:pt>
          <cx:pt idx="31">90000</cx:pt>
          <cx:pt idx="32">100000</cx:pt>
          <cx:pt idx="33">135750</cx:pt>
          <cx:pt idx="34">115000</cx:pt>
          <cx:pt idx="35">68500</cx:pt>
          <cx:pt idx="36">103200</cx:pt>
          <cx:pt idx="37">109900</cx:pt>
          <cx:pt idx="38">140000</cx:pt>
          <cx:pt idx="39">129500</cx:pt>
          <cx:pt idx="40">141000</cx:pt>
          <cx:pt idx="41">136500</cx:pt>
          <cx:pt idx="42">107000</cx:pt>
          <cx:pt idx="43">113000</cx:pt>
          <cx:pt idx="44">97000</cx:pt>
          <cx:pt idx="45">88000</cx:pt>
          <cx:pt idx="46">40000</cx:pt>
          <cx:pt idx="47">91000</cx:pt>
          <cx:pt idx="48">141000</cx:pt>
          <cx:pt idx="49">81000</cx:pt>
          <cx:pt idx="50">256000</cx:pt>
          <cx:pt idx="51">89471</cx:pt>
          <cx:pt idx="52">100000</cx:pt>
          <cx:pt idx="53">86000</cx:pt>
          <cx:pt idx="54">109008</cx:pt>
          <cx:pt idx="55">34900</cx:pt>
          <cx:pt idx="56">118000</cx:pt>
          <cx:pt idx="57">106250</cx:pt>
          <cx:pt idx="58">82000</cx:pt>
          <cx:pt idx="59">86000</cx:pt>
          <cx:pt idx="60">108000</cx:pt>
          <cx:pt idx="61">134432</cx:pt>
          <cx:pt idx="62">150000</cx:pt>
          <cx:pt idx="63">111250</cx:pt>
          <cx:pt idx="64">82500</cx:pt>
          <cx:pt idx="65">108000</cx:pt>
          <cx:pt idx="66">103000</cx:pt>
          <cx:pt idx="67">129000</cx:pt>
          <cx:pt idx="68">124500</cx:pt>
          <cx:pt idx="69">118500</cx:pt>
          <cx:pt idx="70">135000</cx:pt>
          <cx:pt idx="71">84500</cx:pt>
          <cx:pt idx="72">120500</cx:pt>
          <cx:pt idx="73">137500</cx:pt>
          <cx:pt idx="74">133000</cx:pt>
          <cx:pt idx="75">87000</cx:pt>
          <cx:pt idx="76">98000</cx:pt>
          <cx:pt idx="77">102776</cx:pt>
          <cx:pt idx="78">96500</cx:pt>
          <cx:pt idx="79">75500</cx:pt>
          <cx:pt idx="80">102000</cx:pt>
          <cx:pt idx="81">137500</cx:pt>
          <cx:pt idx="82">107900</cx:pt>
          <cx:pt idx="83">129000</cx:pt>
          <cx:pt idx="84">109900</cx:pt>
          <cx:pt idx="85">55000</cx:pt>
          <cx:pt idx="86">93000</cx:pt>
          <cx:pt idx="87">108000</cx:pt>
          <cx:pt idx="88">128000</cx:pt>
          <cx:pt idx="89">88000</cx:pt>
          <cx:pt idx="90">97000</cx:pt>
          <cx:pt idx="91">80000</cx:pt>
          <cx:pt idx="92">135000</cx:pt>
          <cx:pt idx="93">118500</cx:pt>
          <cx:pt idx="94">110000</cx:pt>
          <cx:pt idx="95">84900</cx:pt>
          <cx:pt idx="96">110000</cx:pt>
          <cx:pt idx="97">135000</cx:pt>
          <cx:pt idx="98">108959</cx:pt>
          <cx:pt idx="99">83500</cx:pt>
          <cx:pt idx="100">132250</cx:pt>
          <cx:pt idx="101">79900</cx:pt>
          <cx:pt idx="102">106500</cx:pt>
          <cx:pt idx="103">128000</cx:pt>
          <cx:pt idx="104">121600</cx:pt>
          <cx:pt idx="105">150000</cx:pt>
          <cx:pt idx="106">176000</cx:pt>
          <cx:pt idx="107">112000</cx:pt>
          <cx:pt idx="108">85500</cx:pt>
          <cx:pt idx="109">115000</cx:pt>
          <cx:pt idx="110">84000</cx:pt>
          <cx:pt idx="111">135000</cx:pt>
          <cx:pt idx="112">75000</cx:pt>
          <cx:pt idx="113">80000</cx:pt>
          <cx:pt idx="114">119000</cx:pt>
          <cx:pt idx="115">82500</cx:pt>
          <cx:pt idx="116">55000</cx:pt>
          <cx:pt idx="117">168000</cx:pt>
          <cx:pt idx="118">100000</cx:pt>
          <cx:pt idx="119">116050</cx:pt>
          <cx:pt idx="120">52500</cx:pt>
          <cx:pt idx="121">113000</cx:pt>
          <cx:pt idx="122">123000</cx:pt>
          <cx:pt idx="123">80500</cx:pt>
          <cx:pt idx="124">108500</cx:pt>
          <cx:pt idx="125">161500</cx:pt>
          <cx:pt idx="126">104900</cx:pt>
          <cx:pt idx="127">111000</cx:pt>
          <cx:pt idx="128">105000</cx:pt>
          <cx:pt idx="129">148000</cx:pt>
          <cx:pt idx="130">125500</cx:pt>
          <cx:pt idx="131">145000</cx:pt>
          <cx:pt idx="132">125500</cx:pt>
          <cx:pt idx="133">68400</cx:pt>
          <cx:pt idx="134">90000</cx:pt>
          <cx:pt idx="135">107000</cx:pt>
          <cx:pt idx="136">122500</cx:pt>
          <cx:pt idx="137">112000</cx:pt>
          <cx:pt idx="138">64500</cx:pt>
          <cx:pt idx="139">101800</cx:pt>
          <cx:pt idx="140">120500</cx:pt>
          <cx:pt idx="141">115000</cx:pt>
          <cx:pt idx="142">122000</cx:pt>
          <cx:pt idx="143">124900</cx:pt>
          <cx:pt idx="144">109500</cx:pt>
          <cx:pt idx="145">159000</cx:pt>
          <cx:pt idx="146">170000</cx:pt>
          <cx:pt idx="147">144900</cx:pt>
          <cx:pt idx="148">127500</cx:pt>
          <cx:pt idx="149">154000</cx:pt>
          <cx:pt idx="150">190000</cx:pt>
          <cx:pt idx="151">127000</cx:pt>
          <cx:pt idx="152">128500</cx:pt>
          <cx:pt idx="153">110000</cx:pt>
          <cx:pt idx="154">172500</cx:pt>
          <cx:pt idx="155">118000</cx:pt>
          <cx:pt idx="156">100000</cx:pt>
          <cx:pt idx="157">149350</cx:pt>
          <cx:pt idx="158">120000</cx:pt>
          <cx:pt idx="159">163500</cx:pt>
          <cx:pt idx="160">127000</cx:pt>
          <cx:pt idx="161">83000</cx:pt>
          <cx:pt idx="162">135000</cx:pt>
          <cx:pt idx="163">118964</cx:pt>
          <cx:pt idx="164">153337</cx:pt>
          <cx:pt idx="165">115000</cx:pt>
          <cx:pt idx="166">127000</cx:pt>
          <cx:pt idx="167">139000</cx:pt>
          <cx:pt idx="168">144000</cx:pt>
          <cx:pt idx="169">109000</cx:pt>
          <cx:pt idx="170">110000</cx:pt>
          <cx:pt idx="171">150000</cx:pt>
          <cx:pt idx="172">143900</cx:pt>
          <cx:pt idx="173">180000</cx:pt>
          <cx:pt idx="174">130250</cx:pt>
          <cx:pt idx="175">144000</cx:pt>
          <cx:pt idx="176">98000</cx:pt>
          <cx:pt idx="177">125000</cx:pt>
          <cx:pt idx="178">156000</cx:pt>
          <cx:pt idx="179">115000</cx:pt>
          <cx:pt idx="180">134450</cx:pt>
          <cx:pt idx="181">139000</cx:pt>
          <cx:pt idx="182">141000</cx:pt>
          <cx:pt idx="183">134800</cx:pt>
          <cx:pt idx="184">143000</cx:pt>
          <cx:pt idx="185">126500</cx:pt>
          <cx:pt idx="186">112000</cx:pt>
          <cx:pt idx="187">98600</cx:pt>
          <cx:pt idx="188">125000</cx:pt>
          <cx:pt idx="189">145000</cx:pt>
          <cx:pt idx="190">128200</cx:pt>
          <cx:pt idx="191">135900</cx:pt>
          <cx:pt idx="192">110500</cx:pt>
          <cx:pt idx="193">87000</cx:pt>
          <cx:pt idx="194">79000</cx:pt>
          <cx:pt idx="195">143000</cx:pt>
          <cx:pt idx="196">127000</cx:pt>
          <cx:pt idx="197">105000</cx:pt>
          <cx:pt idx="198">145000</cx:pt>
          <cx:pt idx="199">129900</cx:pt>
          <cx:pt idx="200">97000</cx:pt>
          <cx:pt idx="201">129500</cx:pt>
          <cx:pt idx="202">130000</cx:pt>
          <cx:pt idx="203">153000</cx:pt>
          <cx:pt idx="204">73000</cx:pt>
          <cx:pt idx="205">150750</cx:pt>
          <cx:pt idx="206">179500</cx:pt>
          <cx:pt idx="207">101000</cx:pt>
          <cx:pt idx="208">120500</cx:pt>
          <cx:pt idx="209">165500</cx:pt>
          <cx:pt idx="210">124500</cx:pt>
          <cx:pt idx="211">166000</cx:pt>
          <cx:pt idx="212">110000</cx:pt>
          <cx:pt idx="213">155000</cx:pt>
          <cx:pt idx="214">130000</cx:pt>
          <cx:pt idx="215">207500</cx:pt>
          <cx:pt idx="216">122000</cx:pt>
          <cx:pt idx="217">162900</cx:pt>
          <cx:pt idx="218">147000</cx:pt>
          <cx:pt idx="219">123000</cx:pt>
          <cx:pt idx="220">156000</cx:pt>
          <cx:pt idx="221">148000</cx:pt>
          <cx:pt idx="222">175000</cx:pt>
          <cx:pt idx="223">81000</cx:pt>
          <cx:pt idx="224">160000</cx:pt>
          <cx:pt idx="225">106500</cx:pt>
          <cx:pt idx="226">95000</cx:pt>
          <cx:pt idx="227">109000</cx:pt>
          <cx:pt idx="228">115000</cx:pt>
          <cx:pt idx="229">123000</cx:pt>
          <cx:pt idx="230">155000</cx:pt>
          <cx:pt idx="231">67000</cx:pt>
          <cx:pt idx="232">91300</cx:pt>
          <cx:pt idx="233">78000</cx:pt>
          <cx:pt idx="234">134000</cx:pt>
          <cx:pt idx="235">145000</cx:pt>
          <cx:pt idx="236">130000</cx:pt>
          <cx:pt idx="237">126000</cx:pt>
          <cx:pt idx="238">120000</cx:pt>
          <cx:pt idx="239">113000</cx:pt>
          <cx:pt idx="240">140000</cx:pt>
          <cx:pt idx="241">122500</cx:pt>
          <cx:pt idx="242">124500</cx:pt>
          <cx:pt idx="243">131000</cx:pt>
          <cx:pt idx="244">124500</cx:pt>
          <cx:pt idx="245">228950</cx:pt>
          <cx:pt idx="246">164900</cx:pt>
          <cx:pt idx="247">149900</cx:pt>
          <cx:pt idx="248">129900</cx:pt>
          <cx:pt idx="249">98000</cx:pt>
          <cx:pt idx="250">96500</cx:pt>
          <cx:pt idx="251">110000</cx:pt>
          <cx:pt idx="252">130000</cx:pt>
          <cx:pt idx="253">124000</cx:pt>
          <cx:pt idx="254">132000</cx:pt>
          <cx:pt idx="255">132500</cx:pt>
          <cx:pt idx="256">145000</cx:pt>
          <cx:pt idx="257">132500</cx:pt>
          <cx:pt idx="258">107500</cx:pt>
          <cx:pt idx="259">127000</cx:pt>
          <cx:pt idx="260">147000</cx:pt>
          <cx:pt idx="261">87000</cx:pt>
          <cx:pt idx="262">107500</cx:pt>
          <cx:pt idx="263">169500</cx:pt>
          <cx:pt idx="264">132000</cx:pt>
          <cx:pt idx="265">60000</cx:pt>
          <cx:pt idx="266">158000</cx:pt>
          <cx:pt idx="267">142000</cx:pt>
          <cx:pt idx="268">129500</cx:pt>
          <cx:pt idx="269">139000</cx:pt>
          <cx:pt idx="270">125000</cx:pt>
          <cx:pt idx="271">131500</cx:pt>
          <cx:pt idx="272">112500</cx:pt>
          <cx:pt idx="273">152000</cx:pt>
          <cx:pt idx="274">162000</cx:pt>
          <cx:pt idx="275">146500</cx:pt>
          <cx:pt idx="276">113000</cx:pt>
          <cx:pt idx="277">157000</cx:pt>
          <cx:pt idx="278">141000</cx:pt>
          <cx:pt idx="279">129000</cx:pt>
          <cx:pt idx="280">119900</cx:pt>
          <cx:pt idx="281">115000</cx:pt>
          <cx:pt idx="282">121500</cx:pt>
          <cx:pt idx="283">90350</cx:pt>
          <cx:pt idx="284">170000</cx:pt>
          <cx:pt idx="285">62383</cx:pt>
          <cx:pt idx="286">108000</cx:pt>
          <cx:pt idx="287">119000</cx:pt>
          <cx:pt idx="288">135960</cx:pt>
          <cx:pt idx="289">119000</cx:pt>
          <cx:pt idx="290">142600</cx:pt>
          <cx:pt idx="291">85000</cx:pt>
          <cx:pt idx="292">139000</cx:pt>
          <cx:pt idx="293">188000</cx:pt>
          <cx:pt idx="294">118500</cx:pt>
          <cx:pt idx="295">108000</cx:pt>
          <cx:pt idx="296">164500</cx:pt>
          <cx:pt idx="297">79500</cx:pt>
          <cx:pt idx="298">175000</cx:pt>
          <cx:pt idx="299">100000</cx:pt>
          <cx:pt idx="300">135000</cx:pt>
          <cx:pt idx="301">134900</cx:pt>
          <cx:pt idx="302">139400</cx:pt>
          <cx:pt idx="303">114500</cx:pt>
          <cx:pt idx="304">85000</cx:pt>
          <cx:pt idx="305">142500</cx:pt>
          <cx:pt idx="306">98300</cx:pt>
          <cx:pt idx="307">144000</cx:pt>
          <cx:pt idx="308">145500</cx:pt>
          <cx:pt idx="309">165500</cx:pt>
          <cx:pt idx="310">217500</cx:pt>
          <cx:pt idx="311">139000</cx:pt>
          <cx:pt idx="312">109500</cx:pt>
          <cx:pt idx="313">135000</cx:pt>
          <cx:pt idx="314">159434</cx:pt>
          <cx:pt idx="315">110000</cx:pt>
          <cx:pt idx="316">141500</cx:pt>
          <cx:pt idx="317">175000</cx:pt>
          <cx:pt idx="318">123500</cx:pt>
          <cx:pt idx="319">118000</cx:pt>
          <cx:pt idx="320">140000</cx:pt>
          <cx:pt idx="321">135500</cx:pt>
          <cx:pt idx="322">109900</cx:pt>
          <cx:pt idx="323">223500</cx:pt>
          <cx:pt idx="324">225000</cx:pt>
          <cx:pt idx="325">159950</cx:pt>
          <cx:pt idx="326">157000</cx:pt>
          <cx:pt idx="327">106000</cx:pt>
          <cx:pt idx="328">147000</cx:pt>
          <cx:pt idx="329">55993</cx:pt>
          <cx:pt idx="330">66500</cx:pt>
          <cx:pt idx="331">116000</cx:pt>
          <cx:pt idx="332">108000</cx:pt>
          <cx:pt idx="333">137000</cx:pt>
          <cx:pt idx="334">179000</cx:pt>
          <cx:pt idx="335">109500</cx:pt>
          <cx:pt idx="336">133000</cx:pt>
          <cx:pt idx="337">185000</cx:pt>
          <cx:pt idx="338">93000</cx:pt>
          <cx:pt idx="339">139950</cx:pt>
          <cx:pt idx="340">110000</cx:pt>
          <cx:pt idx="341">153500</cx:pt>
          <cx:pt idx="342">168000</cx:pt>
          <cx:pt idx="343">144000</cx:pt>
          <cx:pt idx="344">108480</cx:pt>
          <cx:pt idx="345">130500</cx:pt>
          <cx:pt idx="346">138500</cx:pt>
          <cx:pt idx="347">157500</cx:pt>
          <cx:pt idx="348">137000</cx:pt>
          <cx:pt idx="349">141000</cx:pt>
          <cx:pt idx="350">128500</cx:pt>
          <cx:pt idx="351">153900</cx:pt>
          <cx:pt idx="352">131400</cx:pt>
          <cx:pt idx="353">171000</cx:pt>
          <cx:pt idx="354">132000</cx:pt>
          <cx:pt idx="355">133500</cx:pt>
          <cx:pt idx="356">152000</cx:pt>
          <cx:pt idx="357">170000</cx:pt>
          <cx:pt idx="358">128500</cx:pt>
          <cx:pt idx="359">127000</cx:pt>
          <cx:pt idx="360">152000</cx:pt>
          <cx:pt idx="361">131500</cx:pt>
          <cx:pt idx="362">110000</cx:pt>
          <cx:pt idx="363">132500</cx:pt>
          <cx:pt idx="364">124000</cx:pt>
          <cx:pt idx="365">148500</cx:pt>
          <cx:pt idx="366">89000</cx:pt>
          <cx:pt idx="367">139900</cx:pt>
          <cx:pt idx="368">143000</cx:pt>
          <cx:pt idx="369">169000</cx:pt>
          <cx:pt idx="370">138000</cx:pt>
          <cx:pt idx="371">109500</cx:pt>
          <cx:pt idx="372">167000</cx:pt>
          <cx:pt idx="373">116000</cx:pt>
          <cx:pt idx="374">87000</cx:pt>
          <cx:pt idx="375">128000</cx:pt>
          <cx:pt idx="376">194000</cx:pt>
          <cx:pt idx="377">145000</cx:pt>
          <cx:pt idx="378">175000</cx:pt>
          <cx:pt idx="379">115000</cx:pt>
          <cx:pt idx="380">145000</cx:pt>
          <cx:pt idx="381">131000</cx:pt>
          <cx:pt idx="382">143000</cx:pt>
          <cx:pt idx="383">144500</cx:pt>
          <cx:pt idx="384">143000</cx:pt>
          <cx:pt idx="385">90000</cx:pt>
          <cx:pt idx="386">119900</cx:pt>
          <cx:pt idx="387">154000</cx:pt>
          <cx:pt idx="388">172000</cx:pt>
          <cx:pt idx="389">135000</cx:pt>
          <cx:pt idx="390">116500</cx:pt>
          <cx:pt idx="391">135000</cx:pt>
          <cx:pt idx="392">135000</cx:pt>
          <cx:pt idx="393">91500</cx:pt>
          <cx:pt idx="394">139000</cx:pt>
          <cx:pt idx="395">170000</cx:pt>
          <cx:pt idx="396">125000</cx:pt>
          <cx:pt idx="397">138800</cx:pt>
          <cx:pt idx="398">136500</cx:pt>
          <cx:pt idx="399">126000</cx:pt>
          <cx:pt idx="400">86000</cx:pt>
          <cx:pt idx="401">133000</cx:pt>
          <cx:pt idx="402">149900</cx:pt>
          <cx:pt idx="403">154300</cx:pt>
          <cx:pt idx="404">102000</cx:pt>
          <cx:pt idx="405">143500</cx:pt>
          <cx:pt idx="406">100000</cx:pt>
          <cx:pt idx="407">146000</cx:pt>
          <cx:pt idx="408">142953</cx:pt>
          <cx:pt idx="409">129000</cx:pt>
          <cx:pt idx="410">112500</cx:pt>
          <cx:pt idx="411">88000</cx:pt>
          <cx:pt idx="412">105000</cx:pt>
          <cx:pt idx="413">145000</cx:pt>
          <cx:pt idx="414">119750</cx:pt>
          <cx:pt idx="415">119500</cx:pt>
          <cx:pt idx="416">153000</cx:pt>
          <cx:pt idx="417">135000</cx:pt>
          <cx:pt idx="418">155000</cx:pt>
          <cx:pt idx="419">106000</cx:pt>
          <cx:pt idx="420">117500</cx:pt>
          <cx:pt idx="421">129900</cx:pt>
          <cx:pt idx="422">124900</cx:pt>
          <cx:pt idx="423">134500</cx:pt>
          <cx:pt idx="424">133900</cx:pt>
          <cx:pt idx="425">117000</cx:pt>
          <cx:pt idx="426">160000</cx:pt>
          <cx:pt idx="427">130000</cx:pt>
          <cx:pt idx="428">126000</cx:pt>
          <cx:pt idx="429">140000</cx:pt>
          <cx:pt idx="430">118858</cx:pt>
          <cx:pt idx="431">133700</cx:pt>
          <cx:pt idx="432">136500</cx:pt>
          <cx:pt idx="433">118000</cx:pt>
          <cx:pt idx="434">85000</cx:pt>
          <cx:pt idx="435">140000</cx:pt>
          <cx:pt idx="436">167500</cx:pt>
          <cx:pt idx="437">148000</cx:pt>
          <cx:pt idx="438">157000</cx:pt>
          <cx:pt idx="439">93500</cx:pt>
          <cx:pt idx="440">145900</cx:pt>
          <cx:pt idx="441">94000</cx:pt>
          <cx:pt idx="442">129000</cx:pt>
          <cx:pt idx="443">144000</cx:pt>
          <cx:pt idx="444">122900</cx:pt>
          <cx:pt idx="445">139000</cx:pt>
          <cx:pt idx="446">136905</cx:pt>
          <cx:pt idx="447">197500</cx:pt>
          <cx:pt idx="448">135000</cx:pt>
          <cx:pt idx="449">80000</cx:pt>
          <cx:pt idx="450">125500</cx:pt>
          <cx:pt idx="451">100000</cx:pt>
          <cx:pt idx="452">132000</cx:pt>
          <cx:pt idx="453">149000</cx:pt>
          <cx:pt idx="454">135000</cx:pt>
          <cx:pt idx="455">149900</cx:pt>
          <cx:pt idx="456">135500</cx:pt>
          <cx:pt idx="457">218000</cx:pt>
          <cx:pt idx="458">160000</cx:pt>
          <cx:pt idx="459">179900</cx:pt>
          <cx:pt idx="460">165000</cx:pt>
          <cx:pt idx="461">129000</cx:pt>
          <cx:pt idx="462">138000</cx:pt>
          <cx:pt idx="463">128500</cx:pt>
          <cx:pt idx="464">125000</cx:pt>
          <cx:pt idx="465">104900</cx:pt>
          <cx:pt idx="466">130000</cx:pt>
          <cx:pt idx="467">134500</cx:pt>
          <cx:pt idx="468">119000</cx:pt>
          <cx:pt idx="469">200000</cx:pt>
          <cx:pt idx="470">99900</cx:pt>
          <cx:pt idx="471">110000</cx:pt>
          <cx:pt idx="472">154900</cx:pt>
          <cx:pt idx="473">149900</cx:pt>
          <cx:pt idx="474">137000</cx:pt>
          <cx:pt idx="475">189000</cx:pt>
          <cx:pt idx="476">137000</cx:pt>
          <cx:pt idx="477">125000</cx:pt>
          <cx:pt idx="478">150500</cx:pt>
          <cx:pt idx="479">127000</cx:pt>
          <cx:pt idx="480">180500</cx:pt>
          <cx:pt idx="481">119500</cx:pt>
          <cx:pt idx="482">107500</cx:pt>
          <cx:pt idx="483">117000</cx:pt>
          <cx:pt idx="484">138500</cx:pt>
          <cx:pt idx="485">167500</cx:pt>
          <cx:pt idx="486">154000</cx:pt>
          <cx:pt idx="487">200500</cx:pt>
          <cx:pt idx="488">147000</cx:pt>
          <cx:pt idx="489">112000</cx:pt>
          <cx:pt idx="490">117000</cx:pt>
          <cx:pt idx="491">115000</cx:pt>
          <cx:pt idx="492">153500</cx:pt>
          <cx:pt idx="493">124000</cx:pt>
          <cx:pt idx="494">130500</cx:pt>
          <cx:pt idx="495">123000</cx:pt>
          <cx:pt idx="496">140000</cx:pt>
          <cx:pt idx="497">160000</cx:pt>
          <cx:pt idx="498">125000</cx:pt>
          <cx:pt idx="499">137500</cx:pt>
          <cx:pt idx="500">186700</cx:pt>
          <cx:pt idx="501">138000</cx:pt>
          <cx:pt idx="502">138887</cx:pt>
          <cx:pt idx="503">133000</cx:pt>
          <cx:pt idx="504">128900</cx:pt>
          <cx:pt idx="505">112000</cx:pt>
          <cx:pt idx="506">139000</cx:pt>
          <cx:pt idx="507">134000</cx:pt>
          <cx:pt idx="508">190000</cx:pt>
          <cx:pt idx="509">137900</cx:pt>
          <cx:pt idx="510">115000</cx:pt>
          <cx:pt idx="511">147000</cx:pt>
          <cx:pt idx="512">84500</cx:pt>
          <cx:pt idx="513">124000</cx:pt>
          <cx:pt idx="514">142125</cx:pt>
          <cx:pt idx="515">144000</cx:pt>
          <cx:pt idx="516">132500</cx:pt>
          <cx:pt idx="517">140000</cx:pt>
          <cx:pt idx="518">135000</cx:pt>
          <cx:pt idx="519">119000</cx:pt>
          <cx:pt idx="520">130000</cx:pt>
          <cx:pt idx="521">192140</cx:pt>
          <cx:pt idx="522">93000</cx:pt>
          <cx:pt idx="523">127000</cx:pt>
          <cx:pt idx="524">155000</cx:pt>
          <cx:pt idx="525">160000</cx:pt>
          <cx:pt idx="526">120000</cx:pt>
          <cx:pt idx="527">190000</cx:pt>
          <cx:pt idx="528">142000</cx:pt>
          <cx:pt idx="529">157900</cx:pt>
          <cx:pt idx="530">119500</cx:pt>
          <cx:pt idx="531">132500</cx:pt>
          <cx:pt idx="532">125500</cx:pt>
          <cx:pt idx="533">92000</cx:pt>
          <cx:pt idx="534">147500</cx:pt>
          <cx:pt idx="535">136000</cx:pt>
          <cx:pt idx="536">144000</cx:pt>
          <cx:pt idx="537">145000</cx:pt>
          <cx:pt idx="538">130000</cx:pt>
          <cx:pt idx="539">181500</cx:pt>
          <cx:pt idx="540">171500</cx:pt>
          <cx:pt idx="541">177000</cx:pt>
          <cx:pt idx="542">112000</cx:pt>
          <cx:pt idx="543">190000</cx:pt>
          <cx:pt idx="544">149000</cx:pt>
          <cx:pt idx="545">153500</cx:pt>
          <cx:pt idx="546">153575</cx:pt>
          <cx:pt idx="547">145000</cx:pt>
          <cx:pt idx="548">259500</cx:pt>
          <cx:pt idx="549">186000</cx:pt>
          <cx:pt idx="550">163990</cx:pt>
          <cx:pt idx="551">161750</cx:pt>
          <cx:pt idx="552">136000</cx:pt>
          <cx:pt idx="553">200000</cx:pt>
          <cx:pt idx="554">181000</cx:pt>
          <cx:pt idx="555">179900</cx:pt>
          <cx:pt idx="556">128000</cx:pt>
          <cx:pt idx="557">174000</cx:pt>
          <cx:pt idx="558">155000</cx:pt>
          <cx:pt idx="559">164500</cx:pt>
          <cx:pt idx="560">231500</cx:pt>
          <cx:pt idx="561">106000</cx:pt>
          <cx:pt idx="562">190000</cx:pt>
          <cx:pt idx="563">160000</cx:pt>
          <cx:pt idx="564">125000</cx:pt>
          <cx:pt idx="565">148000</cx:pt>
          <cx:pt idx="566">162500</cx:pt>
          <cx:pt idx="567">94500</cx:pt>
          <cx:pt idx="568">215000</cx:pt>
          <cx:pt idx="569">216500</cx:pt>
          <cx:pt idx="570">184000</cx:pt>
          <cx:pt idx="571">89500</cx:pt>
          <cx:pt idx="572">211000</cx:pt>
          <cx:pt idx="573">113000</cx:pt>
          <cx:pt idx="574">177000</cx:pt>
          <cx:pt idx="575">120000</cx:pt>
          <cx:pt idx="576">148500</cx:pt>
          <cx:pt idx="577">137000</cx:pt>
          <cx:pt idx="578">114500</cx:pt>
          <cx:pt idx="579">140000</cx:pt>
          <cx:pt idx="580">193500</cx:pt>
          <cx:pt idx="581">277000</cx:pt>
          <cx:pt idx="582">176000</cx:pt>
          <cx:pt idx="583">173000</cx:pt>
          <cx:pt idx="584">153900</cx:pt>
          <cx:pt idx="585">158000</cx:pt>
          <cx:pt idx="586">180500</cx:pt>
          <cx:pt idx="587">133900</cx:pt>
          <cx:pt idx="588">158000</cx:pt>
          <cx:pt idx="589">207500</cx:pt>
          <cx:pt idx="590">79000</cx:pt>
          <cx:pt idx="591">204750</cx:pt>
          <cx:pt idx="592">163000</cx:pt>
          <cx:pt idx="593">176000</cx:pt>
          <cx:pt idx="594">157000</cx:pt>
          <cx:pt idx="595">151000</cx:pt>
          <cx:pt idx="596">104000</cx:pt>
          <cx:pt idx="597">185000</cx:pt>
          <cx:pt idx="598">217000</cx:pt>
          <cx:pt idx="599">175500</cx:pt>
          <cx:pt idx="600">84500</cx:pt>
          <cx:pt idx="601">185000</cx:pt>
          <cx:pt idx="602">235000</cx:pt>
          <cx:pt idx="603">148000</cx:pt>
          <cx:pt idx="604">243000</cx:pt>
          <cx:pt idx="605">139000</cx:pt>
          <cx:pt idx="606">136900</cx:pt>
          <cx:pt idx="607">205000</cx:pt>
          <cx:pt idx="608">244000</cx:pt>
          <cx:pt idx="609">185000</cx:pt>
          <cx:pt idx="610">149000</cx:pt>
          <cx:pt idx="611">179200</cx:pt>
          <cx:pt idx="612">152000</cx:pt>
          <cx:pt idx="613">159000</cx:pt>
          <cx:pt idx="614">180000</cx:pt>
          <cx:pt idx="615">178000</cx:pt>
          <cx:pt idx="616">119000</cx:pt>
          <cx:pt idx="617">140000</cx:pt>
          <cx:pt idx="618">181900</cx:pt>
          <cx:pt idx="619">177500</cx:pt>
          <cx:pt idx="620">145250</cx:pt>
          <cx:pt idx="621">173000</cx:pt>
          <cx:pt idx="622">168000</cx:pt>
          <cx:pt idx="623">118500</cx:pt>
          <cx:pt idx="624">115000</cx:pt>
          <cx:pt idx="625">133000</cx:pt>
          <cx:pt idx="626">149500</cx:pt>
          <cx:pt idx="627">172785</cx:pt>
          <cx:pt idx="628">192000</cx:pt>
          <cx:pt idx="629">156000</cx:pt>
          <cx:pt idx="630">142500</cx:pt>
          <cx:pt idx="631">165600</cx:pt>
          <cx:pt idx="632">175000</cx:pt>
          <cx:pt idx="633">118000</cx:pt>
          <cx:pt idx="634">79900</cx:pt>
          <cx:pt idx="635">190000</cx:pt>
          <cx:pt idx="636">116000</cx:pt>
          <cx:pt idx="637">113000</cx:pt>
          <cx:pt idx="638">110000</cx:pt>
          <cx:pt idx="639">132000</cx:pt>
          <cx:pt idx="640">190000</cx:pt>
          <cx:pt idx="641">147000</cx:pt>
          <cx:pt idx="642">110000</cx:pt>
          <cx:pt idx="643">159000</cx:pt>
          <cx:pt idx="644">140200</cx:pt>
          <cx:pt idx="645">208300</cx:pt>
          <cx:pt idx="646">157500</cx:pt>
          <cx:pt idx="647">165000</cx:pt>
          <cx:pt idx="648">187000</cx:pt>
          <cx:pt idx="649">134000</cx:pt>
          <cx:pt idx="650">208900</cx:pt>
          <cx:pt idx="651">172400</cx:pt>
          <cx:pt idx="652">164000</cx:pt>
          <cx:pt idx="653">158000</cx:pt>
          <cx:pt idx="654">158500</cx:pt>
          <cx:pt idx="655">211000</cx:pt>
          <cx:pt idx="656">167000</cx:pt>
          <cx:pt idx="657">150000</cx:pt>
          <cx:pt idx="658">239000</cx:pt>
          <cx:pt idx="659">159000</cx:pt>
          <cx:pt idx="660">139000</cx:pt>
          <cx:pt idx="661">125000</cx:pt>
          <cx:pt idx="662">181000</cx:pt>
          <cx:pt idx="663">200624</cx:pt>
          <cx:pt idx="664">127500</cx:pt>
          <cx:pt idx="665">175000</cx:pt>
          <cx:pt idx="666">204000</cx:pt>
          <cx:pt idx="667">128000</cx:pt>
          <cx:pt idx="668">188700</cx:pt>
          <cx:pt idx="669">210000</cx:pt>
          <cx:pt idx="670">89500</cx:pt>
          <cx:pt idx="671">179000</cx:pt>
          <cx:pt idx="672">214500</cx:pt>
          <cx:pt idx="673">140000</cx:pt>
          <cx:pt idx="674">215000</cx:pt>
          <cx:pt idx="675">76000</cx:pt>
          <cx:pt idx="676">155000</cx:pt>
          <cx:pt idx="677">240000</cx:pt>
          <cx:pt idx="678">151500</cx:pt>
          <cx:pt idx="679">125000</cx:pt>
          <cx:pt idx="680">105900</cx:pt>
          <cx:pt idx="681">185000</cx:pt>
          <cx:pt idx="682">85400</cx:pt>
          <cx:pt idx="683">128000</cx:pt>
          <cx:pt idx="684">148000</cx:pt>
          <cx:pt idx="685">120000</cx:pt>
          <cx:pt idx="686">119500</cx:pt>
          <cx:pt idx="687">215000</cx:pt>
          <cx:pt idx="688">177000</cx:pt>
          <cx:pt idx="689">175000</cx:pt>
          <cx:pt idx="690">156000</cx:pt>
          <cx:pt idx="691">155000</cx:pt>
          <cx:pt idx="692">172500</cx:pt>
          <cx:pt idx="693">165150</cx:pt>
          <cx:pt idx="694">127500</cx:pt>
          <cx:pt idx="695">139500</cx:pt>
          <cx:pt idx="696">160000</cx:pt>
          <cx:pt idx="697">151000</cx:pt>
          <cx:pt idx="698">240000</cx:pt>
          <cx:pt idx="699">173500</cx:pt>
          <cx:pt idx="700">194700</cx:pt>
          <cx:pt idx="701">166000</cx:pt>
          <cx:pt idx="702">141000</cx:pt>
          <cx:pt idx="703">167000</cx:pt>
          <cx:pt idx="704">135000</cx:pt>
          <cx:pt idx="705">143000</cx:pt>
          <cx:pt idx="706">135000</cx:pt>
          <cx:pt idx="707">160000</cx:pt>
          <cx:pt idx="708">161500</cx:pt>
          <cx:pt idx="709">148000</cx:pt>
          <cx:pt idx="710">88000</cx:pt>
          <cx:pt idx="711">100000</cx:pt>
          <cx:pt idx="712">146800</cx:pt>
          <cx:pt idx="713">103600</cx:pt>
          <cx:pt idx="714">143500</cx:pt>
          <cx:pt idx="715">140000</cx:pt>
          <cx:pt idx="716">97500</cx:pt>
          <cx:pt idx="717">140000</cx:pt>
          <cx:pt idx="718">168500</cx:pt>
          <cx:pt idx="719">222000</cx:pt>
          <cx:pt idx="720">110000</cx:pt>
          <cx:pt idx="721">174900</cx:pt>
          <cx:pt idx="722">129000</cx:pt>
          <cx:pt idx="723">165000</cx:pt>
          <cx:pt idx="724">181000</cx:pt>
          <cx:pt idx="725">137500</cx:pt>
          <cx:pt idx="726">130000</cx:pt>
          <cx:pt idx="727">257500</cx:pt>
          <cx:pt idx="728">130500</cx:pt>
          <cx:pt idx="729">140000</cx:pt>
          <cx:pt idx="730">158900</cx:pt>
          <cx:pt idx="731">240000</cx:pt>
          <cx:pt idx="732">173000</cx:pt>
          <cx:pt idx="733">187000</cx:pt>
          <cx:pt idx="734">162000</cx:pt>
          <cx:pt idx="735">131500</cx:pt>
          <cx:pt idx="736">175900</cx:pt>
          <cx:pt idx="737">158000</cx:pt>
          <cx:pt idx="738">176000</cx:pt>
          <cx:pt idx="739">148500</cx:pt>
          <cx:pt idx="740">171000</cx:pt>
          <cx:pt idx="741">141000</cx:pt>
          <cx:pt idx="742">200000</cx:pt>
          <cx:pt idx="743">147000</cx:pt>
          <cx:pt idx="744">143250</cx:pt>
          <cx:pt idx="745">174000</cx:pt>
          <cx:pt idx="746">144500</cx:pt>
          <cx:pt idx="747">250000</cx:pt>
          <cx:pt idx="748">165000</cx:pt>
          <cx:pt idx="749">155000</cx:pt>
          <cx:pt idx="750">107000</cx:pt>
          <cx:pt idx="751">152000</cx:pt>
          <cx:pt idx="752">128000</cx:pt>
          <cx:pt idx="753">155000</cx:pt>
          <cx:pt idx="754">144000</cx:pt>
          <cx:pt idx="755">142000</cx:pt>
          <cx:pt idx="756">193500</cx:pt>
          <cx:pt idx="757">143000</cx:pt>
          <cx:pt idx="758">168500</cx:pt>
          <cx:pt idx="759">183200</cx:pt>
          <cx:pt idx="760">187500</cx:pt>
          <cx:pt idx="761">105500</cx:pt>
          <cx:pt idx="762">157900</cx:pt>
          <cx:pt idx="763">200500</cx:pt>
          <cx:pt idx="764">200000</cx:pt>
          <cx:pt idx="765">217000</cx:pt>
          <cx:pt idx="766">114504</cx:pt>
          <cx:pt idx="767">153000</cx:pt>
          <cx:pt idx="768">165000</cx:pt>
          <cx:pt idx="769">124000</cx:pt>
          <cx:pt idx="770">163500</cx:pt>
          <cx:pt idx="771">173000</cx:pt>
          <cx:pt idx="772">154000</cx:pt>
          <cx:pt idx="773">118400</cx:pt>
          <cx:pt idx="774">159500</cx:pt>
          <cx:pt idx="775">173733</cx:pt>
          <cx:pt idx="776">140000</cx:pt>
          <cx:pt idx="777">196000</cx:pt>
          <cx:pt idx="778">165000</cx:pt>
          <cx:pt idx="779">178000</cx:pt>
          <cx:pt idx="780">137500</cx:pt>
          <cx:pt idx="781">150900</cx:pt>
          <cx:pt idx="782">187500</cx:pt>
          <cx:pt idx="783">185000</cx:pt>
          <cx:pt idx="784">119200</cx:pt>
          <cx:pt idx="785">197500</cx:pt>
          <cx:pt idx="786">136500</cx:pt>
          <cx:pt idx="787">117500</cx:pt>
          <cx:pt idx="788">173000</cx:pt>
          <cx:pt idx="789">169000</cx:pt>
          <cx:pt idx="790">127000</cx:pt>
          <cx:pt idx="791">102000</cx:pt>
          <cx:pt idx="792">207500</cx:pt>
          <cx:pt idx="793">119000</cx:pt>
          <cx:pt idx="794">118000</cx:pt>
          <cx:pt idx="795">140000</cx:pt>
          <cx:pt idx="796">145000</cx:pt>
          <cx:pt idx="797">196000</cx:pt>
          <cx:pt idx="798">188000</cx:pt>
          <cx:pt idx="799">201000</cx:pt>
          <cx:pt idx="800">195000</cx:pt>
          <cx:pt idx="801">272000</cx:pt>
          <cx:pt idx="802">173900</cx:pt>
          <cx:pt idx="803">180000</cx:pt>
          <cx:pt idx="804">193000</cx:pt>
          <cx:pt idx="805">220000</cx:pt>
          <cx:pt idx="806">155900</cx:pt>
          <cx:pt idx="807">174000</cx:pt>
          <cx:pt idx="808">160000</cx:pt>
          <cx:pt idx="809">155000</cx:pt>
          <cx:pt idx="810">99500</cx:pt>
          <cx:pt idx="811">180000</cx:pt>
          <cx:pt idx="812">176432</cx:pt>
          <cx:pt idx="813">124000</cx:pt>
          <cx:pt idx="814">127500</cx:pt>
          <cx:pt idx="815">110500</cx:pt>
          <cx:pt idx="816">181000</cx:pt>
          <cx:pt idx="817">230000</cx:pt>
          <cx:pt idx="818">187000</cx:pt>
          <cx:pt idx="819">120500</cx:pt>
          <cx:pt idx="820">149500</cx:pt>
          <cx:pt idx="821">178900</cx:pt>
          <cx:pt idx="822">147000</cx:pt>
          <cx:pt idx="823">178000</cx:pt>
          <cx:pt idx="824">154500</cx:pt>
          <cx:pt idx="825">185000</cx:pt>
          <cx:pt idx="826">117000</cx:pt>
          <cx:pt idx="827">146000</cx:pt>
          <cx:pt idx="828">145000</cx:pt>
          <cx:pt idx="829">224000</cx:pt>
          <cx:pt idx="830">159500</cx:pt>
          <cx:pt idx="831">167900</cx:pt>
          <cx:pt idx="832">172500</cx:pt>
          <cx:pt idx="833">176500</cx:pt>
          <cx:pt idx="834">169990</cx:pt>
          <cx:pt idx="835">151400</cx:pt>
          <cx:pt idx="836">156500</cx:pt>
          <cx:pt idx="837">235000</cx:pt>
          <cx:pt idx="838">155000</cx:pt>
          <cx:pt idx="839">181000</cx:pt>
          <cx:pt idx="840">115000</cx:pt>
          <cx:pt idx="841">206900</cx:pt>
          <cx:pt idx="842">171000</cx:pt>
          <cx:pt idx="843">140000</cx:pt>
          <cx:pt idx="844">169000</cx:pt>
          <cx:pt idx="845">214000</cx:pt>
          <cx:pt idx="846">177500</cx:pt>
          <cx:pt idx="847">207000</cx:pt>
          <cx:pt idx="848">189000</cx:pt>
          <cx:pt idx="849">165000</cx:pt>
          <cx:pt idx="850">142500</cx:pt>
          <cx:pt idx="851">163000</cx:pt>
          <cx:pt idx="852">178000</cx:pt>
          <cx:pt idx="853">223000</cx:pt>
          <cx:pt idx="854">91000</cx:pt>
          <cx:pt idx="855">179900</cx:pt>
          <cx:pt idx="856">83000</cx:pt>
          <cx:pt idx="857">127500</cx:pt>
          <cx:pt idx="858">143000</cx:pt>
          <cx:pt idx="859">136500</cx:pt>
          <cx:pt idx="860">171000</cx:pt>
          <cx:pt idx="861">274970</cx:pt>
          <cx:pt idx="862">140000</cx:pt>
          <cx:pt idx="863">180500</cx:pt>
          <cx:pt idx="864">131000</cx:pt>
          <cx:pt idx="865">142000</cx:pt>
          <cx:pt idx="866">177500</cx:pt>
          <cx:pt idx="867">181000</cx:pt>
          <cx:pt idx="868">145000</cx:pt>
          <cx:pt idx="869">158000</cx:pt>
          <cx:pt idx="870">179200</cx:pt>
          <cx:pt idx="871">182900</cx:pt>
          <cx:pt idx="872">120000</cx:pt>
          <cx:pt idx="873">256000</cx:pt>
          <cx:pt idx="874">239000</cx:pt>
          <cx:pt idx="875">143750</cx:pt>
          <cx:pt idx="876">139000</cx:pt>
          <cx:pt idx="877">185750</cx:pt>
          <cx:pt idx="878">132500</cx:pt>
          <cx:pt idx="879">186500</cx:pt>
          <cx:pt idx="880">156932</cx:pt>
          <cx:pt idx="881">176000</cx:pt>
          <cx:pt idx="882">165500</cx:pt>
          <cx:pt idx="883">174000</cx:pt>
          <cx:pt idx="884">129500</cx:pt>
          <cx:pt idx="885">177000</cx:pt>
          <cx:pt idx="886">105000</cx:pt>
          <cx:pt idx="887">149700</cx:pt>
          <cx:pt idx="888">127500</cx:pt>
          <cx:pt idx="889">191000</cx:pt>
          <cx:pt idx="890">151000</cx:pt>
          <cx:pt idx="891">149300</cx:pt>
          <cx:pt idx="892">193000</cx:pt>
          <cx:pt idx="893">121000</cx:pt>
          <cx:pt idx="894">134900</cx:pt>
          <cx:pt idx="895">129000</cx:pt>
          <cx:pt idx="896">144000</cx:pt>
          <cx:pt idx="897">112000</cx:pt>
          <cx:pt idx="898">237500</cx:pt>
          <cx:pt idx="899">167900</cx:pt>
          <cx:pt idx="900">163000</cx:pt>
          <cx:pt idx="901">200000</cx:pt>
          <cx:pt idx="902">177000</cx:pt>
          <cx:pt idx="903">162000</cx:pt>
          <cx:pt idx="904">169900</cx:pt>
          <cx:pt idx="905">197900</cx:pt>
          <cx:pt idx="906">137450</cx:pt>
          <cx:pt idx="907">91500</cx:pt>
          <cx:pt idx="908">136000</cx:pt>
          <cx:pt idx="909">175000</cx:pt>
          <cx:pt idx="910">143000</cx:pt>
          <cx:pt idx="911">210000</cx:pt>
          <cx:pt idx="912">180000</cx:pt>
          <cx:pt idx="913">180000</cx:pt>
          <cx:pt idx="914">200100</cx:pt>
          <cx:pt idx="915">140000</cx:pt>
          <cx:pt idx="916">129900</cx:pt>
          <cx:pt idx="917">252678</cx:pt>
          <cx:pt idx="918">200000</cx:pt>
          <cx:pt idx="919">226000</cx:pt>
          <cx:pt idx="920">132000</cx:pt>
          <cx:pt idx="921">210000</cx:pt>
          <cx:pt idx="922">173000</cx:pt>
          <cx:pt idx="923">167240</cx:pt>
          <cx:pt idx="924">230000</cx:pt>
          <cx:pt idx="925">226000</cx:pt>
          <cx:pt idx="926">184000</cx:pt>
          <cx:pt idx="927">225000</cx:pt>
          <cx:pt idx="928">220000</cx:pt>
          <cx:pt idx="929">290000</cx:pt>
          <cx:pt idx="930">231500</cx:pt>
          <cx:pt idx="931">260000</cx:pt>
          <cx:pt idx="932">192000</cx:pt>
          <cx:pt idx="933">239000</cx:pt>
          <cx:pt idx="934">130000</cx:pt>
          <cx:pt idx="935">208500</cx:pt>
          <cx:pt idx="936">320000</cx:pt>
          <cx:pt idx="937">185500</cx:pt>
          <cx:pt idx="938">196500</cx:pt>
          <cx:pt idx="939">222500</cx:pt>
          <cx:pt idx="940">214000</cx:pt>
          <cx:pt idx="941">141000</cx:pt>
          <cx:pt idx="942">311872</cx:pt>
          <cx:pt idx="943">241500</cx:pt>
          <cx:pt idx="944">169500</cx:pt>
          <cx:pt idx="945">219500</cx:pt>
          <cx:pt idx="946">239686</cx:pt>
          <cx:pt idx="947">220000</cx:pt>
          <cx:pt idx="948">174000</cx:pt>
          <cx:pt idx="949">168500</cx:pt>
          <cx:pt idx="950">241500</cx:pt>
          <cx:pt idx="951">204900</cx:pt>
          <cx:pt idx="952">198900</cx:pt>
          <cx:pt idx="953">183500</cx:pt>
          <cx:pt idx="954">205000</cx:pt>
          <cx:pt idx="955">192500</cx:pt>
          <cx:pt idx="956">201000</cx:pt>
          <cx:pt idx="957">140000</cx:pt>
          <cx:pt idx="958">171000</cx:pt>
          <cx:pt idx="959">139400</cx:pt>
          <cx:pt idx="960">192000</cx:pt>
          <cx:pt idx="961">185000</cx:pt>
          <cx:pt idx="962">228500</cx:pt>
          <cx:pt idx="963">200000</cx:pt>
          <cx:pt idx="964">180000</cx:pt>
          <cx:pt idx="965">279500</cx:pt>
          <cx:pt idx="966">207500</cx:pt>
          <cx:pt idx="967">204000</cx:pt>
          <cx:pt idx="968">383970</cx:pt>
          <cx:pt idx="969">205000</cx:pt>
          <cx:pt idx="970">164700</cx:pt>
          <cx:pt idx="971">311500</cx:pt>
          <cx:pt idx="972">180500</cx:pt>
          <cx:pt idx="973">194500</cx:pt>
          <cx:pt idx="974">254900</cx:pt>
          <cx:pt idx="975">244000</cx:pt>
          <cx:pt idx="976">223500</cx:pt>
          <cx:pt idx="977">277000</cx:pt>
          <cx:pt idx="978">320000</cx:pt>
          <cx:pt idx="979">235000</cx:pt>
          <cx:pt idx="980">188500</cx:pt>
          <cx:pt idx="981">315750</cx:pt>
          <cx:pt idx="982">176000</cx:pt>
          <cx:pt idx="983">195400</cx:pt>
          <cx:pt idx="984">164990</cx:pt>
          <cx:pt idx="985">205000</cx:pt>
          <cx:pt idx="986">190000</cx:pt>
          <cx:pt idx="987">222000</cx:pt>
          <cx:pt idx="988">219500</cx:pt>
          <cx:pt idx="989">212000</cx:pt>
          <cx:pt idx="990">260000</cx:pt>
          <cx:pt idx="991">228000</cx:pt>
          <cx:pt idx="992">188000</cx:pt>
          <cx:pt idx="993">198500</cx:pt>
          <cx:pt idx="994">213250</cx:pt>
          <cx:pt idx="995">295000</cx:pt>
          <cx:pt idx="996">133000</cx:pt>
          <cx:pt idx="997">226700</cx:pt>
          <cx:pt idx="998">179665</cx:pt>
          <cx:pt idx="999">289000</cx:pt>
          <cx:pt idx="1000">229000</cx:pt>
          <cx:pt idx="1001">199900</cx:pt>
          <cx:pt idx="1002">155000</cx:pt>
          <cx:pt idx="1003">207000</cx:pt>
          <cx:pt idx="1004">260000</cx:pt>
          <cx:pt idx="1005">202665</cx:pt>
          <cx:pt idx="1006">263000</cx:pt>
          <cx:pt idx="1007">280000</cx:pt>
          <cx:pt idx="1008">154000</cx:pt>
          <cx:pt idx="1009">265000</cx:pt>
          <cx:pt idx="1010">187750</cx:pt>
          <cx:pt idx="1011">178000</cx:pt>
          <cx:pt idx="1012">213500</cx:pt>
          <cx:pt idx="1013">175500</cx:pt>
          <cx:pt idx="1014">284000</cx:pt>
          <cx:pt idx="1015">155000</cx:pt>
          <cx:pt idx="1016">280000</cx:pt>
          <cx:pt idx="1017">202500</cx:pt>
          <cx:pt idx="1018">178740</cx:pt>
          <cx:pt idx="1019">181134</cx:pt>
          <cx:pt idx="1020">175000</cx:pt>
          <cx:pt idx="1021">172500</cx:pt>
          <cx:pt idx="1022">234000</cx:pt>
          <cx:pt idx="1023">241000</cx:pt>
          <cx:pt idx="1024">187500</cx:pt>
          <cx:pt idx="1025">239000</cx:pt>
          <cx:pt idx="1026">167000</cx:pt>
          <cx:pt idx="1027">206300</cx:pt>
          <cx:pt idx="1028">191000</cx:pt>
          <cx:pt idx="1029">225000</cx:pt>
          <cx:pt idx="1030">268000</cx:pt>
          <cx:pt idx="1031">214000</cx:pt>
          <cx:pt idx="1032">135000</cx:pt>
          <cx:pt idx="1033">184000</cx:pt>
          <cx:pt idx="1034">214000</cx:pt>
          <cx:pt idx="1035">161000</cx:pt>
          <cx:pt idx="1036">224500</cx:pt>
          <cx:pt idx="1037">234000</cx:pt>
          <cx:pt idx="1038">170000</cx:pt>
          <cx:pt idx="1039">242000</cx:pt>
          <cx:pt idx="1040">190000</cx:pt>
          <cx:pt idx="1041">375000</cx:pt>
          <cx:pt idx="1042">145000</cx:pt>
          <cx:pt idx="1043">210000</cx:pt>
          <cx:pt idx="1044">301000</cx:pt>
          <cx:pt idx="1045">275000</cx:pt>
          <cx:pt idx="1046">146000</cx:pt>
          <cx:pt idx="1047">222500</cx:pt>
          <cx:pt idx="1048">224000</cx:pt>
          <cx:pt idx="1049">196500</cx:pt>
          <cx:pt idx="1050">183000</cx:pt>
          <cx:pt idx="1051">151000</cx:pt>
          <cx:pt idx="1052">225000</cx:pt>
          <cx:pt idx="1053">82500</cx:pt>
          <cx:pt idx="1054">189000</cx:pt>
          <cx:pt idx="1055">221500</cx:pt>
          <cx:pt idx="1056">187500</cx:pt>
          <cx:pt idx="1057">140000</cx:pt>
          <cx:pt idx="1058">147400</cx:pt>
          <cx:pt idx="1059">187100</cx:pt>
          <cx:pt idx="1060">151000</cx:pt>
          <cx:pt idx="1061">213000</cx:pt>
          <cx:pt idx="1062">237000</cx:pt>
          <cx:pt idx="1063">233000</cx:pt>
          <cx:pt idx="1064">163000</cx:pt>
          <cx:pt idx="1065">160200</cx:pt>
          <cx:pt idx="1066">205950</cx:pt>
          <cx:pt idx="1067">269790</cx:pt>
          <cx:pt idx="1068">190000</cx:pt>
          <cx:pt idx="1069">189000</cx:pt>
          <cx:pt idx="1070">179000</cx:pt>
          <cx:pt idx="1071">227680</cx:pt>
          <cx:pt idx="1072">221000</cx:pt>
          <cx:pt idx="1073">341000</cx:pt>
          <cx:pt idx="1074">213000</cx:pt>
          <cx:pt idx="1075">185900</cx:pt>
          <cx:pt idx="1076">236000</cx:pt>
          <cx:pt idx="1077">194500</cx:pt>
          <cx:pt idx="1078">265979</cx:pt>
          <cx:pt idx="1079">149000</cx:pt>
          <cx:pt idx="1080">260400</cx:pt>
          <cx:pt idx="1081">196000</cx:pt>
          <cx:pt idx="1082">207500</cx:pt>
          <cx:pt idx="1083">197900</cx:pt>
          <cx:pt idx="1084">164000</cx:pt>
          <cx:pt idx="1085">179540</cx:pt>
          <cx:pt idx="1086">227875</cx:pt>
          <cx:pt idx="1087">194500</cx:pt>
          <cx:pt idx="1088">162000</cx:pt>
          <cx:pt idx="1089">194201</cx:pt>
          <cx:pt idx="1090">148800</cx:pt>
          <cx:pt idx="1091">224900</cx:pt>
          <cx:pt idx="1092">152000</cx:pt>
          <cx:pt idx="1093">221000</cx:pt>
          <cx:pt idx="1094">191000</cx:pt>
          <cx:pt idx="1095">302000</cx:pt>
          <cx:pt idx="1096">189950</cx:pt>
          <cx:pt idx="1097">159500</cx:pt>
          <cx:pt idx="1098">179400</cx:pt>
          <cx:pt idx="1099">216837</cx:pt>
          <cx:pt idx="1100">250580</cx:pt>
          <cx:pt idx="1101">205000</cx:pt>
          <cx:pt idx="1102">335000</cx:pt>
          <cx:pt idx="1103">176000</cx:pt>
          <cx:pt idx="1104">236000</cx:pt>
          <cx:pt idx="1105">226000</cx:pt>
          <cx:pt idx="1106">215200</cx:pt>
          <cx:pt idx="1107">194000</cx:pt>
          <cx:pt idx="1108">173000</cx:pt>
          <cx:pt idx="1109">328000</cx:pt>
          <cx:pt idx="1110">205000</cx:pt>
          <cx:pt idx="1111">206000</cx:pt>
          <cx:pt idx="1112">182000</cx:pt>
          <cx:pt idx="1113">194000</cx:pt>
          <cx:pt idx="1114">167500</cx:pt>
          <cx:pt idx="1115">185000</cx:pt>
          <cx:pt idx="1116">176000</cx:pt>
          <cx:pt idx="1117">155000</cx:pt>
          <cx:pt idx="1118">165000</cx:pt>
          <cx:pt idx="1119">242000</cx:pt>
          <cx:pt idx="1120">197000</cx:pt>
          <cx:pt idx="1121">192000</cx:pt>
          <cx:pt idx="1122">230000</cx:pt>
          <cx:pt idx="1123">214900</cx:pt>
          <cx:pt idx="1124">212900</cx:pt>
          <cx:pt idx="1125">137500</cx:pt>
          <cx:pt idx="1126">199900</cx:pt>
          <cx:pt idx="1127">160000</cx:pt>
          <cx:pt idx="1128">163900</cx:pt>
          <cx:pt idx="1129">203000</cx:pt>
          <cx:pt idx="1130">174000</cx:pt>
          <cx:pt idx="1131">213490</cx:pt>
          <cx:pt idx="1132">259000</cx:pt>
          <cx:pt idx="1133">244400</cx:pt>
          <cx:pt idx="1134">215000</cx:pt>
          <cx:pt idx="1135">214000</cx:pt>
          <cx:pt idx="1136">180000</cx:pt>
          <cx:pt idx="1137">179900</cx:pt>
          <cx:pt idx="1138">240000</cx:pt>
          <cx:pt idx="1139">222000</cx:pt>
          <cx:pt idx="1140">178400</cx:pt>
          <cx:pt idx="1141">219500</cx:pt>
          <cx:pt idx="1142">159895</cx:pt>
          <cx:pt idx="1143">190000</cx:pt>
          <cx:pt idx="1144">262280</cx:pt>
          <cx:pt idx="1145">187500</cx:pt>
          <cx:pt idx="1146">192500</cx:pt>
          <cx:pt idx="1147">253000</cx:pt>
          <cx:pt idx="1148">176485</cx:pt>
          <cx:pt idx="1149">160000</cx:pt>
          <cx:pt idx="1150">200141</cx:pt>
          <cx:pt idx="1151">238000</cx:pt>
          <cx:pt idx="1152">174500</cx:pt>
          <cx:pt idx="1153">274725</cx:pt>
          <cx:pt idx="1154">116900</cx:pt>
          <cx:pt idx="1155">181000</cx:pt>
          <cx:pt idx="1156">143000</cx:pt>
          <cx:pt idx="1157">184900</cx:pt>
          <cx:pt idx="1158">197000</cx:pt>
          <cx:pt idx="1159">157000</cx:pt>
          <cx:pt idx="1160">185850</cx:pt>
          <cx:pt idx="1161">250000</cx:pt>
          <cx:pt idx="1162">201800</cx:pt>
          <cx:pt idx="1163">239799</cx:pt>
          <cx:pt idx="1164">248000</cx:pt>
          <cx:pt idx="1165">240000</cx:pt>
          <cx:pt idx="1166">230000</cx:pt>
          <cx:pt idx="1167">191000</cx:pt>
          <cx:pt idx="1168">233170</cx:pt>
          <cx:pt idx="1169">208900</cx:pt>
          <cx:pt idx="1170">230000</cx:pt>
          <cx:pt idx="1171">260000</cx:pt>
          <cx:pt idx="1172">162900</cx:pt>
          <cx:pt idx="1173">171750</cx:pt>
          <cx:pt idx="1174">260000</cx:pt>
          <cx:pt idx="1175">216000</cx:pt>
          <cx:pt idx="1176">171900</cx:pt>
          <cx:pt idx="1177">294000</cx:pt>
          <cx:pt idx="1178">175900</cx:pt>
          <cx:pt idx="1179">274300</cx:pt>
          <cx:pt idx="1180">213000</cx:pt>
          <cx:pt idx="1181">144000</cx:pt>
          <cx:pt idx="1182">175500</cx:pt>
          <cx:pt idx="1183">190000</cx:pt>
          <cx:pt idx="1184">176500</cx:pt>
          <cx:pt idx="1185">130000</cx:pt>
          <cx:pt idx="1186">195000</cx:pt>
          <cx:pt idx="1187">202500</cx:pt>
          <cx:pt idx="1188">224900</cx:pt>
          <cx:pt idx="1189">250000</cx:pt>
          <cx:pt idx="1190">248328</cx:pt>
          <cx:pt idx="1191">335000</cx:pt>
          <cx:pt idx="1192">271000</cx:pt>
          <cx:pt idx="1193">203000</cx:pt>
          <cx:pt idx="1194">170000</cx:pt>
          <cx:pt idx="1195">197900</cx:pt>
          <cx:pt idx="1196">200000</cx:pt>
          <cx:pt idx="1197">193879</cx:pt>
          <cx:pt idx="1198">227000</cx:pt>
          <cx:pt idx="1199">190000</cx:pt>
          <cx:pt idx="1200">180000</cx:pt>
          <cx:pt idx="1201">184000</cx:pt>
          <cx:pt idx="1202">271900</cx:pt>
          <cx:pt idx="1203">193000</cx:pt>
          <cx:pt idx="1204">155835</cx:pt>
          <cx:pt idx="1205">250000</cx:pt>
          <cx:pt idx="1206">186500</cx:pt>
          <cx:pt idx="1207">232000</cx:pt>
          <cx:pt idx="1208">262500</cx:pt>
          <cx:pt idx="1209">178000</cx:pt>
          <cx:pt idx="1210">197000</cx:pt>
          <cx:pt idx="1211">235000</cx:pt>
          <cx:pt idx="1212">215000</cx:pt>
          <cx:pt idx="1213">183900</cx:pt>
          <cx:pt idx="1214">179600</cx:pt>
          <cx:pt idx="1215">215000</cx:pt>
          <cx:pt idx="1216">195000</cx:pt>
          <cx:pt idx="1217">165400</cx:pt>
          <cx:pt idx="1218">189000</cx:pt>
          <cx:pt idx="1219">157000</cx:pt>
          <cx:pt idx="1220">219210</cx:pt>
          <cx:pt idx="1221">246578</cx:pt>
          <cx:pt idx="1222">235000</cx:pt>
          <cx:pt idx="1223">144152</cx:pt>
          <cx:pt idx="1224">170000</cx:pt>
          <cx:pt idx="1225">250000</cx:pt>
          <cx:pt idx="1226">185000</cx:pt>
          <cx:pt idx="1227">225000</cx:pt>
          <cx:pt idx="1228">244000</cx:pt>
          <cx:pt idx="1229">122000</cx:pt>
          <cx:pt idx="1230">266500</cx:pt>
          <cx:pt idx="1231">235000</cx:pt>
          <cx:pt idx="1232">266000</cx:pt>
          <cx:pt idx="1233">309000</cx:pt>
          <cx:pt idx="1234">325300</cx:pt>
          <cx:pt idx="1235">235000</cx:pt>
          <cx:pt idx="1236">290000</cx:pt>
          <cx:pt idx="1237">315000</cx:pt>
          <cx:pt idx="1238">325624</cx:pt>
          <cx:pt idx="1239">233230</cx:pt>
          <cx:pt idx="1240">306000</cx:pt>
          <cx:pt idx="1241">250000</cx:pt>
          <cx:pt idx="1242">249700</cx:pt>
          <cx:pt idx="1243">250000</cx:pt>
          <cx:pt idx="1244">307000</cx:pt>
          <cx:pt idx="1245">220000</cx:pt>
          <cx:pt idx="1246">318000</cx:pt>
          <cx:pt idx="1247">274900</cx:pt>
          <cx:pt idx="1248">172500</cx:pt>
          <cx:pt idx="1249">403000</cx:pt>
          <cx:pt idx="1250">262500</cx:pt>
          <cx:pt idx="1251">260000</cx:pt>
          <cx:pt idx="1252">179900</cx:pt>
          <cx:pt idx="1253">256300</cx:pt>
          <cx:pt idx="1254">244600</cx:pt>
          <cx:pt idx="1255">269500</cx:pt>
          <cx:pt idx="1256">230000</cx:pt>
          <cx:pt idx="1257">286000</cx:pt>
          <cx:pt idx="1258">230000</cx:pt>
          <cx:pt idx="1259">276000</cx:pt>
          <cx:pt idx="1260">245000</cx:pt>
          <cx:pt idx="1261">228000</cx:pt>
          <cx:pt idx="1262">317000</cx:pt>
          <cx:pt idx="1263">202500</cx:pt>
          <cx:pt idx="1264">372402</cx:pt>
          <cx:pt idx="1265">251000</cx:pt>
          <cx:pt idx="1266">272000</cx:pt>
          <cx:pt idx="1267">297000</cx:pt>
          <cx:pt idx="1268">248000</cx:pt>
          <cx:pt idx="1269">255500</cx:pt>
          <cx:pt idx="1270">210000</cx:pt>
          <cx:pt idx="1271">161000</cx:pt>
          <cx:pt idx="1272">316600</cx:pt>
          <cx:pt idx="1273">267000</cx:pt>
          <cx:pt idx="1274">212000</cx:pt>
          <cx:pt idx="1275">258000</cx:pt>
          <cx:pt idx="1276">215000</cx:pt>
          <cx:pt idx="1277">270000</cx:pt>
          <cx:pt idx="1278">280000</cx:pt>
          <cx:pt idx="1279">340000</cx:pt>
          <cx:pt idx="1280">284000</cx:pt>
          <cx:pt idx="1281">245500</cx:pt>
          <cx:pt idx="1282">354000</cx:pt>
          <cx:pt idx="1283">315000</cx:pt>
          <cx:pt idx="1284">263435</cx:pt>
          <cx:pt idx="1285">178000</cx:pt>
          <cx:pt idx="1286">305900</cx:pt>
          <cx:pt idx="1287">250000</cx:pt>
          <cx:pt idx="1288">339750</cx:pt>
          <cx:pt idx="1289">192000</cx:pt>
          <cx:pt idx="1290">202900</cx:pt>
          <cx:pt idx="1291">324000</cx:pt>
          <cx:pt idx="1292">440000</cx:pt>
          <cx:pt idx="1293">430000</cx:pt>
          <cx:pt idx="1294">253293</cx:pt>
          <cx:pt idx="1295">359100</cx:pt>
          <cx:pt idx="1296">215000</cx:pt>
          <cx:pt idx="1297">230500</cx:pt>
          <cx:pt idx="1298">225000</cx:pt>
          <cx:pt idx="1299">369900</cx:pt>
          <cx:pt idx="1300">209500</cx:pt>
          <cx:pt idx="1301">361919</cx:pt>
          <cx:pt idx="1302">305000</cx:pt>
          <cx:pt idx="1303">372500</cx:pt>
          <cx:pt idx="1304">275000</cx:pt>
          <cx:pt idx="1305">271000</cx:pt>
          <cx:pt idx="1306">261500</cx:pt>
          <cx:pt idx="1307">275500</cx:pt>
          <cx:pt idx="1308">395000</cx:pt>
          <cx:pt idx="1309">392000</cx:pt>
          <cx:pt idx="1310">538000</cx:pt>
          <cx:pt idx="1311">423000</cx:pt>
          <cx:pt idx="1312">180000</cx:pt>
          <cx:pt idx="1313">189000</cx:pt>
          <cx:pt idx="1314">275000</cx:pt>
          <cx:pt idx="1315">212000</cx:pt>
          <cx:pt idx="1316">402000</cx:pt>
          <cx:pt idx="1317">220000</cx:pt>
          <cx:pt idx="1318">303477</cx:pt>
          <cx:pt idx="1319">350000</cx:pt>
          <cx:pt idx="1320">239900</cx:pt>
          <cx:pt idx="1321">290000</cx:pt>
          <cx:pt idx="1322">264561</cx:pt>
          <cx:pt idx="1323">248900</cx:pt>
          <cx:pt idx="1324">274000</cx:pt>
          <cx:pt idx="1325">319000</cx:pt>
          <cx:pt idx="1326">254000</cx:pt>
          <cx:pt idx="1327">232600</cx:pt>
          <cx:pt idx="1328">299800</cx:pt>
          <cx:pt idx="1329">337000</cx:pt>
          <cx:pt idx="1330">312500</cx:pt>
          <cx:pt idx="1331">270000</cx:pt>
          <cx:pt idx="1332">345000</cx:pt>
          <cx:pt idx="1333">236500</cx:pt>
          <cx:pt idx="1334">184100</cx:pt>
          <cx:pt idx="1335">280000</cx:pt>
          <cx:pt idx="1336">310000</cx:pt>
          <cx:pt idx="1337">287000</cx:pt>
          <cx:pt idx="1338">227000</cx:pt>
          <cx:pt idx="1339">293077</cx:pt>
          <cx:pt idx="1340">255000</cx:pt>
          <cx:pt idx="1341">336000</cx:pt>
          <cx:pt idx="1342">287000</cx:pt>
          <cx:pt idx="1343">197000</cx:pt>
          <cx:pt idx="1344">268000</cx:pt>
          <cx:pt idx="1345">255900</cx:pt>
          <cx:pt idx="1346">325000</cx:pt>
          <cx:pt idx="1347">424870</cx:pt>
          <cx:pt idx="1348">232000</cx:pt>
          <cx:pt idx="1349">201000</cx:pt>
          <cx:pt idx="1350">235128</cx:pt>
          <cx:pt idx="1351">170000</cx:pt>
          <cx:pt idx="1352">348000</cx:pt>
          <cx:pt idx="1353">236500</cx:pt>
          <cx:pt idx="1354">213500</cx:pt>
          <cx:pt idx="1355">270000</cx:pt>
          <cx:pt idx="1356">168000</cx:pt>
          <cx:pt idx="1357">252000</cx:pt>
          <cx:pt idx="1358">255000</cx:pt>
          <cx:pt idx="1359">278000</cx:pt>
          <cx:pt idx="1360">285000</cx:pt>
          <cx:pt idx="1361">239500</cx:pt>
          <cx:pt idx="1362">187500</cx:pt>
          <cx:pt idx="1363">318000</cx:pt>
          <cx:pt idx="1364">245350</cx:pt>
          <cx:pt idx="1365">147000</cx:pt>
          <cx:pt idx="1366">239000</cx:pt>
          <cx:pt idx="1367">282922</cx:pt>
          <cx:pt idx="1368">122000</cx:pt>
          <cx:pt idx="1369">237000</cx:pt>
          <cx:pt idx="1370">392500</cx:pt>
          <cx:pt idx="1371">381000</cx:pt>
          <cx:pt idx="1372">295493</cx:pt>
          <cx:pt idx="1373">229456</cx:pt>
          <cx:pt idx="1374">340000</cx:pt>
          <cx:pt idx="1375">228500</cx:pt>
          <cx:pt idx="1376">240000</cx:pt>
          <cx:pt idx="1377">174000</cx:pt>
          <cx:pt idx="1378">285000</cx:pt>
          <cx:pt idx="1379">394617</cx:pt>
          <cx:pt idx="1380">410000</cx:pt>
          <cx:pt idx="1381">257000</cx:pt>
          <cx:pt idx="1382">275000</cx:pt>
          <cx:pt idx="1383">290000</cx:pt>
          <cx:pt idx="1384">287090</cx:pt>
          <cx:pt idx="1385">164000</cx:pt>
          <cx:pt idx="1386">227000</cx:pt>
          <cx:pt idx="1387">302000</cx:pt>
          <cx:pt idx="1388">278000</cx:pt>
          <cx:pt idx="1389">281213</cx:pt>
          <cx:pt idx="1390">301500</cx:pt>
          <cx:pt idx="1391">275000</cx:pt>
          <cx:pt idx="1392">281000</cx:pt>
          <cx:pt idx="1393">290000</cx:pt>
          <cx:pt idx="1394">262000</cx:pt>
          <cx:pt idx="1395">230000</cx:pt>
          <cx:pt idx="1396">265900</cx:pt>
          <cx:pt idx="1397">283463</cx:pt>
          <cx:pt idx="1398">232000</cx:pt>
          <cx:pt idx="1399">501837</cx:pt>
          <cx:pt idx="1400">385000</cx:pt>
          <cx:pt idx="1401">412500</cx:pt>
          <cx:pt idx="1402">345000</cx:pt>
          <cx:pt idx="1403">415298</cx:pt>
          <cx:pt idx="1404">277500</cx:pt>
          <cx:pt idx="1405">319900</cx:pt>
          <cx:pt idx="1406">360000</cx:pt>
          <cx:pt idx="1407">374000</cx:pt>
          <cx:pt idx="1408">315000</cx:pt>
          <cx:pt idx="1409">326000</cx:pt>
          <cx:pt idx="1410">377426</cx:pt>
          <cx:pt idx="1411">342643</cx:pt>
          <cx:pt idx="1412">437154</cx:pt>
          <cx:pt idx="1413">318061</cx:pt>
          <cx:pt idx="1414">266000</cx:pt>
          <cx:pt idx="1415">380000</cx:pt>
          <cx:pt idx="1416">394432</cx:pt>
          <cx:pt idx="1417">325000</cx:pt>
          <cx:pt idx="1418">446261</cx:pt>
          <cx:pt idx="1419">370878</cx:pt>
          <cx:pt idx="1420">582933</cx:pt>
          <cx:pt idx="1421">314813</cx:pt>
          <cx:pt idx="1422">313000</cx:pt>
          <cx:pt idx="1423">320000</cx:pt>
          <cx:pt idx="1424">264132</cx:pt>
          <cx:pt idx="1425">285000</cx:pt>
          <cx:pt idx="1426">485000</cx:pt>
          <cx:pt idx="1427">320000</cx:pt>
          <cx:pt idx="1428">350000</cx:pt>
          <cx:pt idx="1429">239000</cx:pt>
          <cx:pt idx="1430">395192</cx:pt>
          <cx:pt idx="1431">556581</cx:pt>
          <cx:pt idx="1432">328900</cx:pt>
          <cx:pt idx="1433">335000</cx:pt>
          <cx:pt idx="1434">611657</cx:pt>
          <cx:pt idx="1435">315500</cx:pt>
          <cx:pt idx="1436">333168</cx:pt>
          <cx:pt idx="1437">367294</cx:pt>
          <cx:pt idx="1438">378500</cx:pt>
          <cx:pt idx="1439">377500</cx:pt>
          <cx:pt idx="1440">325000</cx:pt>
          <cx:pt idx="1441">315000</cx:pt>
          <cx:pt idx="1442">475000</cx:pt>
          <cx:pt idx="1443">386250</cx:pt>
          <cx:pt idx="1444">438780</cx:pt>
          <cx:pt idx="1445">184750</cx:pt>
          <cx:pt idx="1446">402861</cx:pt>
          <cx:pt idx="1447">426000</cx:pt>
          <cx:pt idx="1448">555000</cx:pt>
          <cx:pt idx="1449">325000</cx:pt>
          <cx:pt idx="1450">385000</cx:pt>
          <cx:pt idx="1451">755000</cx:pt>
          <cx:pt idx="1452">451950</cx:pt>
          <cx:pt idx="1453">337500</cx:pt>
          <cx:pt idx="1454">466500</cx:pt>
          <cx:pt idx="1455">310000</cx:pt>
          <cx:pt idx="1456">745000</cx:pt>
          <cx:pt idx="1457">465000</cx:pt>
          <cx:pt idx="1458">625000</cx:pt>
          <cx:pt idx="1459">160000</cx:pt>
        </cx:lvl>
      </cx:numDim>
    </cx:data>
  </cx:chartData>
  <cx:chart>
    <cx:title pos="t" align="ctr" overlay="0">
      <cx:tx>
        <cx:txData>
          <cx:v>Sale Price by Overall Quality</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Sale Price by Overall Quality</a:t>
          </a:r>
        </a:p>
      </cx:txPr>
    </cx:title>
    <cx:plotArea>
      <cx:plotAreaRegion>
        <cx:series layoutId="boxWhisker" uniqueId="{D7423409-937F-4BD9-9CDB-D92BFC000E0E}">
          <cx:tx>
            <cx:txData>
              <cx:f>OverallQual!$B$3</cx:f>
              <cx:v>Sale Price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numFmt formatCode="$#,##0.00" sourceLinked="0"/>
      </cx:axis>
    </cx:plotArea>
  </cx:chart>
  <cx:spPr>
    <a:ln>
      <a:solidFill>
        <a:schemeClr val="tx1">
          <a:lumMod val="95000"/>
          <a:lumOff val="5000"/>
        </a:schemeClr>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9E3E5-534A-4BDD-98DC-930C5ECF304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075965-5294-4772-97B1-506652B08E4D}">
      <dgm:prSet/>
      <dgm:spPr/>
      <dgm:t>
        <a:bodyPr/>
        <a:lstStyle/>
        <a:p>
          <a:pPr>
            <a:lnSpc>
              <a:spcPct val="100000"/>
            </a:lnSpc>
          </a:pPr>
          <a:r>
            <a:rPr lang="en-US" dirty="0"/>
            <a:t>Statistical analysis of house prices can confirm or reject assumptions of what factors are significant drivers of house prices</a:t>
          </a:r>
        </a:p>
      </dgm:t>
    </dgm:pt>
    <dgm:pt modelId="{99139E11-1D8D-4219-9658-14F03B26EF02}" type="parTrans" cxnId="{BBB255E0-8342-46D1-9D60-DA6D2A11B2B6}">
      <dgm:prSet/>
      <dgm:spPr/>
      <dgm:t>
        <a:bodyPr/>
        <a:lstStyle/>
        <a:p>
          <a:endParaRPr lang="en-US"/>
        </a:p>
      </dgm:t>
    </dgm:pt>
    <dgm:pt modelId="{C68EAB3E-FD35-4F56-AA56-79ADE9FD4E5B}" type="sibTrans" cxnId="{BBB255E0-8342-46D1-9D60-DA6D2A11B2B6}">
      <dgm:prSet/>
      <dgm:spPr/>
      <dgm:t>
        <a:bodyPr/>
        <a:lstStyle/>
        <a:p>
          <a:endParaRPr lang="en-US"/>
        </a:p>
      </dgm:t>
    </dgm:pt>
    <dgm:pt modelId="{2C9CCC8E-5EF4-4257-944B-586BC7FD0DF2}">
      <dgm:prSet/>
      <dgm:spPr/>
      <dgm:t>
        <a:bodyPr/>
        <a:lstStyle/>
        <a:p>
          <a:pPr>
            <a:lnSpc>
              <a:spcPct val="100000"/>
            </a:lnSpc>
          </a:pPr>
          <a:r>
            <a:rPr lang="en-US"/>
            <a:t>Does a home’s total lot area affect sale price? Does the number of bedrooms in a house influence the price?</a:t>
          </a:r>
        </a:p>
      </dgm:t>
    </dgm:pt>
    <dgm:pt modelId="{04BB9B6C-6BCD-4DCF-87B3-8B8970E64E1E}" type="parTrans" cxnId="{3A651B61-5EB6-4602-802A-77333E07E84F}">
      <dgm:prSet/>
      <dgm:spPr/>
      <dgm:t>
        <a:bodyPr/>
        <a:lstStyle/>
        <a:p>
          <a:endParaRPr lang="en-US"/>
        </a:p>
      </dgm:t>
    </dgm:pt>
    <dgm:pt modelId="{24E66515-AF38-4BC9-87C6-50F8B790F89B}" type="sibTrans" cxnId="{3A651B61-5EB6-4602-802A-77333E07E84F}">
      <dgm:prSet/>
      <dgm:spPr/>
      <dgm:t>
        <a:bodyPr/>
        <a:lstStyle/>
        <a:p>
          <a:endParaRPr lang="en-US"/>
        </a:p>
      </dgm:t>
    </dgm:pt>
    <dgm:pt modelId="{DFBE119A-84AB-48F7-B0B9-48BE65A8242A}">
      <dgm:prSet/>
      <dgm:spPr/>
      <dgm:t>
        <a:bodyPr/>
        <a:lstStyle/>
        <a:p>
          <a:pPr>
            <a:lnSpc>
              <a:spcPct val="100000"/>
            </a:lnSpc>
          </a:pPr>
          <a:r>
            <a:rPr lang="en-US"/>
            <a:t>Analysis results can help with decisions on where to allocate dollars for investment into mortgage-backed securities</a:t>
          </a:r>
        </a:p>
      </dgm:t>
    </dgm:pt>
    <dgm:pt modelId="{D7A2B00D-0FB0-46B2-94DB-7551C962F97D}" type="parTrans" cxnId="{5BEF671D-4E38-4D41-BBF8-F6D9503BC58A}">
      <dgm:prSet/>
      <dgm:spPr/>
      <dgm:t>
        <a:bodyPr/>
        <a:lstStyle/>
        <a:p>
          <a:endParaRPr lang="en-US"/>
        </a:p>
      </dgm:t>
    </dgm:pt>
    <dgm:pt modelId="{69C38820-BF47-4BAE-AA3C-335170EC8232}" type="sibTrans" cxnId="{5BEF671D-4E38-4D41-BBF8-F6D9503BC58A}">
      <dgm:prSet/>
      <dgm:spPr/>
      <dgm:t>
        <a:bodyPr/>
        <a:lstStyle/>
        <a:p>
          <a:endParaRPr lang="en-US"/>
        </a:p>
      </dgm:t>
    </dgm:pt>
    <dgm:pt modelId="{A0D6C06E-ACA6-4CA7-B1A6-057FE86F6A5D}">
      <dgm:prSet/>
      <dgm:spPr/>
      <dgm:t>
        <a:bodyPr/>
        <a:lstStyle/>
        <a:p>
          <a:pPr>
            <a:lnSpc>
              <a:spcPct val="100000"/>
            </a:lnSpc>
          </a:pPr>
          <a:r>
            <a:rPr lang="en-US"/>
            <a:t>Results can also help with homebuyers’ decisions when looking for a house</a:t>
          </a:r>
        </a:p>
      </dgm:t>
    </dgm:pt>
    <dgm:pt modelId="{E09604F0-5246-4AF6-8438-02674B3C89F5}" type="parTrans" cxnId="{D7FFFFA4-FB41-41BF-AA77-0A6E0859EF9C}">
      <dgm:prSet/>
      <dgm:spPr/>
      <dgm:t>
        <a:bodyPr/>
        <a:lstStyle/>
        <a:p>
          <a:endParaRPr lang="en-US"/>
        </a:p>
      </dgm:t>
    </dgm:pt>
    <dgm:pt modelId="{037B09BA-7720-4167-93F6-18A2D7DD3562}" type="sibTrans" cxnId="{D7FFFFA4-FB41-41BF-AA77-0A6E0859EF9C}">
      <dgm:prSet/>
      <dgm:spPr/>
      <dgm:t>
        <a:bodyPr/>
        <a:lstStyle/>
        <a:p>
          <a:endParaRPr lang="en-US"/>
        </a:p>
      </dgm:t>
    </dgm:pt>
    <dgm:pt modelId="{346CFDB8-1129-4FFB-B28D-ECAA5340E327}" type="pres">
      <dgm:prSet presAssocID="{3F19E3E5-534A-4BDD-98DC-930C5ECF3041}" presName="root" presStyleCnt="0">
        <dgm:presLayoutVars>
          <dgm:dir/>
          <dgm:resizeHandles val="exact"/>
        </dgm:presLayoutVars>
      </dgm:prSet>
      <dgm:spPr/>
    </dgm:pt>
    <dgm:pt modelId="{14C2D5F1-12BA-49FD-B5ED-4D5E70391C93}" type="pres">
      <dgm:prSet presAssocID="{DC075965-5294-4772-97B1-506652B08E4D}" presName="compNode" presStyleCnt="0"/>
      <dgm:spPr/>
    </dgm:pt>
    <dgm:pt modelId="{4B8C81FC-BF0B-4E7C-A7D4-1C058F4470BD}" type="pres">
      <dgm:prSet presAssocID="{DC075965-5294-4772-97B1-506652B08E4D}" presName="bgRect" presStyleLbl="bgShp" presStyleIdx="0" presStyleCnt="4"/>
      <dgm:spPr/>
    </dgm:pt>
    <dgm:pt modelId="{B3A540CF-D7E1-4D44-A789-F44F5196C4A5}" type="pres">
      <dgm:prSet presAssocID="{DC075965-5294-4772-97B1-506652B08E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9919A522-7194-493F-952C-3491D1869D74}" type="pres">
      <dgm:prSet presAssocID="{DC075965-5294-4772-97B1-506652B08E4D}" presName="spaceRect" presStyleCnt="0"/>
      <dgm:spPr/>
    </dgm:pt>
    <dgm:pt modelId="{89166903-6609-458F-AE2C-A5B7B1B8B7CC}" type="pres">
      <dgm:prSet presAssocID="{DC075965-5294-4772-97B1-506652B08E4D}" presName="parTx" presStyleLbl="revTx" presStyleIdx="0" presStyleCnt="4">
        <dgm:presLayoutVars>
          <dgm:chMax val="0"/>
          <dgm:chPref val="0"/>
        </dgm:presLayoutVars>
      </dgm:prSet>
      <dgm:spPr/>
    </dgm:pt>
    <dgm:pt modelId="{40B4820D-EB16-421D-9ADB-ED2CA42217F4}" type="pres">
      <dgm:prSet presAssocID="{C68EAB3E-FD35-4F56-AA56-79ADE9FD4E5B}" presName="sibTrans" presStyleCnt="0"/>
      <dgm:spPr/>
    </dgm:pt>
    <dgm:pt modelId="{58D9D450-FD88-41CF-962D-7262FF6D3680}" type="pres">
      <dgm:prSet presAssocID="{2C9CCC8E-5EF4-4257-944B-586BC7FD0DF2}" presName="compNode" presStyleCnt="0"/>
      <dgm:spPr/>
    </dgm:pt>
    <dgm:pt modelId="{308F8B5D-77CA-4704-87E8-2F838046E029}" type="pres">
      <dgm:prSet presAssocID="{2C9CCC8E-5EF4-4257-944B-586BC7FD0DF2}" presName="bgRect" presStyleLbl="bgShp" presStyleIdx="1" presStyleCnt="4"/>
      <dgm:spPr/>
    </dgm:pt>
    <dgm:pt modelId="{D8E0FDC5-1C85-4ABD-A94F-DE6689FE416E}" type="pres">
      <dgm:prSet presAssocID="{2C9CCC8E-5EF4-4257-944B-586BC7FD0D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urban scene"/>
        </a:ext>
      </dgm:extLst>
    </dgm:pt>
    <dgm:pt modelId="{D9F21ACD-7663-4A93-A069-4D1BBED3B87B}" type="pres">
      <dgm:prSet presAssocID="{2C9CCC8E-5EF4-4257-944B-586BC7FD0DF2}" presName="spaceRect" presStyleCnt="0"/>
      <dgm:spPr/>
    </dgm:pt>
    <dgm:pt modelId="{7598082B-6D3A-4175-99AF-C22C1A5591EA}" type="pres">
      <dgm:prSet presAssocID="{2C9CCC8E-5EF4-4257-944B-586BC7FD0DF2}" presName="parTx" presStyleLbl="revTx" presStyleIdx="1" presStyleCnt="4">
        <dgm:presLayoutVars>
          <dgm:chMax val="0"/>
          <dgm:chPref val="0"/>
        </dgm:presLayoutVars>
      </dgm:prSet>
      <dgm:spPr/>
    </dgm:pt>
    <dgm:pt modelId="{9AFB7C9E-9961-4F78-9BBD-464F1FB8C467}" type="pres">
      <dgm:prSet presAssocID="{24E66515-AF38-4BC9-87C6-50F8B790F89B}" presName="sibTrans" presStyleCnt="0"/>
      <dgm:spPr/>
    </dgm:pt>
    <dgm:pt modelId="{A32A52EA-248E-4D14-B196-8AD253745A69}" type="pres">
      <dgm:prSet presAssocID="{DFBE119A-84AB-48F7-B0B9-48BE65A8242A}" presName="compNode" presStyleCnt="0"/>
      <dgm:spPr/>
    </dgm:pt>
    <dgm:pt modelId="{3A4E6563-B6F3-496A-91A2-89A5552A6DB7}" type="pres">
      <dgm:prSet presAssocID="{DFBE119A-84AB-48F7-B0B9-48BE65A8242A}" presName="bgRect" presStyleLbl="bgShp" presStyleIdx="2" presStyleCnt="4"/>
      <dgm:spPr/>
    </dgm:pt>
    <dgm:pt modelId="{82308E94-0234-4F97-918E-087EA5D80771}" type="pres">
      <dgm:prSet presAssocID="{DFBE119A-84AB-48F7-B0B9-48BE65A824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2E86BE84-C365-46D0-8B1D-12F33183E20B}" type="pres">
      <dgm:prSet presAssocID="{DFBE119A-84AB-48F7-B0B9-48BE65A8242A}" presName="spaceRect" presStyleCnt="0"/>
      <dgm:spPr/>
    </dgm:pt>
    <dgm:pt modelId="{18541F72-0C7E-43A4-98F1-3628D9DF57A6}" type="pres">
      <dgm:prSet presAssocID="{DFBE119A-84AB-48F7-B0B9-48BE65A8242A}" presName="parTx" presStyleLbl="revTx" presStyleIdx="2" presStyleCnt="4">
        <dgm:presLayoutVars>
          <dgm:chMax val="0"/>
          <dgm:chPref val="0"/>
        </dgm:presLayoutVars>
      </dgm:prSet>
      <dgm:spPr/>
    </dgm:pt>
    <dgm:pt modelId="{706E90C2-CE59-4069-9B61-DA1429766BA4}" type="pres">
      <dgm:prSet presAssocID="{69C38820-BF47-4BAE-AA3C-335170EC8232}" presName="sibTrans" presStyleCnt="0"/>
      <dgm:spPr/>
    </dgm:pt>
    <dgm:pt modelId="{E300BB5B-199E-48B2-B6B0-FF19E96FF996}" type="pres">
      <dgm:prSet presAssocID="{A0D6C06E-ACA6-4CA7-B1A6-057FE86F6A5D}" presName="compNode" presStyleCnt="0"/>
      <dgm:spPr/>
    </dgm:pt>
    <dgm:pt modelId="{885DEB08-9F66-4DF9-8CDC-0A1C5D28414E}" type="pres">
      <dgm:prSet presAssocID="{A0D6C06E-ACA6-4CA7-B1A6-057FE86F6A5D}" presName="bgRect" presStyleLbl="bgShp" presStyleIdx="3" presStyleCnt="4"/>
      <dgm:spPr/>
    </dgm:pt>
    <dgm:pt modelId="{4C2F2E08-F01A-49BA-956E-D33CD89E6951}" type="pres">
      <dgm:prSet presAssocID="{A0D6C06E-ACA6-4CA7-B1A6-057FE86F6A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me"/>
        </a:ext>
      </dgm:extLst>
    </dgm:pt>
    <dgm:pt modelId="{96F3A685-54DF-44B4-89A9-5CE96B7E466C}" type="pres">
      <dgm:prSet presAssocID="{A0D6C06E-ACA6-4CA7-B1A6-057FE86F6A5D}" presName="spaceRect" presStyleCnt="0"/>
      <dgm:spPr/>
    </dgm:pt>
    <dgm:pt modelId="{4A713F49-3760-4449-B9AF-13AD559483CB}" type="pres">
      <dgm:prSet presAssocID="{A0D6C06E-ACA6-4CA7-B1A6-057FE86F6A5D}" presName="parTx" presStyleLbl="revTx" presStyleIdx="3" presStyleCnt="4">
        <dgm:presLayoutVars>
          <dgm:chMax val="0"/>
          <dgm:chPref val="0"/>
        </dgm:presLayoutVars>
      </dgm:prSet>
      <dgm:spPr/>
    </dgm:pt>
  </dgm:ptLst>
  <dgm:cxnLst>
    <dgm:cxn modelId="{CC25D70D-EF85-42FA-B4BF-D5AB87D492F1}" type="presOf" srcId="{2C9CCC8E-5EF4-4257-944B-586BC7FD0DF2}" destId="{7598082B-6D3A-4175-99AF-C22C1A5591EA}" srcOrd="0" destOrd="0" presId="urn:microsoft.com/office/officeart/2018/2/layout/IconVerticalSolidList"/>
    <dgm:cxn modelId="{5BEF671D-4E38-4D41-BBF8-F6D9503BC58A}" srcId="{3F19E3E5-534A-4BDD-98DC-930C5ECF3041}" destId="{DFBE119A-84AB-48F7-B0B9-48BE65A8242A}" srcOrd="2" destOrd="0" parTransId="{D7A2B00D-0FB0-46B2-94DB-7551C962F97D}" sibTransId="{69C38820-BF47-4BAE-AA3C-335170EC8232}"/>
    <dgm:cxn modelId="{1164842E-D085-454E-B749-EA0BFFF50FB6}" type="presOf" srcId="{3F19E3E5-534A-4BDD-98DC-930C5ECF3041}" destId="{346CFDB8-1129-4FFB-B28D-ECAA5340E327}" srcOrd="0" destOrd="0" presId="urn:microsoft.com/office/officeart/2018/2/layout/IconVerticalSolidList"/>
    <dgm:cxn modelId="{3A651B61-5EB6-4602-802A-77333E07E84F}" srcId="{3F19E3E5-534A-4BDD-98DC-930C5ECF3041}" destId="{2C9CCC8E-5EF4-4257-944B-586BC7FD0DF2}" srcOrd="1" destOrd="0" parTransId="{04BB9B6C-6BCD-4DCF-87B3-8B8970E64E1E}" sibTransId="{24E66515-AF38-4BC9-87C6-50F8B790F89B}"/>
    <dgm:cxn modelId="{13A01B49-5DC4-4583-943B-42C652A52FC6}" type="presOf" srcId="{DC075965-5294-4772-97B1-506652B08E4D}" destId="{89166903-6609-458F-AE2C-A5B7B1B8B7CC}" srcOrd="0" destOrd="0" presId="urn:microsoft.com/office/officeart/2018/2/layout/IconVerticalSolidList"/>
    <dgm:cxn modelId="{CB49DC8E-A608-4CF9-AAA5-3CAF4EED21E5}" type="presOf" srcId="{DFBE119A-84AB-48F7-B0B9-48BE65A8242A}" destId="{18541F72-0C7E-43A4-98F1-3628D9DF57A6}" srcOrd="0" destOrd="0" presId="urn:microsoft.com/office/officeart/2018/2/layout/IconVerticalSolidList"/>
    <dgm:cxn modelId="{D7FFFFA4-FB41-41BF-AA77-0A6E0859EF9C}" srcId="{3F19E3E5-534A-4BDD-98DC-930C5ECF3041}" destId="{A0D6C06E-ACA6-4CA7-B1A6-057FE86F6A5D}" srcOrd="3" destOrd="0" parTransId="{E09604F0-5246-4AF6-8438-02674B3C89F5}" sibTransId="{037B09BA-7720-4167-93F6-18A2D7DD3562}"/>
    <dgm:cxn modelId="{91F477C8-3B11-4A6E-80E9-BB37E3A53C39}" type="presOf" srcId="{A0D6C06E-ACA6-4CA7-B1A6-057FE86F6A5D}" destId="{4A713F49-3760-4449-B9AF-13AD559483CB}" srcOrd="0" destOrd="0" presId="urn:microsoft.com/office/officeart/2018/2/layout/IconVerticalSolidList"/>
    <dgm:cxn modelId="{BBB255E0-8342-46D1-9D60-DA6D2A11B2B6}" srcId="{3F19E3E5-534A-4BDD-98DC-930C5ECF3041}" destId="{DC075965-5294-4772-97B1-506652B08E4D}" srcOrd="0" destOrd="0" parTransId="{99139E11-1D8D-4219-9658-14F03B26EF02}" sibTransId="{C68EAB3E-FD35-4F56-AA56-79ADE9FD4E5B}"/>
    <dgm:cxn modelId="{6BA3AB12-B1EF-47E1-825B-A9D7088B8D96}" type="presParOf" srcId="{346CFDB8-1129-4FFB-B28D-ECAA5340E327}" destId="{14C2D5F1-12BA-49FD-B5ED-4D5E70391C93}" srcOrd="0" destOrd="0" presId="urn:microsoft.com/office/officeart/2018/2/layout/IconVerticalSolidList"/>
    <dgm:cxn modelId="{A5C9EDCE-EAFD-4CFB-BA64-B1E00078A5E4}" type="presParOf" srcId="{14C2D5F1-12BA-49FD-B5ED-4D5E70391C93}" destId="{4B8C81FC-BF0B-4E7C-A7D4-1C058F4470BD}" srcOrd="0" destOrd="0" presId="urn:microsoft.com/office/officeart/2018/2/layout/IconVerticalSolidList"/>
    <dgm:cxn modelId="{EA306144-D846-464F-A60F-9D647D084477}" type="presParOf" srcId="{14C2D5F1-12BA-49FD-B5ED-4D5E70391C93}" destId="{B3A540CF-D7E1-4D44-A789-F44F5196C4A5}" srcOrd="1" destOrd="0" presId="urn:microsoft.com/office/officeart/2018/2/layout/IconVerticalSolidList"/>
    <dgm:cxn modelId="{704929AB-1300-45B3-B989-62000306A566}" type="presParOf" srcId="{14C2D5F1-12BA-49FD-B5ED-4D5E70391C93}" destId="{9919A522-7194-493F-952C-3491D1869D74}" srcOrd="2" destOrd="0" presId="urn:microsoft.com/office/officeart/2018/2/layout/IconVerticalSolidList"/>
    <dgm:cxn modelId="{7EE51F7D-7509-4A3E-9121-52F98EF63AAF}" type="presParOf" srcId="{14C2D5F1-12BA-49FD-B5ED-4D5E70391C93}" destId="{89166903-6609-458F-AE2C-A5B7B1B8B7CC}" srcOrd="3" destOrd="0" presId="urn:microsoft.com/office/officeart/2018/2/layout/IconVerticalSolidList"/>
    <dgm:cxn modelId="{67B965AD-6BDE-434C-B08F-01A3C45D3F45}" type="presParOf" srcId="{346CFDB8-1129-4FFB-B28D-ECAA5340E327}" destId="{40B4820D-EB16-421D-9ADB-ED2CA42217F4}" srcOrd="1" destOrd="0" presId="urn:microsoft.com/office/officeart/2018/2/layout/IconVerticalSolidList"/>
    <dgm:cxn modelId="{953AF24C-6CCF-49A1-B0EB-BDDF6856E331}" type="presParOf" srcId="{346CFDB8-1129-4FFB-B28D-ECAA5340E327}" destId="{58D9D450-FD88-41CF-962D-7262FF6D3680}" srcOrd="2" destOrd="0" presId="urn:microsoft.com/office/officeart/2018/2/layout/IconVerticalSolidList"/>
    <dgm:cxn modelId="{22322556-86B6-438F-81F0-2616131BF6E1}" type="presParOf" srcId="{58D9D450-FD88-41CF-962D-7262FF6D3680}" destId="{308F8B5D-77CA-4704-87E8-2F838046E029}" srcOrd="0" destOrd="0" presId="urn:microsoft.com/office/officeart/2018/2/layout/IconVerticalSolidList"/>
    <dgm:cxn modelId="{DFFE3A65-8EDB-4451-A416-29F688BDCAE9}" type="presParOf" srcId="{58D9D450-FD88-41CF-962D-7262FF6D3680}" destId="{D8E0FDC5-1C85-4ABD-A94F-DE6689FE416E}" srcOrd="1" destOrd="0" presId="urn:microsoft.com/office/officeart/2018/2/layout/IconVerticalSolidList"/>
    <dgm:cxn modelId="{11694062-E673-4FF7-8A8B-56F30F6E646F}" type="presParOf" srcId="{58D9D450-FD88-41CF-962D-7262FF6D3680}" destId="{D9F21ACD-7663-4A93-A069-4D1BBED3B87B}" srcOrd="2" destOrd="0" presId="urn:microsoft.com/office/officeart/2018/2/layout/IconVerticalSolidList"/>
    <dgm:cxn modelId="{7FF292D7-689F-4AF0-85D8-4CEDCC598FEC}" type="presParOf" srcId="{58D9D450-FD88-41CF-962D-7262FF6D3680}" destId="{7598082B-6D3A-4175-99AF-C22C1A5591EA}" srcOrd="3" destOrd="0" presId="urn:microsoft.com/office/officeart/2018/2/layout/IconVerticalSolidList"/>
    <dgm:cxn modelId="{38D9C90E-9D10-49BD-B7B0-955C55C4B2B4}" type="presParOf" srcId="{346CFDB8-1129-4FFB-B28D-ECAA5340E327}" destId="{9AFB7C9E-9961-4F78-9BBD-464F1FB8C467}" srcOrd="3" destOrd="0" presId="urn:microsoft.com/office/officeart/2018/2/layout/IconVerticalSolidList"/>
    <dgm:cxn modelId="{BCE16690-F065-46DE-A44C-A45359140B34}" type="presParOf" srcId="{346CFDB8-1129-4FFB-B28D-ECAA5340E327}" destId="{A32A52EA-248E-4D14-B196-8AD253745A69}" srcOrd="4" destOrd="0" presId="urn:microsoft.com/office/officeart/2018/2/layout/IconVerticalSolidList"/>
    <dgm:cxn modelId="{D63078B1-084C-491C-8DA3-753A5F59C7E0}" type="presParOf" srcId="{A32A52EA-248E-4D14-B196-8AD253745A69}" destId="{3A4E6563-B6F3-496A-91A2-89A5552A6DB7}" srcOrd="0" destOrd="0" presId="urn:microsoft.com/office/officeart/2018/2/layout/IconVerticalSolidList"/>
    <dgm:cxn modelId="{6E94A826-264D-41B5-AA35-F5EC4C083BB0}" type="presParOf" srcId="{A32A52EA-248E-4D14-B196-8AD253745A69}" destId="{82308E94-0234-4F97-918E-087EA5D80771}" srcOrd="1" destOrd="0" presId="urn:microsoft.com/office/officeart/2018/2/layout/IconVerticalSolidList"/>
    <dgm:cxn modelId="{9EDEB3D2-B185-46BD-A99C-9AA72B8C6461}" type="presParOf" srcId="{A32A52EA-248E-4D14-B196-8AD253745A69}" destId="{2E86BE84-C365-46D0-8B1D-12F33183E20B}" srcOrd="2" destOrd="0" presId="urn:microsoft.com/office/officeart/2018/2/layout/IconVerticalSolidList"/>
    <dgm:cxn modelId="{7BE4B0F3-2567-44E1-8ABC-8B6EB26E7CA4}" type="presParOf" srcId="{A32A52EA-248E-4D14-B196-8AD253745A69}" destId="{18541F72-0C7E-43A4-98F1-3628D9DF57A6}" srcOrd="3" destOrd="0" presId="urn:microsoft.com/office/officeart/2018/2/layout/IconVerticalSolidList"/>
    <dgm:cxn modelId="{C18CB839-AA2E-429C-AA2B-EA77615E339B}" type="presParOf" srcId="{346CFDB8-1129-4FFB-B28D-ECAA5340E327}" destId="{706E90C2-CE59-4069-9B61-DA1429766BA4}" srcOrd="5" destOrd="0" presId="urn:microsoft.com/office/officeart/2018/2/layout/IconVerticalSolidList"/>
    <dgm:cxn modelId="{397B9C1B-E08B-4E96-BFBB-C65F570B81E8}" type="presParOf" srcId="{346CFDB8-1129-4FFB-B28D-ECAA5340E327}" destId="{E300BB5B-199E-48B2-B6B0-FF19E96FF996}" srcOrd="6" destOrd="0" presId="urn:microsoft.com/office/officeart/2018/2/layout/IconVerticalSolidList"/>
    <dgm:cxn modelId="{FCBDE07E-347F-4EFE-A261-B555AE56CB6E}" type="presParOf" srcId="{E300BB5B-199E-48B2-B6B0-FF19E96FF996}" destId="{885DEB08-9F66-4DF9-8CDC-0A1C5D28414E}" srcOrd="0" destOrd="0" presId="urn:microsoft.com/office/officeart/2018/2/layout/IconVerticalSolidList"/>
    <dgm:cxn modelId="{F039BE36-4C86-4FEA-8CDC-F257CDCA3559}" type="presParOf" srcId="{E300BB5B-199E-48B2-B6B0-FF19E96FF996}" destId="{4C2F2E08-F01A-49BA-956E-D33CD89E6951}" srcOrd="1" destOrd="0" presId="urn:microsoft.com/office/officeart/2018/2/layout/IconVerticalSolidList"/>
    <dgm:cxn modelId="{37D0865D-2591-425C-8759-10207006AE9C}" type="presParOf" srcId="{E300BB5B-199E-48B2-B6B0-FF19E96FF996}" destId="{96F3A685-54DF-44B4-89A9-5CE96B7E466C}" srcOrd="2" destOrd="0" presId="urn:microsoft.com/office/officeart/2018/2/layout/IconVerticalSolidList"/>
    <dgm:cxn modelId="{FE55C1B7-0D27-41C7-AB0D-F78F4AFE9D54}" type="presParOf" srcId="{E300BB5B-199E-48B2-B6B0-FF19E96FF996}" destId="{4A713F49-3760-4449-B9AF-13AD559483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202C7-10FA-4794-B983-2501330F2F5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2838134-2EE3-460D-B8CB-A0E92B3602B3}">
      <dgm:prSet/>
      <dgm:spPr/>
      <dgm:t>
        <a:bodyPr/>
        <a:lstStyle/>
        <a:p>
          <a:r>
            <a:rPr lang="en-US" dirty="0"/>
            <a:t>Lot Area (square feet)</a:t>
          </a:r>
        </a:p>
      </dgm:t>
    </dgm:pt>
    <dgm:pt modelId="{486F6EE6-51F9-4EF1-9925-527A51106907}" type="parTrans" cxnId="{E54D012C-6003-42FE-A5B0-99AE2FE5A936}">
      <dgm:prSet/>
      <dgm:spPr/>
      <dgm:t>
        <a:bodyPr/>
        <a:lstStyle/>
        <a:p>
          <a:endParaRPr lang="en-US"/>
        </a:p>
      </dgm:t>
    </dgm:pt>
    <dgm:pt modelId="{747A36A8-A91B-468D-BEEB-305DC75E22ED}" type="sibTrans" cxnId="{E54D012C-6003-42FE-A5B0-99AE2FE5A936}">
      <dgm:prSet/>
      <dgm:spPr/>
      <dgm:t>
        <a:bodyPr/>
        <a:lstStyle/>
        <a:p>
          <a:endParaRPr lang="en-US"/>
        </a:p>
      </dgm:t>
    </dgm:pt>
    <dgm:pt modelId="{2A9EBCCF-90A7-4EF8-BB9B-D05ECDF2D769}">
      <dgm:prSet/>
      <dgm:spPr/>
      <dgm:t>
        <a:bodyPr/>
        <a:lstStyle/>
        <a:p>
          <a:r>
            <a:rPr lang="en-US" dirty="0"/>
            <a:t>Garage car capacity</a:t>
          </a:r>
        </a:p>
      </dgm:t>
    </dgm:pt>
    <dgm:pt modelId="{FCB71554-FD08-42C2-BD48-174D2F9B3B7F}" type="parTrans" cxnId="{CD8BFD75-0B66-44FD-BB48-55582E7E2DC6}">
      <dgm:prSet/>
      <dgm:spPr/>
      <dgm:t>
        <a:bodyPr/>
        <a:lstStyle/>
        <a:p>
          <a:endParaRPr lang="en-US"/>
        </a:p>
      </dgm:t>
    </dgm:pt>
    <dgm:pt modelId="{4E5F0558-C424-4925-926E-D3735DF55201}" type="sibTrans" cxnId="{CD8BFD75-0B66-44FD-BB48-55582E7E2DC6}">
      <dgm:prSet/>
      <dgm:spPr/>
      <dgm:t>
        <a:bodyPr/>
        <a:lstStyle/>
        <a:p>
          <a:endParaRPr lang="en-US"/>
        </a:p>
      </dgm:t>
    </dgm:pt>
    <dgm:pt modelId="{82691873-937A-483C-A7A8-23D90FE5E9D1}">
      <dgm:prSet/>
      <dgm:spPr/>
      <dgm:t>
        <a:bodyPr/>
        <a:lstStyle/>
        <a:p>
          <a:r>
            <a:rPr lang="en-US" dirty="0"/>
            <a:t>Living area above ground (square feet)</a:t>
          </a:r>
        </a:p>
      </dgm:t>
    </dgm:pt>
    <dgm:pt modelId="{907C5BE3-78D1-45D1-B89B-4A4A33F54C15}" type="parTrans" cxnId="{DD7AC703-9D26-4FD0-856F-1134BF418774}">
      <dgm:prSet/>
      <dgm:spPr/>
      <dgm:t>
        <a:bodyPr/>
        <a:lstStyle/>
        <a:p>
          <a:endParaRPr lang="en-US"/>
        </a:p>
      </dgm:t>
    </dgm:pt>
    <dgm:pt modelId="{EE859B1E-7624-4B50-A956-D47031386D74}" type="sibTrans" cxnId="{DD7AC703-9D26-4FD0-856F-1134BF418774}">
      <dgm:prSet/>
      <dgm:spPr/>
      <dgm:t>
        <a:bodyPr/>
        <a:lstStyle/>
        <a:p>
          <a:endParaRPr lang="en-US"/>
        </a:p>
      </dgm:t>
    </dgm:pt>
    <dgm:pt modelId="{47EBE004-C809-4A56-9EAF-B177E692BC3C}">
      <dgm:prSet/>
      <dgm:spPr/>
      <dgm:t>
        <a:bodyPr/>
        <a:lstStyle/>
        <a:p>
          <a:r>
            <a:rPr lang="en-US" dirty="0"/>
            <a:t>Bedrooms above ground</a:t>
          </a:r>
        </a:p>
      </dgm:t>
    </dgm:pt>
    <dgm:pt modelId="{1D938285-CFA3-4622-850C-FB1B589235B5}" type="parTrans" cxnId="{E2EA2039-D0D3-424E-AF44-02591D5F228F}">
      <dgm:prSet/>
      <dgm:spPr/>
      <dgm:t>
        <a:bodyPr/>
        <a:lstStyle/>
        <a:p>
          <a:endParaRPr lang="en-US"/>
        </a:p>
      </dgm:t>
    </dgm:pt>
    <dgm:pt modelId="{9E1F146E-8BA5-436E-944B-6C02A0131023}" type="sibTrans" cxnId="{E2EA2039-D0D3-424E-AF44-02591D5F228F}">
      <dgm:prSet/>
      <dgm:spPr/>
      <dgm:t>
        <a:bodyPr/>
        <a:lstStyle/>
        <a:p>
          <a:endParaRPr lang="en-US"/>
        </a:p>
      </dgm:t>
    </dgm:pt>
    <dgm:pt modelId="{1556DF05-2156-4FDA-AEFC-C164793631DA}">
      <dgm:prSet/>
      <dgm:spPr/>
      <dgm:t>
        <a:bodyPr/>
        <a:lstStyle/>
        <a:p>
          <a:r>
            <a:rPr lang="en-US" dirty="0"/>
            <a:t>Bathrooms above ground</a:t>
          </a:r>
        </a:p>
      </dgm:t>
    </dgm:pt>
    <dgm:pt modelId="{09767562-BD8C-4379-AA16-889509AB0EEF}" type="parTrans" cxnId="{6F5165E4-BD79-4B7A-845A-8702AFE0552B}">
      <dgm:prSet/>
      <dgm:spPr/>
      <dgm:t>
        <a:bodyPr/>
        <a:lstStyle/>
        <a:p>
          <a:endParaRPr lang="en-US"/>
        </a:p>
      </dgm:t>
    </dgm:pt>
    <dgm:pt modelId="{1A6DE726-71E6-42E5-823D-FD7BE88E6575}" type="sibTrans" cxnId="{6F5165E4-BD79-4B7A-845A-8702AFE0552B}">
      <dgm:prSet/>
      <dgm:spPr/>
      <dgm:t>
        <a:bodyPr/>
        <a:lstStyle/>
        <a:p>
          <a:endParaRPr lang="en-US"/>
        </a:p>
      </dgm:t>
    </dgm:pt>
    <dgm:pt modelId="{4E029011-DA4F-4999-9FF7-006C61C6E6B5}">
      <dgm:prSet/>
      <dgm:spPr/>
      <dgm:t>
        <a:bodyPr/>
        <a:lstStyle/>
        <a:p>
          <a:r>
            <a:rPr lang="en-US" dirty="0"/>
            <a:t>Neighborhood</a:t>
          </a:r>
        </a:p>
      </dgm:t>
    </dgm:pt>
    <dgm:pt modelId="{1DC82189-3A5C-49BD-9F9E-9A6AA181EB60}" type="parTrans" cxnId="{0C78EF6F-26D2-4A1A-AC48-EA875179789C}">
      <dgm:prSet/>
      <dgm:spPr/>
      <dgm:t>
        <a:bodyPr/>
        <a:lstStyle/>
        <a:p>
          <a:endParaRPr lang="en-US"/>
        </a:p>
      </dgm:t>
    </dgm:pt>
    <dgm:pt modelId="{01B7AA8A-C8C8-4A07-8839-6017D3A40F41}" type="sibTrans" cxnId="{0C78EF6F-26D2-4A1A-AC48-EA875179789C}">
      <dgm:prSet/>
      <dgm:spPr/>
      <dgm:t>
        <a:bodyPr/>
        <a:lstStyle/>
        <a:p>
          <a:endParaRPr lang="en-US"/>
        </a:p>
      </dgm:t>
    </dgm:pt>
    <dgm:pt modelId="{A7F50E06-E4B5-4E8A-8F62-56541D28E62B}">
      <dgm:prSet/>
      <dgm:spPr/>
      <dgm:t>
        <a:bodyPr/>
        <a:lstStyle/>
        <a:p>
          <a:r>
            <a:rPr lang="en-US" dirty="0"/>
            <a:t>Number of fireplaces</a:t>
          </a:r>
        </a:p>
      </dgm:t>
    </dgm:pt>
    <dgm:pt modelId="{8797F41A-64C3-441B-87BF-C865C2BF8E37}" type="parTrans" cxnId="{F5EB8815-1B76-462E-A884-1D874A68F8A2}">
      <dgm:prSet/>
      <dgm:spPr/>
      <dgm:t>
        <a:bodyPr/>
        <a:lstStyle/>
        <a:p>
          <a:endParaRPr lang="en-US"/>
        </a:p>
      </dgm:t>
    </dgm:pt>
    <dgm:pt modelId="{6EC3F488-3663-4685-93E6-B5994EEF14A0}" type="sibTrans" cxnId="{F5EB8815-1B76-462E-A884-1D874A68F8A2}">
      <dgm:prSet/>
      <dgm:spPr/>
      <dgm:t>
        <a:bodyPr/>
        <a:lstStyle/>
        <a:p>
          <a:endParaRPr lang="en-US"/>
        </a:p>
      </dgm:t>
    </dgm:pt>
    <dgm:pt modelId="{695A3074-7031-4BE7-BEC2-3C947F5F1C78}">
      <dgm:prSet/>
      <dgm:spPr/>
      <dgm:t>
        <a:bodyPr/>
        <a:lstStyle/>
        <a:p>
          <a:r>
            <a:rPr lang="en-US" dirty="0"/>
            <a:t>Total rooms above ground</a:t>
          </a:r>
        </a:p>
      </dgm:t>
    </dgm:pt>
    <dgm:pt modelId="{1FDA3A9C-B852-4F4D-BE63-5C5E0250E5C5}" type="parTrans" cxnId="{2C77C7A0-03FA-4790-8FC6-6E822684FCB5}">
      <dgm:prSet/>
      <dgm:spPr/>
      <dgm:t>
        <a:bodyPr/>
        <a:lstStyle/>
        <a:p>
          <a:endParaRPr lang="en-US"/>
        </a:p>
      </dgm:t>
    </dgm:pt>
    <dgm:pt modelId="{977E9F94-6F30-451C-845E-0308E5CBED17}" type="sibTrans" cxnId="{2C77C7A0-03FA-4790-8FC6-6E822684FCB5}">
      <dgm:prSet/>
      <dgm:spPr/>
      <dgm:t>
        <a:bodyPr/>
        <a:lstStyle/>
        <a:p>
          <a:endParaRPr lang="en-US"/>
        </a:p>
      </dgm:t>
    </dgm:pt>
    <dgm:pt modelId="{68EEB91F-E002-4276-B173-709E16A83DB8}">
      <dgm:prSet/>
      <dgm:spPr/>
      <dgm:t>
        <a:bodyPr/>
        <a:lstStyle/>
        <a:p>
          <a:r>
            <a:rPr lang="en-US" dirty="0"/>
            <a:t>Year Built</a:t>
          </a:r>
        </a:p>
      </dgm:t>
    </dgm:pt>
    <dgm:pt modelId="{06B64251-B157-4D1A-B23F-36E235FDBFDE}" type="parTrans" cxnId="{7EE7497F-B05D-45EB-A02C-ED06B6C8DFEF}">
      <dgm:prSet/>
      <dgm:spPr/>
      <dgm:t>
        <a:bodyPr/>
        <a:lstStyle/>
        <a:p>
          <a:endParaRPr lang="en-US"/>
        </a:p>
      </dgm:t>
    </dgm:pt>
    <dgm:pt modelId="{4F24AEAA-3122-46E7-8F84-DEC13219DA27}" type="sibTrans" cxnId="{7EE7497F-B05D-45EB-A02C-ED06B6C8DFEF}">
      <dgm:prSet/>
      <dgm:spPr/>
      <dgm:t>
        <a:bodyPr/>
        <a:lstStyle/>
        <a:p>
          <a:endParaRPr lang="en-US"/>
        </a:p>
      </dgm:t>
    </dgm:pt>
    <dgm:pt modelId="{B38237BB-7991-458A-9E3B-57F23BA960F5}">
      <dgm:prSet/>
      <dgm:spPr/>
      <dgm:t>
        <a:bodyPr/>
        <a:lstStyle/>
        <a:p>
          <a:r>
            <a:rPr lang="en-US" dirty="0"/>
            <a:t>Overall quality</a:t>
          </a:r>
        </a:p>
      </dgm:t>
    </dgm:pt>
    <dgm:pt modelId="{954B495F-95F4-494F-85C7-7D8B351699FD}" type="parTrans" cxnId="{58124E5B-CF36-475C-83F0-8F43AF9DB9E2}">
      <dgm:prSet/>
      <dgm:spPr/>
      <dgm:t>
        <a:bodyPr/>
        <a:lstStyle/>
        <a:p>
          <a:endParaRPr lang="en-US"/>
        </a:p>
      </dgm:t>
    </dgm:pt>
    <dgm:pt modelId="{B092961B-627D-4F53-8637-B3D7EF493C57}" type="sibTrans" cxnId="{58124E5B-CF36-475C-83F0-8F43AF9DB9E2}">
      <dgm:prSet/>
      <dgm:spPr/>
      <dgm:t>
        <a:bodyPr/>
        <a:lstStyle/>
        <a:p>
          <a:endParaRPr lang="en-US"/>
        </a:p>
      </dgm:t>
    </dgm:pt>
    <dgm:pt modelId="{03F99D77-E44F-492D-8340-80041264DDD5}">
      <dgm:prSet/>
      <dgm:spPr/>
      <dgm:t>
        <a:bodyPr/>
        <a:lstStyle/>
        <a:p>
          <a:r>
            <a:rPr lang="en-US" dirty="0"/>
            <a:t>Overall condition</a:t>
          </a:r>
        </a:p>
      </dgm:t>
    </dgm:pt>
    <dgm:pt modelId="{18F30A3C-D9F6-4221-8D1E-ACDBC9B40717}" type="parTrans" cxnId="{D88395C6-AB41-45AB-ABC8-4984E07490FE}">
      <dgm:prSet/>
      <dgm:spPr/>
      <dgm:t>
        <a:bodyPr/>
        <a:lstStyle/>
        <a:p>
          <a:endParaRPr lang="en-US"/>
        </a:p>
      </dgm:t>
    </dgm:pt>
    <dgm:pt modelId="{E9020BF8-A367-4376-A7DF-A43BD712D9CE}" type="sibTrans" cxnId="{D88395C6-AB41-45AB-ABC8-4984E07490FE}">
      <dgm:prSet/>
      <dgm:spPr/>
      <dgm:t>
        <a:bodyPr/>
        <a:lstStyle/>
        <a:p>
          <a:endParaRPr lang="en-US"/>
        </a:p>
      </dgm:t>
    </dgm:pt>
    <dgm:pt modelId="{FB5F038D-9A0D-45F4-825E-CD6A2D8D3E86}" type="pres">
      <dgm:prSet presAssocID="{13F202C7-10FA-4794-B983-2501330F2F58}" presName="linear" presStyleCnt="0">
        <dgm:presLayoutVars>
          <dgm:animLvl val="lvl"/>
          <dgm:resizeHandles val="exact"/>
        </dgm:presLayoutVars>
      </dgm:prSet>
      <dgm:spPr/>
    </dgm:pt>
    <dgm:pt modelId="{80A25CC4-CA4D-4DC7-B2BC-E42040850658}" type="pres">
      <dgm:prSet presAssocID="{E2838134-2EE3-460D-B8CB-A0E92B3602B3}" presName="parentText" presStyleLbl="node1" presStyleIdx="0" presStyleCnt="11">
        <dgm:presLayoutVars>
          <dgm:chMax val="0"/>
          <dgm:bulletEnabled val="1"/>
        </dgm:presLayoutVars>
      </dgm:prSet>
      <dgm:spPr/>
    </dgm:pt>
    <dgm:pt modelId="{3335B0F9-09EF-4AB7-98EA-D4F260816661}" type="pres">
      <dgm:prSet presAssocID="{747A36A8-A91B-468D-BEEB-305DC75E22ED}" presName="spacer" presStyleCnt="0"/>
      <dgm:spPr/>
    </dgm:pt>
    <dgm:pt modelId="{28F595BA-5538-47B8-9C4A-9CE05A832D64}" type="pres">
      <dgm:prSet presAssocID="{2A9EBCCF-90A7-4EF8-BB9B-D05ECDF2D769}" presName="parentText" presStyleLbl="node1" presStyleIdx="1" presStyleCnt="11">
        <dgm:presLayoutVars>
          <dgm:chMax val="0"/>
          <dgm:bulletEnabled val="1"/>
        </dgm:presLayoutVars>
      </dgm:prSet>
      <dgm:spPr/>
    </dgm:pt>
    <dgm:pt modelId="{36CFFBCA-944B-4C83-AB3D-F2A37EE97307}" type="pres">
      <dgm:prSet presAssocID="{4E5F0558-C424-4925-926E-D3735DF55201}" presName="spacer" presStyleCnt="0"/>
      <dgm:spPr/>
    </dgm:pt>
    <dgm:pt modelId="{1F1D1B05-A206-4380-AE6E-3506D4CF0714}" type="pres">
      <dgm:prSet presAssocID="{82691873-937A-483C-A7A8-23D90FE5E9D1}" presName="parentText" presStyleLbl="node1" presStyleIdx="2" presStyleCnt="11">
        <dgm:presLayoutVars>
          <dgm:chMax val="0"/>
          <dgm:bulletEnabled val="1"/>
        </dgm:presLayoutVars>
      </dgm:prSet>
      <dgm:spPr/>
    </dgm:pt>
    <dgm:pt modelId="{C4DB0843-AF1B-47BD-B441-7DB8B9BBD576}" type="pres">
      <dgm:prSet presAssocID="{EE859B1E-7624-4B50-A956-D47031386D74}" presName="spacer" presStyleCnt="0"/>
      <dgm:spPr/>
    </dgm:pt>
    <dgm:pt modelId="{FFF6FD93-1C44-4556-AB6C-AB4CC26290A3}" type="pres">
      <dgm:prSet presAssocID="{47EBE004-C809-4A56-9EAF-B177E692BC3C}" presName="parentText" presStyleLbl="node1" presStyleIdx="3" presStyleCnt="11">
        <dgm:presLayoutVars>
          <dgm:chMax val="0"/>
          <dgm:bulletEnabled val="1"/>
        </dgm:presLayoutVars>
      </dgm:prSet>
      <dgm:spPr/>
    </dgm:pt>
    <dgm:pt modelId="{3CE087B9-2EF2-4E30-963C-9982490D74CE}" type="pres">
      <dgm:prSet presAssocID="{9E1F146E-8BA5-436E-944B-6C02A0131023}" presName="spacer" presStyleCnt="0"/>
      <dgm:spPr/>
    </dgm:pt>
    <dgm:pt modelId="{D4B419F5-A023-4F94-A2BF-6D13A4792B8C}" type="pres">
      <dgm:prSet presAssocID="{1556DF05-2156-4FDA-AEFC-C164793631DA}" presName="parentText" presStyleLbl="node1" presStyleIdx="4" presStyleCnt="11">
        <dgm:presLayoutVars>
          <dgm:chMax val="0"/>
          <dgm:bulletEnabled val="1"/>
        </dgm:presLayoutVars>
      </dgm:prSet>
      <dgm:spPr/>
    </dgm:pt>
    <dgm:pt modelId="{2CE59798-28BC-43FA-9059-DEBD04D6DA3A}" type="pres">
      <dgm:prSet presAssocID="{1A6DE726-71E6-42E5-823D-FD7BE88E6575}" presName="spacer" presStyleCnt="0"/>
      <dgm:spPr/>
    </dgm:pt>
    <dgm:pt modelId="{7E32AB55-D198-4753-AE4C-AA997F5DD8F6}" type="pres">
      <dgm:prSet presAssocID="{4E029011-DA4F-4999-9FF7-006C61C6E6B5}" presName="parentText" presStyleLbl="node1" presStyleIdx="5" presStyleCnt="11">
        <dgm:presLayoutVars>
          <dgm:chMax val="0"/>
          <dgm:bulletEnabled val="1"/>
        </dgm:presLayoutVars>
      </dgm:prSet>
      <dgm:spPr/>
    </dgm:pt>
    <dgm:pt modelId="{4D9ADE0E-1B3F-46F7-B825-1DAEAE6661F2}" type="pres">
      <dgm:prSet presAssocID="{01B7AA8A-C8C8-4A07-8839-6017D3A40F41}" presName="spacer" presStyleCnt="0"/>
      <dgm:spPr/>
    </dgm:pt>
    <dgm:pt modelId="{EF4FB6A0-3363-487D-9C4B-097B9C3D92D7}" type="pres">
      <dgm:prSet presAssocID="{A7F50E06-E4B5-4E8A-8F62-56541D28E62B}" presName="parentText" presStyleLbl="node1" presStyleIdx="6" presStyleCnt="11">
        <dgm:presLayoutVars>
          <dgm:chMax val="0"/>
          <dgm:bulletEnabled val="1"/>
        </dgm:presLayoutVars>
      </dgm:prSet>
      <dgm:spPr/>
    </dgm:pt>
    <dgm:pt modelId="{66A32D0A-7B32-4368-9012-FB44E4892EC5}" type="pres">
      <dgm:prSet presAssocID="{6EC3F488-3663-4685-93E6-B5994EEF14A0}" presName="spacer" presStyleCnt="0"/>
      <dgm:spPr/>
    </dgm:pt>
    <dgm:pt modelId="{FB33E731-68E9-487D-A8CF-172BF72A1944}" type="pres">
      <dgm:prSet presAssocID="{695A3074-7031-4BE7-BEC2-3C947F5F1C78}" presName="parentText" presStyleLbl="node1" presStyleIdx="7" presStyleCnt="11">
        <dgm:presLayoutVars>
          <dgm:chMax val="0"/>
          <dgm:bulletEnabled val="1"/>
        </dgm:presLayoutVars>
      </dgm:prSet>
      <dgm:spPr/>
    </dgm:pt>
    <dgm:pt modelId="{1B605803-BC28-45FE-B61A-7DF60F27F6F6}" type="pres">
      <dgm:prSet presAssocID="{977E9F94-6F30-451C-845E-0308E5CBED17}" presName="spacer" presStyleCnt="0"/>
      <dgm:spPr/>
    </dgm:pt>
    <dgm:pt modelId="{B73482DD-6538-48BC-A110-20A71572C487}" type="pres">
      <dgm:prSet presAssocID="{68EEB91F-E002-4276-B173-709E16A83DB8}" presName="parentText" presStyleLbl="node1" presStyleIdx="8" presStyleCnt="11">
        <dgm:presLayoutVars>
          <dgm:chMax val="0"/>
          <dgm:bulletEnabled val="1"/>
        </dgm:presLayoutVars>
      </dgm:prSet>
      <dgm:spPr/>
    </dgm:pt>
    <dgm:pt modelId="{04983597-C2F3-436D-810C-369B2C9CDAA1}" type="pres">
      <dgm:prSet presAssocID="{4F24AEAA-3122-46E7-8F84-DEC13219DA27}" presName="spacer" presStyleCnt="0"/>
      <dgm:spPr/>
    </dgm:pt>
    <dgm:pt modelId="{2DAEC75B-E1C2-4BD9-BF0E-F76E3308671B}" type="pres">
      <dgm:prSet presAssocID="{B38237BB-7991-458A-9E3B-57F23BA960F5}" presName="parentText" presStyleLbl="node1" presStyleIdx="9" presStyleCnt="11">
        <dgm:presLayoutVars>
          <dgm:chMax val="0"/>
          <dgm:bulletEnabled val="1"/>
        </dgm:presLayoutVars>
      </dgm:prSet>
      <dgm:spPr/>
    </dgm:pt>
    <dgm:pt modelId="{8BFE219D-3190-42D6-BF78-68AB8384823E}" type="pres">
      <dgm:prSet presAssocID="{B092961B-627D-4F53-8637-B3D7EF493C57}" presName="spacer" presStyleCnt="0"/>
      <dgm:spPr/>
    </dgm:pt>
    <dgm:pt modelId="{7509E8DF-6095-4A61-86B6-53A2F2020677}" type="pres">
      <dgm:prSet presAssocID="{03F99D77-E44F-492D-8340-80041264DDD5}" presName="parentText" presStyleLbl="node1" presStyleIdx="10" presStyleCnt="11">
        <dgm:presLayoutVars>
          <dgm:chMax val="0"/>
          <dgm:bulletEnabled val="1"/>
        </dgm:presLayoutVars>
      </dgm:prSet>
      <dgm:spPr/>
    </dgm:pt>
  </dgm:ptLst>
  <dgm:cxnLst>
    <dgm:cxn modelId="{DD7AC703-9D26-4FD0-856F-1134BF418774}" srcId="{13F202C7-10FA-4794-B983-2501330F2F58}" destId="{82691873-937A-483C-A7A8-23D90FE5E9D1}" srcOrd="2" destOrd="0" parTransId="{907C5BE3-78D1-45D1-B89B-4A4A33F54C15}" sibTransId="{EE859B1E-7624-4B50-A956-D47031386D74}"/>
    <dgm:cxn modelId="{F5EB8815-1B76-462E-A884-1D874A68F8A2}" srcId="{13F202C7-10FA-4794-B983-2501330F2F58}" destId="{A7F50E06-E4B5-4E8A-8F62-56541D28E62B}" srcOrd="6" destOrd="0" parTransId="{8797F41A-64C3-441B-87BF-C865C2BF8E37}" sibTransId="{6EC3F488-3663-4685-93E6-B5994EEF14A0}"/>
    <dgm:cxn modelId="{9929F61A-A425-46E8-8347-A50353531A75}" type="presOf" srcId="{1556DF05-2156-4FDA-AEFC-C164793631DA}" destId="{D4B419F5-A023-4F94-A2BF-6D13A4792B8C}" srcOrd="0" destOrd="0" presId="urn:microsoft.com/office/officeart/2005/8/layout/vList2"/>
    <dgm:cxn modelId="{E54D012C-6003-42FE-A5B0-99AE2FE5A936}" srcId="{13F202C7-10FA-4794-B983-2501330F2F58}" destId="{E2838134-2EE3-460D-B8CB-A0E92B3602B3}" srcOrd="0" destOrd="0" parTransId="{486F6EE6-51F9-4EF1-9925-527A51106907}" sibTransId="{747A36A8-A91B-468D-BEEB-305DC75E22ED}"/>
    <dgm:cxn modelId="{30F82D33-0A07-44B7-A158-77615AA0420D}" type="presOf" srcId="{E2838134-2EE3-460D-B8CB-A0E92B3602B3}" destId="{80A25CC4-CA4D-4DC7-B2BC-E42040850658}" srcOrd="0" destOrd="0" presId="urn:microsoft.com/office/officeart/2005/8/layout/vList2"/>
    <dgm:cxn modelId="{E2EA2039-D0D3-424E-AF44-02591D5F228F}" srcId="{13F202C7-10FA-4794-B983-2501330F2F58}" destId="{47EBE004-C809-4A56-9EAF-B177E692BC3C}" srcOrd="3" destOrd="0" parTransId="{1D938285-CFA3-4622-850C-FB1B589235B5}" sibTransId="{9E1F146E-8BA5-436E-944B-6C02A0131023}"/>
    <dgm:cxn modelId="{8CE8FE3C-3B22-4C02-B288-FF7E0154B7B0}" type="presOf" srcId="{B38237BB-7991-458A-9E3B-57F23BA960F5}" destId="{2DAEC75B-E1C2-4BD9-BF0E-F76E3308671B}" srcOrd="0" destOrd="0" presId="urn:microsoft.com/office/officeart/2005/8/layout/vList2"/>
    <dgm:cxn modelId="{58124E5B-CF36-475C-83F0-8F43AF9DB9E2}" srcId="{13F202C7-10FA-4794-B983-2501330F2F58}" destId="{B38237BB-7991-458A-9E3B-57F23BA960F5}" srcOrd="9" destOrd="0" parTransId="{954B495F-95F4-494F-85C7-7D8B351699FD}" sibTransId="{B092961B-627D-4F53-8637-B3D7EF493C57}"/>
    <dgm:cxn modelId="{589E2648-65E4-4BB3-93DF-219AB1650E88}" type="presOf" srcId="{03F99D77-E44F-492D-8340-80041264DDD5}" destId="{7509E8DF-6095-4A61-86B6-53A2F2020677}" srcOrd="0" destOrd="0" presId="urn:microsoft.com/office/officeart/2005/8/layout/vList2"/>
    <dgm:cxn modelId="{0C78EF6F-26D2-4A1A-AC48-EA875179789C}" srcId="{13F202C7-10FA-4794-B983-2501330F2F58}" destId="{4E029011-DA4F-4999-9FF7-006C61C6E6B5}" srcOrd="5" destOrd="0" parTransId="{1DC82189-3A5C-49BD-9F9E-9A6AA181EB60}" sibTransId="{01B7AA8A-C8C8-4A07-8839-6017D3A40F41}"/>
    <dgm:cxn modelId="{CD8BFD75-0B66-44FD-BB48-55582E7E2DC6}" srcId="{13F202C7-10FA-4794-B983-2501330F2F58}" destId="{2A9EBCCF-90A7-4EF8-BB9B-D05ECDF2D769}" srcOrd="1" destOrd="0" parTransId="{FCB71554-FD08-42C2-BD48-174D2F9B3B7F}" sibTransId="{4E5F0558-C424-4925-926E-D3735DF55201}"/>
    <dgm:cxn modelId="{7EE7497F-B05D-45EB-A02C-ED06B6C8DFEF}" srcId="{13F202C7-10FA-4794-B983-2501330F2F58}" destId="{68EEB91F-E002-4276-B173-709E16A83DB8}" srcOrd="8" destOrd="0" parTransId="{06B64251-B157-4D1A-B23F-36E235FDBFDE}" sibTransId="{4F24AEAA-3122-46E7-8F84-DEC13219DA27}"/>
    <dgm:cxn modelId="{2C77C7A0-03FA-4790-8FC6-6E822684FCB5}" srcId="{13F202C7-10FA-4794-B983-2501330F2F58}" destId="{695A3074-7031-4BE7-BEC2-3C947F5F1C78}" srcOrd="7" destOrd="0" parTransId="{1FDA3A9C-B852-4F4D-BE63-5C5E0250E5C5}" sibTransId="{977E9F94-6F30-451C-845E-0308E5CBED17}"/>
    <dgm:cxn modelId="{D88395C6-AB41-45AB-ABC8-4984E07490FE}" srcId="{13F202C7-10FA-4794-B983-2501330F2F58}" destId="{03F99D77-E44F-492D-8340-80041264DDD5}" srcOrd="10" destOrd="0" parTransId="{18F30A3C-D9F6-4221-8D1E-ACDBC9B40717}" sibTransId="{E9020BF8-A367-4376-A7DF-A43BD712D9CE}"/>
    <dgm:cxn modelId="{6ECA94D3-8D4A-49F8-BB04-988DC8CB0904}" type="presOf" srcId="{695A3074-7031-4BE7-BEC2-3C947F5F1C78}" destId="{FB33E731-68E9-487D-A8CF-172BF72A1944}" srcOrd="0" destOrd="0" presId="urn:microsoft.com/office/officeart/2005/8/layout/vList2"/>
    <dgm:cxn modelId="{AC57C2D5-ABE0-47AA-925D-2E07890ECAAB}" type="presOf" srcId="{A7F50E06-E4B5-4E8A-8F62-56541D28E62B}" destId="{EF4FB6A0-3363-487D-9C4B-097B9C3D92D7}" srcOrd="0" destOrd="0" presId="urn:microsoft.com/office/officeart/2005/8/layout/vList2"/>
    <dgm:cxn modelId="{A14EB2D9-6FD9-46C5-9CBE-A67964D760A5}" type="presOf" srcId="{13F202C7-10FA-4794-B983-2501330F2F58}" destId="{FB5F038D-9A0D-45F4-825E-CD6A2D8D3E86}" srcOrd="0" destOrd="0" presId="urn:microsoft.com/office/officeart/2005/8/layout/vList2"/>
    <dgm:cxn modelId="{2AD1FDDD-0EC9-4CED-AAE5-8EE85658E478}" type="presOf" srcId="{47EBE004-C809-4A56-9EAF-B177E692BC3C}" destId="{FFF6FD93-1C44-4556-AB6C-AB4CC26290A3}" srcOrd="0" destOrd="0" presId="urn:microsoft.com/office/officeart/2005/8/layout/vList2"/>
    <dgm:cxn modelId="{6F5165E4-BD79-4B7A-845A-8702AFE0552B}" srcId="{13F202C7-10FA-4794-B983-2501330F2F58}" destId="{1556DF05-2156-4FDA-AEFC-C164793631DA}" srcOrd="4" destOrd="0" parTransId="{09767562-BD8C-4379-AA16-889509AB0EEF}" sibTransId="{1A6DE726-71E6-42E5-823D-FD7BE88E6575}"/>
    <dgm:cxn modelId="{EE100FE5-BD68-44AA-8673-D7635B5E2A65}" type="presOf" srcId="{82691873-937A-483C-A7A8-23D90FE5E9D1}" destId="{1F1D1B05-A206-4380-AE6E-3506D4CF0714}" srcOrd="0" destOrd="0" presId="urn:microsoft.com/office/officeart/2005/8/layout/vList2"/>
    <dgm:cxn modelId="{8FDD4EF1-AD98-48BE-B29A-DB2CBC15E877}" type="presOf" srcId="{68EEB91F-E002-4276-B173-709E16A83DB8}" destId="{B73482DD-6538-48BC-A110-20A71572C487}" srcOrd="0" destOrd="0" presId="urn:microsoft.com/office/officeart/2005/8/layout/vList2"/>
    <dgm:cxn modelId="{662841FB-7988-4F68-931E-06006C554E68}" type="presOf" srcId="{4E029011-DA4F-4999-9FF7-006C61C6E6B5}" destId="{7E32AB55-D198-4753-AE4C-AA997F5DD8F6}" srcOrd="0" destOrd="0" presId="urn:microsoft.com/office/officeart/2005/8/layout/vList2"/>
    <dgm:cxn modelId="{3E2936FD-C03B-43CB-8848-4FD3AF4FBE62}" type="presOf" srcId="{2A9EBCCF-90A7-4EF8-BB9B-D05ECDF2D769}" destId="{28F595BA-5538-47B8-9C4A-9CE05A832D64}" srcOrd="0" destOrd="0" presId="urn:microsoft.com/office/officeart/2005/8/layout/vList2"/>
    <dgm:cxn modelId="{CE58FB76-0AAF-4BD5-9600-9BAEA7B86B23}" type="presParOf" srcId="{FB5F038D-9A0D-45F4-825E-CD6A2D8D3E86}" destId="{80A25CC4-CA4D-4DC7-B2BC-E42040850658}" srcOrd="0" destOrd="0" presId="urn:microsoft.com/office/officeart/2005/8/layout/vList2"/>
    <dgm:cxn modelId="{B2B1E99C-2E6B-44BC-939F-9CEB5D56CFB4}" type="presParOf" srcId="{FB5F038D-9A0D-45F4-825E-CD6A2D8D3E86}" destId="{3335B0F9-09EF-4AB7-98EA-D4F260816661}" srcOrd="1" destOrd="0" presId="urn:microsoft.com/office/officeart/2005/8/layout/vList2"/>
    <dgm:cxn modelId="{5AE8B7BA-1968-49B9-A6F6-30C4F9CEAEA6}" type="presParOf" srcId="{FB5F038D-9A0D-45F4-825E-CD6A2D8D3E86}" destId="{28F595BA-5538-47B8-9C4A-9CE05A832D64}" srcOrd="2" destOrd="0" presId="urn:microsoft.com/office/officeart/2005/8/layout/vList2"/>
    <dgm:cxn modelId="{C5A281F8-33A4-47BD-9CEA-D0FEF51537DD}" type="presParOf" srcId="{FB5F038D-9A0D-45F4-825E-CD6A2D8D3E86}" destId="{36CFFBCA-944B-4C83-AB3D-F2A37EE97307}" srcOrd="3" destOrd="0" presId="urn:microsoft.com/office/officeart/2005/8/layout/vList2"/>
    <dgm:cxn modelId="{1E4860CC-3408-4370-B300-CFAC16BA186B}" type="presParOf" srcId="{FB5F038D-9A0D-45F4-825E-CD6A2D8D3E86}" destId="{1F1D1B05-A206-4380-AE6E-3506D4CF0714}" srcOrd="4" destOrd="0" presId="urn:microsoft.com/office/officeart/2005/8/layout/vList2"/>
    <dgm:cxn modelId="{C4815B29-6311-4879-8992-12F496B64BCC}" type="presParOf" srcId="{FB5F038D-9A0D-45F4-825E-CD6A2D8D3E86}" destId="{C4DB0843-AF1B-47BD-B441-7DB8B9BBD576}" srcOrd="5" destOrd="0" presId="urn:microsoft.com/office/officeart/2005/8/layout/vList2"/>
    <dgm:cxn modelId="{5910ED21-A1C6-4FFA-A5A6-3BA4CD2ECC26}" type="presParOf" srcId="{FB5F038D-9A0D-45F4-825E-CD6A2D8D3E86}" destId="{FFF6FD93-1C44-4556-AB6C-AB4CC26290A3}" srcOrd="6" destOrd="0" presId="urn:microsoft.com/office/officeart/2005/8/layout/vList2"/>
    <dgm:cxn modelId="{2154B6D1-05ED-4382-B819-3642EE2FEA02}" type="presParOf" srcId="{FB5F038D-9A0D-45F4-825E-CD6A2D8D3E86}" destId="{3CE087B9-2EF2-4E30-963C-9982490D74CE}" srcOrd="7" destOrd="0" presId="urn:microsoft.com/office/officeart/2005/8/layout/vList2"/>
    <dgm:cxn modelId="{AD4C9E82-2C68-4165-AF1F-A6CDD52D9CBB}" type="presParOf" srcId="{FB5F038D-9A0D-45F4-825E-CD6A2D8D3E86}" destId="{D4B419F5-A023-4F94-A2BF-6D13A4792B8C}" srcOrd="8" destOrd="0" presId="urn:microsoft.com/office/officeart/2005/8/layout/vList2"/>
    <dgm:cxn modelId="{9F32A5F2-12E6-4159-B51F-F48FD833C765}" type="presParOf" srcId="{FB5F038D-9A0D-45F4-825E-CD6A2D8D3E86}" destId="{2CE59798-28BC-43FA-9059-DEBD04D6DA3A}" srcOrd="9" destOrd="0" presId="urn:microsoft.com/office/officeart/2005/8/layout/vList2"/>
    <dgm:cxn modelId="{309D1651-DD22-44B4-B43E-38782D8A7EE7}" type="presParOf" srcId="{FB5F038D-9A0D-45F4-825E-CD6A2D8D3E86}" destId="{7E32AB55-D198-4753-AE4C-AA997F5DD8F6}" srcOrd="10" destOrd="0" presId="urn:microsoft.com/office/officeart/2005/8/layout/vList2"/>
    <dgm:cxn modelId="{7A8CFAE2-2730-49A3-BBFE-82200056AF33}" type="presParOf" srcId="{FB5F038D-9A0D-45F4-825E-CD6A2D8D3E86}" destId="{4D9ADE0E-1B3F-46F7-B825-1DAEAE6661F2}" srcOrd="11" destOrd="0" presId="urn:microsoft.com/office/officeart/2005/8/layout/vList2"/>
    <dgm:cxn modelId="{93E32C32-0AF2-41B4-A967-01050538AD0F}" type="presParOf" srcId="{FB5F038D-9A0D-45F4-825E-CD6A2D8D3E86}" destId="{EF4FB6A0-3363-487D-9C4B-097B9C3D92D7}" srcOrd="12" destOrd="0" presId="urn:microsoft.com/office/officeart/2005/8/layout/vList2"/>
    <dgm:cxn modelId="{4EE1A30B-20DD-4F77-862D-CBA1F10CB04D}" type="presParOf" srcId="{FB5F038D-9A0D-45F4-825E-CD6A2D8D3E86}" destId="{66A32D0A-7B32-4368-9012-FB44E4892EC5}" srcOrd="13" destOrd="0" presId="urn:microsoft.com/office/officeart/2005/8/layout/vList2"/>
    <dgm:cxn modelId="{A610C8BC-1010-4D67-A6ED-27394844A932}" type="presParOf" srcId="{FB5F038D-9A0D-45F4-825E-CD6A2D8D3E86}" destId="{FB33E731-68E9-487D-A8CF-172BF72A1944}" srcOrd="14" destOrd="0" presId="urn:microsoft.com/office/officeart/2005/8/layout/vList2"/>
    <dgm:cxn modelId="{144096BE-57EC-4C24-B0BA-21231A6B6D6B}" type="presParOf" srcId="{FB5F038D-9A0D-45F4-825E-CD6A2D8D3E86}" destId="{1B605803-BC28-45FE-B61A-7DF60F27F6F6}" srcOrd="15" destOrd="0" presId="urn:microsoft.com/office/officeart/2005/8/layout/vList2"/>
    <dgm:cxn modelId="{2861DAF9-7884-4689-A17D-6A3285E59B5F}" type="presParOf" srcId="{FB5F038D-9A0D-45F4-825E-CD6A2D8D3E86}" destId="{B73482DD-6538-48BC-A110-20A71572C487}" srcOrd="16" destOrd="0" presId="urn:microsoft.com/office/officeart/2005/8/layout/vList2"/>
    <dgm:cxn modelId="{8E415D9B-EF15-447F-891E-B11179B95658}" type="presParOf" srcId="{FB5F038D-9A0D-45F4-825E-CD6A2D8D3E86}" destId="{04983597-C2F3-436D-810C-369B2C9CDAA1}" srcOrd="17" destOrd="0" presId="urn:microsoft.com/office/officeart/2005/8/layout/vList2"/>
    <dgm:cxn modelId="{92F14F40-2460-4B6F-A59C-B4745703E02E}" type="presParOf" srcId="{FB5F038D-9A0D-45F4-825E-CD6A2D8D3E86}" destId="{2DAEC75B-E1C2-4BD9-BF0E-F76E3308671B}" srcOrd="18" destOrd="0" presId="urn:microsoft.com/office/officeart/2005/8/layout/vList2"/>
    <dgm:cxn modelId="{A7205A0C-1D14-4F47-AEC3-22CDBB5522E8}" type="presParOf" srcId="{FB5F038D-9A0D-45F4-825E-CD6A2D8D3E86}" destId="{8BFE219D-3190-42D6-BF78-68AB8384823E}" srcOrd="19" destOrd="0" presId="urn:microsoft.com/office/officeart/2005/8/layout/vList2"/>
    <dgm:cxn modelId="{E65972D0-4E98-45ED-86EC-AA17040ADBFD}" type="presParOf" srcId="{FB5F038D-9A0D-45F4-825E-CD6A2D8D3E86}" destId="{7509E8DF-6095-4A61-86B6-53A2F2020677}"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C674D4-EE43-4A46-9E02-CC48F7244CB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3BF82D-54EC-478D-9CE6-618C62C7F7E9}">
      <dgm:prSet/>
      <dgm:spPr/>
      <dgm:t>
        <a:bodyPr/>
        <a:lstStyle/>
        <a:p>
          <a:pPr>
            <a:lnSpc>
              <a:spcPct val="100000"/>
            </a:lnSpc>
            <a:defRPr cap="all"/>
          </a:pPr>
          <a:r>
            <a:rPr lang="en-US" b="0" i="0" dirty="0"/>
            <a:t>H₁: There is no significance difference in the mean sale price for houses with </a:t>
          </a:r>
          <a:r>
            <a:rPr lang="en-US" b="1" i="0" dirty="0"/>
            <a:t>overall quality &lt;6 </a:t>
          </a:r>
          <a:r>
            <a:rPr lang="en-US" b="0" i="0" dirty="0"/>
            <a:t>and houses with </a:t>
          </a:r>
          <a:r>
            <a:rPr lang="en-US" b="1" i="0" dirty="0"/>
            <a:t>overall quality ≥6</a:t>
          </a:r>
          <a:r>
            <a:rPr lang="en-US" b="0" i="0" dirty="0"/>
            <a:t>.</a:t>
          </a:r>
          <a:endParaRPr lang="en-US" dirty="0"/>
        </a:p>
      </dgm:t>
    </dgm:pt>
    <dgm:pt modelId="{14892625-C074-4654-88C7-7E04DBD1C523}" type="parTrans" cxnId="{9A1F59A7-524E-4B69-9522-6ADE324A12BC}">
      <dgm:prSet/>
      <dgm:spPr/>
      <dgm:t>
        <a:bodyPr/>
        <a:lstStyle/>
        <a:p>
          <a:endParaRPr lang="en-US"/>
        </a:p>
      </dgm:t>
    </dgm:pt>
    <dgm:pt modelId="{152905B8-8551-4D05-AAAC-F15036CBB93F}" type="sibTrans" cxnId="{9A1F59A7-524E-4B69-9522-6ADE324A12BC}">
      <dgm:prSet/>
      <dgm:spPr/>
      <dgm:t>
        <a:bodyPr/>
        <a:lstStyle/>
        <a:p>
          <a:endParaRPr lang="en-US"/>
        </a:p>
      </dgm:t>
    </dgm:pt>
    <dgm:pt modelId="{9168A033-23C0-4C2A-91B5-CFA4A065DD2F}">
      <dgm:prSet/>
      <dgm:spPr/>
      <dgm:t>
        <a:bodyPr/>
        <a:lstStyle/>
        <a:p>
          <a:pPr>
            <a:lnSpc>
              <a:spcPct val="100000"/>
            </a:lnSpc>
            <a:defRPr cap="all"/>
          </a:pPr>
          <a:r>
            <a:rPr lang="en-US" b="0" i="0"/>
            <a:t>H</a:t>
          </a:r>
          <a:r>
            <a:rPr lang="en-US" b="0" i="0" baseline="-25000"/>
            <a:t>2</a:t>
          </a:r>
          <a:r>
            <a:rPr lang="en-US" b="0" i="0"/>
            <a:t>: There is no significant difference in the mean sale price for houses </a:t>
          </a:r>
          <a:r>
            <a:rPr lang="en-US" b="1" i="0"/>
            <a:t>built</a:t>
          </a:r>
          <a:r>
            <a:rPr lang="en-US" b="0" i="0"/>
            <a:t> </a:t>
          </a:r>
          <a:r>
            <a:rPr lang="en-US" b="1" i="0"/>
            <a:t>before 1971</a:t>
          </a:r>
          <a:r>
            <a:rPr lang="en-US" b="0" i="0"/>
            <a:t> and houses </a:t>
          </a:r>
          <a:r>
            <a:rPr lang="en-US" b="1" i="0"/>
            <a:t>built in 1971 or after</a:t>
          </a:r>
          <a:r>
            <a:rPr lang="en-US" b="0" i="0"/>
            <a:t>.</a:t>
          </a:r>
          <a:endParaRPr lang="en-US"/>
        </a:p>
      </dgm:t>
    </dgm:pt>
    <dgm:pt modelId="{918ED974-C33E-4EAD-92F7-AE513C4DB5C7}" type="parTrans" cxnId="{E1790496-6D8A-4330-8094-BD1355BC3203}">
      <dgm:prSet/>
      <dgm:spPr/>
      <dgm:t>
        <a:bodyPr/>
        <a:lstStyle/>
        <a:p>
          <a:endParaRPr lang="en-US"/>
        </a:p>
      </dgm:t>
    </dgm:pt>
    <dgm:pt modelId="{404D2977-13DC-4D3C-BE24-1A3BC1988240}" type="sibTrans" cxnId="{E1790496-6D8A-4330-8094-BD1355BC3203}">
      <dgm:prSet/>
      <dgm:spPr/>
      <dgm:t>
        <a:bodyPr/>
        <a:lstStyle/>
        <a:p>
          <a:endParaRPr lang="en-US"/>
        </a:p>
      </dgm:t>
    </dgm:pt>
    <dgm:pt modelId="{7AA4CD93-BC7C-40D9-982D-3C7F35C9C4B2}">
      <dgm:prSet/>
      <dgm:spPr/>
      <dgm:t>
        <a:bodyPr/>
        <a:lstStyle/>
        <a:p>
          <a:pPr>
            <a:lnSpc>
              <a:spcPct val="100000"/>
            </a:lnSpc>
            <a:defRPr cap="all"/>
          </a:pPr>
          <a:r>
            <a:rPr lang="en-US" b="0" i="0"/>
            <a:t>H</a:t>
          </a:r>
          <a:r>
            <a:rPr lang="en-US" b="0" i="0" baseline="-25000"/>
            <a:t>3</a:t>
          </a:r>
          <a:r>
            <a:rPr lang="en-US"/>
            <a:t>: </a:t>
          </a:r>
          <a:r>
            <a:rPr lang="en-US" b="0" i="0"/>
            <a:t>There is no significant difference in the mean sale price for houses with &gt;7 </a:t>
          </a:r>
          <a:r>
            <a:rPr lang="en-US" b="1" i="0"/>
            <a:t>total rooms</a:t>
          </a:r>
          <a:r>
            <a:rPr lang="en-US" b="0" i="0"/>
            <a:t>, and houses with </a:t>
          </a:r>
          <a:r>
            <a:rPr lang="en-US" b="1" i="0"/>
            <a:t>≥7 total rooms</a:t>
          </a:r>
          <a:r>
            <a:rPr lang="en-US" b="0" i="0"/>
            <a:t>.</a:t>
          </a:r>
          <a:endParaRPr lang="en-US"/>
        </a:p>
      </dgm:t>
    </dgm:pt>
    <dgm:pt modelId="{D3B277A3-8EBB-4254-A33B-673290FABA0C}" type="parTrans" cxnId="{44B0ED46-96E7-497D-A799-56C74AF97236}">
      <dgm:prSet/>
      <dgm:spPr/>
      <dgm:t>
        <a:bodyPr/>
        <a:lstStyle/>
        <a:p>
          <a:endParaRPr lang="en-US"/>
        </a:p>
      </dgm:t>
    </dgm:pt>
    <dgm:pt modelId="{5E1EF3BD-EEC0-4C66-939B-491C4E8E4942}" type="sibTrans" cxnId="{44B0ED46-96E7-497D-A799-56C74AF97236}">
      <dgm:prSet/>
      <dgm:spPr/>
      <dgm:t>
        <a:bodyPr/>
        <a:lstStyle/>
        <a:p>
          <a:endParaRPr lang="en-US"/>
        </a:p>
      </dgm:t>
    </dgm:pt>
    <dgm:pt modelId="{35999C2E-7488-4918-BEEF-8EC6B9E85526}" type="pres">
      <dgm:prSet presAssocID="{E6C674D4-EE43-4A46-9E02-CC48F7244CB4}" presName="root" presStyleCnt="0">
        <dgm:presLayoutVars>
          <dgm:dir/>
          <dgm:resizeHandles val="exact"/>
        </dgm:presLayoutVars>
      </dgm:prSet>
      <dgm:spPr/>
    </dgm:pt>
    <dgm:pt modelId="{BBE4BF13-E763-441C-90C7-A794E998BCBE}" type="pres">
      <dgm:prSet presAssocID="{1C3BF82D-54EC-478D-9CE6-618C62C7F7E9}" presName="compNode" presStyleCnt="0"/>
      <dgm:spPr/>
    </dgm:pt>
    <dgm:pt modelId="{5B2DC703-2743-414D-A1E5-9AD0F8B24324}" type="pres">
      <dgm:prSet presAssocID="{1C3BF82D-54EC-478D-9CE6-618C62C7F7E9}" presName="iconBgRect" presStyleLbl="bgShp" presStyleIdx="0" presStyleCnt="3"/>
      <dgm:spPr/>
    </dgm:pt>
    <dgm:pt modelId="{A7BB9271-D296-48FE-A818-D3708BE7C385}" type="pres">
      <dgm:prSet presAssocID="{1C3BF82D-54EC-478D-9CE6-618C62C7F7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103F5A14-5DD1-400F-9DC3-2C4351A41FFD}" type="pres">
      <dgm:prSet presAssocID="{1C3BF82D-54EC-478D-9CE6-618C62C7F7E9}" presName="spaceRect" presStyleCnt="0"/>
      <dgm:spPr/>
    </dgm:pt>
    <dgm:pt modelId="{A237B1C5-A420-4830-AD29-29FE50060674}" type="pres">
      <dgm:prSet presAssocID="{1C3BF82D-54EC-478D-9CE6-618C62C7F7E9}" presName="textRect" presStyleLbl="revTx" presStyleIdx="0" presStyleCnt="3">
        <dgm:presLayoutVars>
          <dgm:chMax val="1"/>
          <dgm:chPref val="1"/>
        </dgm:presLayoutVars>
      </dgm:prSet>
      <dgm:spPr/>
    </dgm:pt>
    <dgm:pt modelId="{90F04809-35B0-4430-9C40-3258F4B04FF3}" type="pres">
      <dgm:prSet presAssocID="{152905B8-8551-4D05-AAAC-F15036CBB93F}" presName="sibTrans" presStyleCnt="0"/>
      <dgm:spPr/>
    </dgm:pt>
    <dgm:pt modelId="{D4D625AC-9DB0-40DA-B3D9-AE99CD857E71}" type="pres">
      <dgm:prSet presAssocID="{9168A033-23C0-4C2A-91B5-CFA4A065DD2F}" presName="compNode" presStyleCnt="0"/>
      <dgm:spPr/>
    </dgm:pt>
    <dgm:pt modelId="{20B98647-F944-43B5-AE30-0E388F8625BF}" type="pres">
      <dgm:prSet presAssocID="{9168A033-23C0-4C2A-91B5-CFA4A065DD2F}" presName="iconBgRect" presStyleLbl="bgShp" presStyleIdx="1" presStyleCnt="3"/>
      <dgm:spPr/>
    </dgm:pt>
    <dgm:pt modelId="{FD7EC5C0-8D06-4538-A231-535B0C2C0711}" type="pres">
      <dgm:prSet presAssocID="{9168A033-23C0-4C2A-91B5-CFA4A065DD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1C5BA53B-0F72-4510-94B6-9F6C01554B9B}" type="pres">
      <dgm:prSet presAssocID="{9168A033-23C0-4C2A-91B5-CFA4A065DD2F}" presName="spaceRect" presStyleCnt="0"/>
      <dgm:spPr/>
    </dgm:pt>
    <dgm:pt modelId="{33F858AE-178D-4319-B049-F0A74A25B876}" type="pres">
      <dgm:prSet presAssocID="{9168A033-23C0-4C2A-91B5-CFA4A065DD2F}" presName="textRect" presStyleLbl="revTx" presStyleIdx="1" presStyleCnt="3">
        <dgm:presLayoutVars>
          <dgm:chMax val="1"/>
          <dgm:chPref val="1"/>
        </dgm:presLayoutVars>
      </dgm:prSet>
      <dgm:spPr/>
    </dgm:pt>
    <dgm:pt modelId="{6F66ECA4-8C11-424F-A123-8EEC634357C6}" type="pres">
      <dgm:prSet presAssocID="{404D2977-13DC-4D3C-BE24-1A3BC1988240}" presName="sibTrans" presStyleCnt="0"/>
      <dgm:spPr/>
    </dgm:pt>
    <dgm:pt modelId="{D7D58D74-5845-4433-B796-475A9A8AFE48}" type="pres">
      <dgm:prSet presAssocID="{7AA4CD93-BC7C-40D9-982D-3C7F35C9C4B2}" presName="compNode" presStyleCnt="0"/>
      <dgm:spPr/>
    </dgm:pt>
    <dgm:pt modelId="{1A2BAA3E-89B9-4165-81BF-0CBFAA8F0A51}" type="pres">
      <dgm:prSet presAssocID="{7AA4CD93-BC7C-40D9-982D-3C7F35C9C4B2}" presName="iconBgRect" presStyleLbl="bgShp" presStyleIdx="2" presStyleCnt="3"/>
      <dgm:spPr/>
    </dgm:pt>
    <dgm:pt modelId="{5D8D5169-A49D-4404-A401-175BCBEE3AA8}" type="pres">
      <dgm:prSet presAssocID="{7AA4CD93-BC7C-40D9-982D-3C7F35C9C4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90D81C07-BA50-4B03-9C1B-03A2201FD99F}" type="pres">
      <dgm:prSet presAssocID="{7AA4CD93-BC7C-40D9-982D-3C7F35C9C4B2}" presName="spaceRect" presStyleCnt="0"/>
      <dgm:spPr/>
    </dgm:pt>
    <dgm:pt modelId="{F9171BDC-D5FE-4F86-84E3-698639B5C304}" type="pres">
      <dgm:prSet presAssocID="{7AA4CD93-BC7C-40D9-982D-3C7F35C9C4B2}" presName="textRect" presStyleLbl="revTx" presStyleIdx="2" presStyleCnt="3">
        <dgm:presLayoutVars>
          <dgm:chMax val="1"/>
          <dgm:chPref val="1"/>
        </dgm:presLayoutVars>
      </dgm:prSet>
      <dgm:spPr/>
    </dgm:pt>
  </dgm:ptLst>
  <dgm:cxnLst>
    <dgm:cxn modelId="{A47DAD12-032E-43EC-B729-6D417F978EC3}" type="presOf" srcId="{1C3BF82D-54EC-478D-9CE6-618C62C7F7E9}" destId="{A237B1C5-A420-4830-AD29-29FE50060674}" srcOrd="0" destOrd="0" presId="urn:microsoft.com/office/officeart/2018/5/layout/IconCircleLabelList"/>
    <dgm:cxn modelId="{FDDA0D27-6D8F-4160-AEE7-858B2F920FA5}" type="presOf" srcId="{7AA4CD93-BC7C-40D9-982D-3C7F35C9C4B2}" destId="{F9171BDC-D5FE-4F86-84E3-698639B5C304}" srcOrd="0" destOrd="0" presId="urn:microsoft.com/office/officeart/2018/5/layout/IconCircleLabelList"/>
    <dgm:cxn modelId="{44B0ED46-96E7-497D-A799-56C74AF97236}" srcId="{E6C674D4-EE43-4A46-9E02-CC48F7244CB4}" destId="{7AA4CD93-BC7C-40D9-982D-3C7F35C9C4B2}" srcOrd="2" destOrd="0" parTransId="{D3B277A3-8EBB-4254-A33B-673290FABA0C}" sibTransId="{5E1EF3BD-EEC0-4C66-939B-491C4E8E4942}"/>
    <dgm:cxn modelId="{E1790496-6D8A-4330-8094-BD1355BC3203}" srcId="{E6C674D4-EE43-4A46-9E02-CC48F7244CB4}" destId="{9168A033-23C0-4C2A-91B5-CFA4A065DD2F}" srcOrd="1" destOrd="0" parTransId="{918ED974-C33E-4EAD-92F7-AE513C4DB5C7}" sibTransId="{404D2977-13DC-4D3C-BE24-1A3BC1988240}"/>
    <dgm:cxn modelId="{9A1F59A7-524E-4B69-9522-6ADE324A12BC}" srcId="{E6C674D4-EE43-4A46-9E02-CC48F7244CB4}" destId="{1C3BF82D-54EC-478D-9CE6-618C62C7F7E9}" srcOrd="0" destOrd="0" parTransId="{14892625-C074-4654-88C7-7E04DBD1C523}" sibTransId="{152905B8-8551-4D05-AAAC-F15036CBB93F}"/>
    <dgm:cxn modelId="{8F0805ED-D11B-4DAD-BD83-9BDE338929F9}" type="presOf" srcId="{9168A033-23C0-4C2A-91B5-CFA4A065DD2F}" destId="{33F858AE-178D-4319-B049-F0A74A25B876}" srcOrd="0" destOrd="0" presId="urn:microsoft.com/office/officeart/2018/5/layout/IconCircleLabelList"/>
    <dgm:cxn modelId="{1BF811FC-D7FE-4BA1-9C86-BC128535881C}" type="presOf" srcId="{E6C674D4-EE43-4A46-9E02-CC48F7244CB4}" destId="{35999C2E-7488-4918-BEEF-8EC6B9E85526}" srcOrd="0" destOrd="0" presId="urn:microsoft.com/office/officeart/2018/5/layout/IconCircleLabelList"/>
    <dgm:cxn modelId="{7DC6D579-DB81-49A6-98F1-D04BC098A308}" type="presParOf" srcId="{35999C2E-7488-4918-BEEF-8EC6B9E85526}" destId="{BBE4BF13-E763-441C-90C7-A794E998BCBE}" srcOrd="0" destOrd="0" presId="urn:microsoft.com/office/officeart/2018/5/layout/IconCircleLabelList"/>
    <dgm:cxn modelId="{728F47AB-1A42-46B6-8E9F-D4A356322766}" type="presParOf" srcId="{BBE4BF13-E763-441C-90C7-A794E998BCBE}" destId="{5B2DC703-2743-414D-A1E5-9AD0F8B24324}" srcOrd="0" destOrd="0" presId="urn:microsoft.com/office/officeart/2018/5/layout/IconCircleLabelList"/>
    <dgm:cxn modelId="{8BA4E974-D59D-4E78-AA90-0B92830E2DD7}" type="presParOf" srcId="{BBE4BF13-E763-441C-90C7-A794E998BCBE}" destId="{A7BB9271-D296-48FE-A818-D3708BE7C385}" srcOrd="1" destOrd="0" presId="urn:microsoft.com/office/officeart/2018/5/layout/IconCircleLabelList"/>
    <dgm:cxn modelId="{3D4FDEF0-E1F3-4755-9D87-27362BC9A800}" type="presParOf" srcId="{BBE4BF13-E763-441C-90C7-A794E998BCBE}" destId="{103F5A14-5DD1-400F-9DC3-2C4351A41FFD}" srcOrd="2" destOrd="0" presId="urn:microsoft.com/office/officeart/2018/5/layout/IconCircleLabelList"/>
    <dgm:cxn modelId="{6AFF29FD-4D9F-49B3-9352-B2692EB84D13}" type="presParOf" srcId="{BBE4BF13-E763-441C-90C7-A794E998BCBE}" destId="{A237B1C5-A420-4830-AD29-29FE50060674}" srcOrd="3" destOrd="0" presId="urn:microsoft.com/office/officeart/2018/5/layout/IconCircleLabelList"/>
    <dgm:cxn modelId="{26C51CB6-D838-4992-9930-157EE0F464E3}" type="presParOf" srcId="{35999C2E-7488-4918-BEEF-8EC6B9E85526}" destId="{90F04809-35B0-4430-9C40-3258F4B04FF3}" srcOrd="1" destOrd="0" presId="urn:microsoft.com/office/officeart/2018/5/layout/IconCircleLabelList"/>
    <dgm:cxn modelId="{92DC6779-33EE-454B-BA85-1408D8C31E27}" type="presParOf" srcId="{35999C2E-7488-4918-BEEF-8EC6B9E85526}" destId="{D4D625AC-9DB0-40DA-B3D9-AE99CD857E71}" srcOrd="2" destOrd="0" presId="urn:microsoft.com/office/officeart/2018/5/layout/IconCircleLabelList"/>
    <dgm:cxn modelId="{9A9F4309-707A-4398-810E-19BDB5F7F8D4}" type="presParOf" srcId="{D4D625AC-9DB0-40DA-B3D9-AE99CD857E71}" destId="{20B98647-F944-43B5-AE30-0E388F8625BF}" srcOrd="0" destOrd="0" presId="urn:microsoft.com/office/officeart/2018/5/layout/IconCircleLabelList"/>
    <dgm:cxn modelId="{33866777-C06C-422C-B542-D7943858593B}" type="presParOf" srcId="{D4D625AC-9DB0-40DA-B3D9-AE99CD857E71}" destId="{FD7EC5C0-8D06-4538-A231-535B0C2C0711}" srcOrd="1" destOrd="0" presId="urn:microsoft.com/office/officeart/2018/5/layout/IconCircleLabelList"/>
    <dgm:cxn modelId="{247ED6BF-8192-484A-829F-2CE4DCBE9323}" type="presParOf" srcId="{D4D625AC-9DB0-40DA-B3D9-AE99CD857E71}" destId="{1C5BA53B-0F72-4510-94B6-9F6C01554B9B}" srcOrd="2" destOrd="0" presId="urn:microsoft.com/office/officeart/2018/5/layout/IconCircleLabelList"/>
    <dgm:cxn modelId="{DF24A707-0F08-4B1A-83E5-DDCC35F1AA18}" type="presParOf" srcId="{D4D625AC-9DB0-40DA-B3D9-AE99CD857E71}" destId="{33F858AE-178D-4319-B049-F0A74A25B876}" srcOrd="3" destOrd="0" presId="urn:microsoft.com/office/officeart/2018/5/layout/IconCircleLabelList"/>
    <dgm:cxn modelId="{CA81B108-5CEC-4F2C-A1AA-326CBBE960C9}" type="presParOf" srcId="{35999C2E-7488-4918-BEEF-8EC6B9E85526}" destId="{6F66ECA4-8C11-424F-A123-8EEC634357C6}" srcOrd="3" destOrd="0" presId="urn:microsoft.com/office/officeart/2018/5/layout/IconCircleLabelList"/>
    <dgm:cxn modelId="{3AB7A1BE-8F39-477D-97C7-4D719206291F}" type="presParOf" srcId="{35999C2E-7488-4918-BEEF-8EC6B9E85526}" destId="{D7D58D74-5845-4433-B796-475A9A8AFE48}" srcOrd="4" destOrd="0" presId="urn:microsoft.com/office/officeart/2018/5/layout/IconCircleLabelList"/>
    <dgm:cxn modelId="{7B04594E-4FAC-45E9-ADAD-2538F8A9FF6E}" type="presParOf" srcId="{D7D58D74-5845-4433-B796-475A9A8AFE48}" destId="{1A2BAA3E-89B9-4165-81BF-0CBFAA8F0A51}" srcOrd="0" destOrd="0" presId="urn:microsoft.com/office/officeart/2018/5/layout/IconCircleLabelList"/>
    <dgm:cxn modelId="{B87F0FDF-FAD5-4793-B30D-2558142212BF}" type="presParOf" srcId="{D7D58D74-5845-4433-B796-475A9A8AFE48}" destId="{5D8D5169-A49D-4404-A401-175BCBEE3AA8}" srcOrd="1" destOrd="0" presId="urn:microsoft.com/office/officeart/2018/5/layout/IconCircleLabelList"/>
    <dgm:cxn modelId="{A07DB553-EC02-4985-A28E-3D79932E6386}" type="presParOf" srcId="{D7D58D74-5845-4433-B796-475A9A8AFE48}" destId="{90D81C07-BA50-4B03-9C1B-03A2201FD99F}" srcOrd="2" destOrd="0" presId="urn:microsoft.com/office/officeart/2018/5/layout/IconCircleLabelList"/>
    <dgm:cxn modelId="{49FCEBDB-6AAD-49F3-97A8-A8FE61620DE2}" type="presParOf" srcId="{D7D58D74-5845-4433-B796-475A9A8AFE48}" destId="{F9171BDC-D5FE-4F86-84E3-698639B5C30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C000D4-8537-4F91-A722-C38D047FE50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3A21637-1134-409D-ADFA-5211B9A75428}">
      <dgm:prSet/>
      <dgm:spPr/>
      <dgm:t>
        <a:bodyPr/>
        <a:lstStyle/>
        <a:p>
          <a:r>
            <a:rPr lang="en-US"/>
            <a:t>Excel Data Analysis Toolpak</a:t>
          </a:r>
        </a:p>
      </dgm:t>
    </dgm:pt>
    <dgm:pt modelId="{D9ADADC8-2F35-4AEB-B7D1-1B1BBFF027B3}" type="parTrans" cxnId="{1E742590-7DC7-4457-B46E-ECBD6D9024B0}">
      <dgm:prSet/>
      <dgm:spPr/>
      <dgm:t>
        <a:bodyPr/>
        <a:lstStyle/>
        <a:p>
          <a:endParaRPr lang="en-US"/>
        </a:p>
      </dgm:t>
    </dgm:pt>
    <dgm:pt modelId="{2119508F-4C13-4CF7-B618-E648072B3BD3}" type="sibTrans" cxnId="{1E742590-7DC7-4457-B46E-ECBD6D9024B0}">
      <dgm:prSet/>
      <dgm:spPr/>
      <dgm:t>
        <a:bodyPr/>
        <a:lstStyle/>
        <a:p>
          <a:endParaRPr lang="en-US"/>
        </a:p>
      </dgm:t>
    </dgm:pt>
    <dgm:pt modelId="{7CD518AE-8C17-42CC-90B8-10E84B8FEB1B}">
      <dgm:prSet/>
      <dgm:spPr/>
      <dgm:t>
        <a:bodyPr/>
        <a:lstStyle/>
        <a:p>
          <a:r>
            <a:rPr lang="en-US"/>
            <a:t>Descriptive Statistics</a:t>
          </a:r>
        </a:p>
      </dgm:t>
    </dgm:pt>
    <dgm:pt modelId="{FF4C9BF9-2D23-4D7F-8DF8-03768EE63E26}" type="parTrans" cxnId="{F6029073-73A8-4FB0-A6E1-0E4427E8573A}">
      <dgm:prSet/>
      <dgm:spPr/>
      <dgm:t>
        <a:bodyPr/>
        <a:lstStyle/>
        <a:p>
          <a:endParaRPr lang="en-US"/>
        </a:p>
      </dgm:t>
    </dgm:pt>
    <dgm:pt modelId="{760A1906-0EC6-4D10-BFB3-9BFF048D7D23}" type="sibTrans" cxnId="{F6029073-73A8-4FB0-A6E1-0E4427E8573A}">
      <dgm:prSet/>
      <dgm:spPr/>
      <dgm:t>
        <a:bodyPr/>
        <a:lstStyle/>
        <a:p>
          <a:endParaRPr lang="en-US"/>
        </a:p>
      </dgm:t>
    </dgm:pt>
    <dgm:pt modelId="{35974B4C-B561-42C7-9E2B-16D1BC510089}">
      <dgm:prSet/>
      <dgm:spPr/>
      <dgm:t>
        <a:bodyPr/>
        <a:lstStyle/>
        <a:p>
          <a:r>
            <a:rPr lang="en-US"/>
            <a:t>Correlations between variables and sale price</a:t>
          </a:r>
        </a:p>
      </dgm:t>
    </dgm:pt>
    <dgm:pt modelId="{08D9CC3A-9AEE-42CB-A712-146FC394666E}" type="parTrans" cxnId="{A145D6D7-ACB0-442A-B03B-6FF3F5CE9FFB}">
      <dgm:prSet/>
      <dgm:spPr/>
      <dgm:t>
        <a:bodyPr/>
        <a:lstStyle/>
        <a:p>
          <a:endParaRPr lang="en-US"/>
        </a:p>
      </dgm:t>
    </dgm:pt>
    <dgm:pt modelId="{FBEB3D58-DF3C-4818-8EE3-39166BF9E920}" type="sibTrans" cxnId="{A145D6D7-ACB0-442A-B03B-6FF3F5CE9FFB}">
      <dgm:prSet/>
      <dgm:spPr/>
      <dgm:t>
        <a:bodyPr/>
        <a:lstStyle/>
        <a:p>
          <a:endParaRPr lang="en-US"/>
        </a:p>
      </dgm:t>
    </dgm:pt>
    <dgm:pt modelId="{A3DB69C8-029D-456D-A907-3F258A1DD172}">
      <dgm:prSet/>
      <dgm:spPr/>
      <dgm:t>
        <a:bodyPr/>
        <a:lstStyle/>
        <a:p>
          <a:r>
            <a:rPr lang="en-US"/>
            <a:t>Hypothesis Testing – two-sample assuming unequal variances</a:t>
          </a:r>
        </a:p>
      </dgm:t>
    </dgm:pt>
    <dgm:pt modelId="{D683B01E-AF75-4B46-A011-C41F84ADE04E}" type="parTrans" cxnId="{23A886A8-9044-49F3-904D-3D7C0D7D64F1}">
      <dgm:prSet/>
      <dgm:spPr/>
      <dgm:t>
        <a:bodyPr/>
        <a:lstStyle/>
        <a:p>
          <a:endParaRPr lang="en-US"/>
        </a:p>
      </dgm:t>
    </dgm:pt>
    <dgm:pt modelId="{01452F2A-35C6-47D2-BC63-972B49EC5B0C}" type="sibTrans" cxnId="{23A886A8-9044-49F3-904D-3D7C0D7D64F1}">
      <dgm:prSet/>
      <dgm:spPr/>
      <dgm:t>
        <a:bodyPr/>
        <a:lstStyle/>
        <a:p>
          <a:endParaRPr lang="en-US"/>
        </a:p>
      </dgm:t>
    </dgm:pt>
    <dgm:pt modelId="{68CBFAD4-7F98-4CB4-B547-4FAE99D5C337}">
      <dgm:prSet/>
      <dgm:spPr/>
      <dgm:t>
        <a:bodyPr/>
        <a:lstStyle/>
        <a:p>
          <a:r>
            <a:rPr lang="en-US"/>
            <a:t>Confidence Interval Calculation</a:t>
          </a:r>
        </a:p>
      </dgm:t>
    </dgm:pt>
    <dgm:pt modelId="{B169591A-F6B1-498E-9DD1-7949C81BFC7C}" type="parTrans" cxnId="{5B6742ED-2FCF-4509-9BFA-BB24109961B2}">
      <dgm:prSet/>
      <dgm:spPr/>
      <dgm:t>
        <a:bodyPr/>
        <a:lstStyle/>
        <a:p>
          <a:endParaRPr lang="en-US"/>
        </a:p>
      </dgm:t>
    </dgm:pt>
    <dgm:pt modelId="{E714E1C1-8838-433B-A3D2-B6B587422663}" type="sibTrans" cxnId="{5B6742ED-2FCF-4509-9BFA-BB24109961B2}">
      <dgm:prSet/>
      <dgm:spPr/>
      <dgm:t>
        <a:bodyPr/>
        <a:lstStyle/>
        <a:p>
          <a:endParaRPr lang="en-US"/>
        </a:p>
      </dgm:t>
    </dgm:pt>
    <dgm:pt modelId="{1450BC64-BB36-4F4C-BD74-EEF3124BE37B}">
      <dgm:prSet/>
      <dgm:spPr/>
      <dgm:t>
        <a:bodyPr/>
        <a:lstStyle/>
        <a:p>
          <a:r>
            <a:rPr lang="en-US"/>
            <a:t>Visualizations – charts, tables</a:t>
          </a:r>
        </a:p>
      </dgm:t>
    </dgm:pt>
    <dgm:pt modelId="{5F173603-BDC3-4F70-993C-ACB60CF2C4B6}" type="parTrans" cxnId="{BC8D662A-1476-457A-97FE-4A9565DF6921}">
      <dgm:prSet/>
      <dgm:spPr/>
      <dgm:t>
        <a:bodyPr/>
        <a:lstStyle/>
        <a:p>
          <a:endParaRPr lang="en-US"/>
        </a:p>
      </dgm:t>
    </dgm:pt>
    <dgm:pt modelId="{FD9CD116-1690-4330-B689-4263E4814BCA}" type="sibTrans" cxnId="{BC8D662A-1476-457A-97FE-4A9565DF6921}">
      <dgm:prSet/>
      <dgm:spPr/>
      <dgm:t>
        <a:bodyPr/>
        <a:lstStyle/>
        <a:p>
          <a:endParaRPr lang="en-US"/>
        </a:p>
      </dgm:t>
    </dgm:pt>
    <dgm:pt modelId="{65331539-27AC-4137-9A97-7E89581FB0CD}" type="pres">
      <dgm:prSet presAssocID="{D5C000D4-8537-4F91-A722-C38D047FE50C}" presName="vert0" presStyleCnt="0">
        <dgm:presLayoutVars>
          <dgm:dir/>
          <dgm:animOne val="branch"/>
          <dgm:animLvl val="lvl"/>
        </dgm:presLayoutVars>
      </dgm:prSet>
      <dgm:spPr/>
    </dgm:pt>
    <dgm:pt modelId="{AF93D5A8-F754-4BAD-9652-27C7F65B98F2}" type="pres">
      <dgm:prSet presAssocID="{33A21637-1134-409D-ADFA-5211B9A75428}" presName="thickLine" presStyleLbl="alignNode1" presStyleIdx="0" presStyleCnt="6"/>
      <dgm:spPr/>
    </dgm:pt>
    <dgm:pt modelId="{9EAAF3B1-1299-4371-A826-6515EE75D03B}" type="pres">
      <dgm:prSet presAssocID="{33A21637-1134-409D-ADFA-5211B9A75428}" presName="horz1" presStyleCnt="0"/>
      <dgm:spPr/>
    </dgm:pt>
    <dgm:pt modelId="{2C4F65F5-AE49-46DC-A154-596A80EFF6FB}" type="pres">
      <dgm:prSet presAssocID="{33A21637-1134-409D-ADFA-5211B9A75428}" presName="tx1" presStyleLbl="revTx" presStyleIdx="0" presStyleCnt="6"/>
      <dgm:spPr/>
    </dgm:pt>
    <dgm:pt modelId="{007404CE-8936-46FF-AFE2-DBDEAB1ADD78}" type="pres">
      <dgm:prSet presAssocID="{33A21637-1134-409D-ADFA-5211B9A75428}" presName="vert1" presStyleCnt="0"/>
      <dgm:spPr/>
    </dgm:pt>
    <dgm:pt modelId="{59CBEA8E-40D0-43F7-8FE2-E92F914D23EB}" type="pres">
      <dgm:prSet presAssocID="{7CD518AE-8C17-42CC-90B8-10E84B8FEB1B}" presName="thickLine" presStyleLbl="alignNode1" presStyleIdx="1" presStyleCnt="6"/>
      <dgm:spPr/>
    </dgm:pt>
    <dgm:pt modelId="{8895B484-A41B-423C-8830-384AE956F059}" type="pres">
      <dgm:prSet presAssocID="{7CD518AE-8C17-42CC-90B8-10E84B8FEB1B}" presName="horz1" presStyleCnt="0"/>
      <dgm:spPr/>
    </dgm:pt>
    <dgm:pt modelId="{8BEFFEE4-E3B9-4EA9-B993-B08B53EF1D6C}" type="pres">
      <dgm:prSet presAssocID="{7CD518AE-8C17-42CC-90B8-10E84B8FEB1B}" presName="tx1" presStyleLbl="revTx" presStyleIdx="1" presStyleCnt="6"/>
      <dgm:spPr/>
    </dgm:pt>
    <dgm:pt modelId="{FDC2BDF5-15B0-4CD1-AC77-1B2FA5D7BF08}" type="pres">
      <dgm:prSet presAssocID="{7CD518AE-8C17-42CC-90B8-10E84B8FEB1B}" presName="vert1" presStyleCnt="0"/>
      <dgm:spPr/>
    </dgm:pt>
    <dgm:pt modelId="{4E7A6E4A-1FEB-4299-8320-3C8C1049156D}" type="pres">
      <dgm:prSet presAssocID="{35974B4C-B561-42C7-9E2B-16D1BC510089}" presName="thickLine" presStyleLbl="alignNode1" presStyleIdx="2" presStyleCnt="6"/>
      <dgm:spPr/>
    </dgm:pt>
    <dgm:pt modelId="{4AA887BC-A285-4194-A1CD-0F17671BE043}" type="pres">
      <dgm:prSet presAssocID="{35974B4C-B561-42C7-9E2B-16D1BC510089}" presName="horz1" presStyleCnt="0"/>
      <dgm:spPr/>
    </dgm:pt>
    <dgm:pt modelId="{332990D2-2544-47B5-B51B-59BC71225816}" type="pres">
      <dgm:prSet presAssocID="{35974B4C-B561-42C7-9E2B-16D1BC510089}" presName="tx1" presStyleLbl="revTx" presStyleIdx="2" presStyleCnt="6"/>
      <dgm:spPr/>
    </dgm:pt>
    <dgm:pt modelId="{F63725D4-1E80-4E53-8AD3-BBB42F8D2733}" type="pres">
      <dgm:prSet presAssocID="{35974B4C-B561-42C7-9E2B-16D1BC510089}" presName="vert1" presStyleCnt="0"/>
      <dgm:spPr/>
    </dgm:pt>
    <dgm:pt modelId="{0BDEBDC9-F3A6-45BE-9A43-9BEC91637801}" type="pres">
      <dgm:prSet presAssocID="{A3DB69C8-029D-456D-A907-3F258A1DD172}" presName="thickLine" presStyleLbl="alignNode1" presStyleIdx="3" presStyleCnt="6"/>
      <dgm:spPr/>
    </dgm:pt>
    <dgm:pt modelId="{928F21DE-7E5B-4F04-A52E-9B70AEDFB52C}" type="pres">
      <dgm:prSet presAssocID="{A3DB69C8-029D-456D-A907-3F258A1DD172}" presName="horz1" presStyleCnt="0"/>
      <dgm:spPr/>
    </dgm:pt>
    <dgm:pt modelId="{9682DF3C-5B8C-4EFB-B51D-D202B676EC52}" type="pres">
      <dgm:prSet presAssocID="{A3DB69C8-029D-456D-A907-3F258A1DD172}" presName="tx1" presStyleLbl="revTx" presStyleIdx="3" presStyleCnt="6"/>
      <dgm:spPr/>
    </dgm:pt>
    <dgm:pt modelId="{E62346E8-D250-4451-823D-A85A6C5EEAE6}" type="pres">
      <dgm:prSet presAssocID="{A3DB69C8-029D-456D-A907-3F258A1DD172}" presName="vert1" presStyleCnt="0"/>
      <dgm:spPr/>
    </dgm:pt>
    <dgm:pt modelId="{A1DE4229-CEE3-4BA6-94AB-C3A337864831}" type="pres">
      <dgm:prSet presAssocID="{68CBFAD4-7F98-4CB4-B547-4FAE99D5C337}" presName="thickLine" presStyleLbl="alignNode1" presStyleIdx="4" presStyleCnt="6"/>
      <dgm:spPr/>
    </dgm:pt>
    <dgm:pt modelId="{AAA81605-8237-4189-8DEE-61315F66E075}" type="pres">
      <dgm:prSet presAssocID="{68CBFAD4-7F98-4CB4-B547-4FAE99D5C337}" presName="horz1" presStyleCnt="0"/>
      <dgm:spPr/>
    </dgm:pt>
    <dgm:pt modelId="{2B947B00-0A2D-40A6-A74F-E4F0BF296B34}" type="pres">
      <dgm:prSet presAssocID="{68CBFAD4-7F98-4CB4-B547-4FAE99D5C337}" presName="tx1" presStyleLbl="revTx" presStyleIdx="4" presStyleCnt="6"/>
      <dgm:spPr/>
    </dgm:pt>
    <dgm:pt modelId="{7EB4CF6F-5408-44E0-9E6E-18E79AA9842F}" type="pres">
      <dgm:prSet presAssocID="{68CBFAD4-7F98-4CB4-B547-4FAE99D5C337}" presName="vert1" presStyleCnt="0"/>
      <dgm:spPr/>
    </dgm:pt>
    <dgm:pt modelId="{FB376B58-1966-4AF9-B839-064D8005C063}" type="pres">
      <dgm:prSet presAssocID="{1450BC64-BB36-4F4C-BD74-EEF3124BE37B}" presName="thickLine" presStyleLbl="alignNode1" presStyleIdx="5" presStyleCnt="6"/>
      <dgm:spPr/>
    </dgm:pt>
    <dgm:pt modelId="{DE3A7D7A-8106-4CE7-9E52-5E5C99BF5E86}" type="pres">
      <dgm:prSet presAssocID="{1450BC64-BB36-4F4C-BD74-EEF3124BE37B}" presName="horz1" presStyleCnt="0"/>
      <dgm:spPr/>
    </dgm:pt>
    <dgm:pt modelId="{F1AC23BE-15CF-4027-8363-17EE5575CA09}" type="pres">
      <dgm:prSet presAssocID="{1450BC64-BB36-4F4C-BD74-EEF3124BE37B}" presName="tx1" presStyleLbl="revTx" presStyleIdx="5" presStyleCnt="6"/>
      <dgm:spPr/>
    </dgm:pt>
    <dgm:pt modelId="{CB475F13-BC19-4003-B622-DC93A14252CD}" type="pres">
      <dgm:prSet presAssocID="{1450BC64-BB36-4F4C-BD74-EEF3124BE37B}" presName="vert1" presStyleCnt="0"/>
      <dgm:spPr/>
    </dgm:pt>
  </dgm:ptLst>
  <dgm:cxnLst>
    <dgm:cxn modelId="{BC8D662A-1476-457A-97FE-4A9565DF6921}" srcId="{D5C000D4-8537-4F91-A722-C38D047FE50C}" destId="{1450BC64-BB36-4F4C-BD74-EEF3124BE37B}" srcOrd="5" destOrd="0" parTransId="{5F173603-BDC3-4F70-993C-ACB60CF2C4B6}" sibTransId="{FD9CD116-1690-4330-B689-4263E4814BCA}"/>
    <dgm:cxn modelId="{2A413A73-3C57-46FE-AB6D-9DD6B24045F5}" type="presOf" srcId="{D5C000D4-8537-4F91-A722-C38D047FE50C}" destId="{65331539-27AC-4137-9A97-7E89581FB0CD}" srcOrd="0" destOrd="0" presId="urn:microsoft.com/office/officeart/2008/layout/LinedList"/>
    <dgm:cxn modelId="{F6029073-73A8-4FB0-A6E1-0E4427E8573A}" srcId="{D5C000D4-8537-4F91-A722-C38D047FE50C}" destId="{7CD518AE-8C17-42CC-90B8-10E84B8FEB1B}" srcOrd="1" destOrd="0" parTransId="{FF4C9BF9-2D23-4D7F-8DF8-03768EE63E26}" sibTransId="{760A1906-0EC6-4D10-BFB3-9BFF048D7D23}"/>
    <dgm:cxn modelId="{E31C9489-7647-462D-A490-D2B5D62B504A}" type="presOf" srcId="{A3DB69C8-029D-456D-A907-3F258A1DD172}" destId="{9682DF3C-5B8C-4EFB-B51D-D202B676EC52}" srcOrd="0" destOrd="0" presId="urn:microsoft.com/office/officeart/2008/layout/LinedList"/>
    <dgm:cxn modelId="{1E742590-7DC7-4457-B46E-ECBD6D9024B0}" srcId="{D5C000D4-8537-4F91-A722-C38D047FE50C}" destId="{33A21637-1134-409D-ADFA-5211B9A75428}" srcOrd="0" destOrd="0" parTransId="{D9ADADC8-2F35-4AEB-B7D1-1B1BBFF027B3}" sibTransId="{2119508F-4C13-4CF7-B618-E648072B3BD3}"/>
    <dgm:cxn modelId="{23A886A8-9044-49F3-904D-3D7C0D7D64F1}" srcId="{D5C000D4-8537-4F91-A722-C38D047FE50C}" destId="{A3DB69C8-029D-456D-A907-3F258A1DD172}" srcOrd="3" destOrd="0" parTransId="{D683B01E-AF75-4B46-A011-C41F84ADE04E}" sibTransId="{01452F2A-35C6-47D2-BC63-972B49EC5B0C}"/>
    <dgm:cxn modelId="{53356CA9-E76E-4BEE-A5A7-9C1434A400E8}" type="presOf" srcId="{1450BC64-BB36-4F4C-BD74-EEF3124BE37B}" destId="{F1AC23BE-15CF-4027-8363-17EE5575CA09}" srcOrd="0" destOrd="0" presId="urn:microsoft.com/office/officeart/2008/layout/LinedList"/>
    <dgm:cxn modelId="{5DD95BB8-18C0-42F5-A83C-975FB83B6D51}" type="presOf" srcId="{33A21637-1134-409D-ADFA-5211B9A75428}" destId="{2C4F65F5-AE49-46DC-A154-596A80EFF6FB}" srcOrd="0" destOrd="0" presId="urn:microsoft.com/office/officeart/2008/layout/LinedList"/>
    <dgm:cxn modelId="{1188CEC6-E047-421F-8B46-67E34FADD32D}" type="presOf" srcId="{7CD518AE-8C17-42CC-90B8-10E84B8FEB1B}" destId="{8BEFFEE4-E3B9-4EA9-B993-B08B53EF1D6C}" srcOrd="0" destOrd="0" presId="urn:microsoft.com/office/officeart/2008/layout/LinedList"/>
    <dgm:cxn modelId="{A145D6D7-ACB0-442A-B03B-6FF3F5CE9FFB}" srcId="{D5C000D4-8537-4F91-A722-C38D047FE50C}" destId="{35974B4C-B561-42C7-9E2B-16D1BC510089}" srcOrd="2" destOrd="0" parTransId="{08D9CC3A-9AEE-42CB-A712-146FC394666E}" sibTransId="{FBEB3D58-DF3C-4818-8EE3-39166BF9E920}"/>
    <dgm:cxn modelId="{5B6742ED-2FCF-4509-9BFA-BB24109961B2}" srcId="{D5C000D4-8537-4F91-A722-C38D047FE50C}" destId="{68CBFAD4-7F98-4CB4-B547-4FAE99D5C337}" srcOrd="4" destOrd="0" parTransId="{B169591A-F6B1-498E-9DD1-7949C81BFC7C}" sibTransId="{E714E1C1-8838-433B-A3D2-B6B587422663}"/>
    <dgm:cxn modelId="{62590CFA-B1B7-497E-8AAA-4060FB11141C}" type="presOf" srcId="{35974B4C-B561-42C7-9E2B-16D1BC510089}" destId="{332990D2-2544-47B5-B51B-59BC71225816}" srcOrd="0" destOrd="0" presId="urn:microsoft.com/office/officeart/2008/layout/LinedList"/>
    <dgm:cxn modelId="{B8CE7CFE-BC93-4961-ABC4-90D5DBE6172F}" type="presOf" srcId="{68CBFAD4-7F98-4CB4-B547-4FAE99D5C337}" destId="{2B947B00-0A2D-40A6-A74F-E4F0BF296B34}" srcOrd="0" destOrd="0" presId="urn:microsoft.com/office/officeart/2008/layout/LinedList"/>
    <dgm:cxn modelId="{0FD24109-D71F-4CC5-9E2A-98262530F7B2}" type="presParOf" srcId="{65331539-27AC-4137-9A97-7E89581FB0CD}" destId="{AF93D5A8-F754-4BAD-9652-27C7F65B98F2}" srcOrd="0" destOrd="0" presId="urn:microsoft.com/office/officeart/2008/layout/LinedList"/>
    <dgm:cxn modelId="{A7B49548-FE78-44D6-BC51-230047F79D7F}" type="presParOf" srcId="{65331539-27AC-4137-9A97-7E89581FB0CD}" destId="{9EAAF3B1-1299-4371-A826-6515EE75D03B}" srcOrd="1" destOrd="0" presId="urn:microsoft.com/office/officeart/2008/layout/LinedList"/>
    <dgm:cxn modelId="{3FC07921-A8FC-47E3-A47C-7C22B8451D4B}" type="presParOf" srcId="{9EAAF3B1-1299-4371-A826-6515EE75D03B}" destId="{2C4F65F5-AE49-46DC-A154-596A80EFF6FB}" srcOrd="0" destOrd="0" presId="urn:microsoft.com/office/officeart/2008/layout/LinedList"/>
    <dgm:cxn modelId="{35C60F54-80A9-4F4D-A496-8308D3093271}" type="presParOf" srcId="{9EAAF3B1-1299-4371-A826-6515EE75D03B}" destId="{007404CE-8936-46FF-AFE2-DBDEAB1ADD78}" srcOrd="1" destOrd="0" presId="urn:microsoft.com/office/officeart/2008/layout/LinedList"/>
    <dgm:cxn modelId="{92DC220D-7216-4E36-BB16-3ECEC1FFA7F0}" type="presParOf" srcId="{65331539-27AC-4137-9A97-7E89581FB0CD}" destId="{59CBEA8E-40D0-43F7-8FE2-E92F914D23EB}" srcOrd="2" destOrd="0" presId="urn:microsoft.com/office/officeart/2008/layout/LinedList"/>
    <dgm:cxn modelId="{DE08B6A0-E5AE-4478-9646-397A1D32F44F}" type="presParOf" srcId="{65331539-27AC-4137-9A97-7E89581FB0CD}" destId="{8895B484-A41B-423C-8830-384AE956F059}" srcOrd="3" destOrd="0" presId="urn:microsoft.com/office/officeart/2008/layout/LinedList"/>
    <dgm:cxn modelId="{87FBD763-1618-4C30-B6C1-7BCC0D9997AA}" type="presParOf" srcId="{8895B484-A41B-423C-8830-384AE956F059}" destId="{8BEFFEE4-E3B9-4EA9-B993-B08B53EF1D6C}" srcOrd="0" destOrd="0" presId="urn:microsoft.com/office/officeart/2008/layout/LinedList"/>
    <dgm:cxn modelId="{650353A0-ADEC-485D-8ABF-4C08AEBB7CAC}" type="presParOf" srcId="{8895B484-A41B-423C-8830-384AE956F059}" destId="{FDC2BDF5-15B0-4CD1-AC77-1B2FA5D7BF08}" srcOrd="1" destOrd="0" presId="urn:microsoft.com/office/officeart/2008/layout/LinedList"/>
    <dgm:cxn modelId="{A5532A8B-42C4-458A-A3CF-64DD3B488640}" type="presParOf" srcId="{65331539-27AC-4137-9A97-7E89581FB0CD}" destId="{4E7A6E4A-1FEB-4299-8320-3C8C1049156D}" srcOrd="4" destOrd="0" presId="urn:microsoft.com/office/officeart/2008/layout/LinedList"/>
    <dgm:cxn modelId="{7D7FAF01-6D6B-4749-B8ED-5C790AD2BB4F}" type="presParOf" srcId="{65331539-27AC-4137-9A97-7E89581FB0CD}" destId="{4AA887BC-A285-4194-A1CD-0F17671BE043}" srcOrd="5" destOrd="0" presId="urn:microsoft.com/office/officeart/2008/layout/LinedList"/>
    <dgm:cxn modelId="{258E0523-D878-4A00-809A-621079DEED17}" type="presParOf" srcId="{4AA887BC-A285-4194-A1CD-0F17671BE043}" destId="{332990D2-2544-47B5-B51B-59BC71225816}" srcOrd="0" destOrd="0" presId="urn:microsoft.com/office/officeart/2008/layout/LinedList"/>
    <dgm:cxn modelId="{DB909C4B-B0C3-4D7A-B797-E53027758F4C}" type="presParOf" srcId="{4AA887BC-A285-4194-A1CD-0F17671BE043}" destId="{F63725D4-1E80-4E53-8AD3-BBB42F8D2733}" srcOrd="1" destOrd="0" presId="urn:microsoft.com/office/officeart/2008/layout/LinedList"/>
    <dgm:cxn modelId="{F2A4D624-3F11-424B-BCA5-6FFF6AA91831}" type="presParOf" srcId="{65331539-27AC-4137-9A97-7E89581FB0CD}" destId="{0BDEBDC9-F3A6-45BE-9A43-9BEC91637801}" srcOrd="6" destOrd="0" presId="urn:microsoft.com/office/officeart/2008/layout/LinedList"/>
    <dgm:cxn modelId="{090D1131-0043-4148-BD42-40991625543B}" type="presParOf" srcId="{65331539-27AC-4137-9A97-7E89581FB0CD}" destId="{928F21DE-7E5B-4F04-A52E-9B70AEDFB52C}" srcOrd="7" destOrd="0" presId="urn:microsoft.com/office/officeart/2008/layout/LinedList"/>
    <dgm:cxn modelId="{0136D29D-5539-4335-8D2E-27A5C649B8AE}" type="presParOf" srcId="{928F21DE-7E5B-4F04-A52E-9B70AEDFB52C}" destId="{9682DF3C-5B8C-4EFB-B51D-D202B676EC52}" srcOrd="0" destOrd="0" presId="urn:microsoft.com/office/officeart/2008/layout/LinedList"/>
    <dgm:cxn modelId="{27A27E85-1641-40EB-92C8-DF8C97637801}" type="presParOf" srcId="{928F21DE-7E5B-4F04-A52E-9B70AEDFB52C}" destId="{E62346E8-D250-4451-823D-A85A6C5EEAE6}" srcOrd="1" destOrd="0" presId="urn:microsoft.com/office/officeart/2008/layout/LinedList"/>
    <dgm:cxn modelId="{B4F17EFE-D670-4642-AF29-BD4DE590236E}" type="presParOf" srcId="{65331539-27AC-4137-9A97-7E89581FB0CD}" destId="{A1DE4229-CEE3-4BA6-94AB-C3A337864831}" srcOrd="8" destOrd="0" presId="urn:microsoft.com/office/officeart/2008/layout/LinedList"/>
    <dgm:cxn modelId="{E9D368D4-1845-43F2-9615-7260502CED0F}" type="presParOf" srcId="{65331539-27AC-4137-9A97-7E89581FB0CD}" destId="{AAA81605-8237-4189-8DEE-61315F66E075}" srcOrd="9" destOrd="0" presId="urn:microsoft.com/office/officeart/2008/layout/LinedList"/>
    <dgm:cxn modelId="{4ACCC6A3-1680-415E-85D8-E0D535DF5C1B}" type="presParOf" srcId="{AAA81605-8237-4189-8DEE-61315F66E075}" destId="{2B947B00-0A2D-40A6-A74F-E4F0BF296B34}" srcOrd="0" destOrd="0" presId="urn:microsoft.com/office/officeart/2008/layout/LinedList"/>
    <dgm:cxn modelId="{5361C57E-2EAE-4028-97E9-98EE21FCC899}" type="presParOf" srcId="{AAA81605-8237-4189-8DEE-61315F66E075}" destId="{7EB4CF6F-5408-44E0-9E6E-18E79AA9842F}" srcOrd="1" destOrd="0" presId="urn:microsoft.com/office/officeart/2008/layout/LinedList"/>
    <dgm:cxn modelId="{72F28FB9-8192-49B5-B981-744BD6E89204}" type="presParOf" srcId="{65331539-27AC-4137-9A97-7E89581FB0CD}" destId="{FB376B58-1966-4AF9-B839-064D8005C063}" srcOrd="10" destOrd="0" presId="urn:microsoft.com/office/officeart/2008/layout/LinedList"/>
    <dgm:cxn modelId="{D733A844-A95C-4E25-B489-6330E4DFD4EC}" type="presParOf" srcId="{65331539-27AC-4137-9A97-7E89581FB0CD}" destId="{DE3A7D7A-8106-4CE7-9E52-5E5C99BF5E86}" srcOrd="11" destOrd="0" presId="urn:microsoft.com/office/officeart/2008/layout/LinedList"/>
    <dgm:cxn modelId="{647AC0E6-7839-451D-88F9-0BCDD68523A2}" type="presParOf" srcId="{DE3A7D7A-8106-4CE7-9E52-5E5C99BF5E86}" destId="{F1AC23BE-15CF-4027-8363-17EE5575CA09}" srcOrd="0" destOrd="0" presId="urn:microsoft.com/office/officeart/2008/layout/LinedList"/>
    <dgm:cxn modelId="{FDB95EA2-20E2-491F-83DC-08D9E4A842BE}" type="presParOf" srcId="{DE3A7D7A-8106-4CE7-9E52-5E5C99BF5E86}" destId="{CB475F13-BC19-4003-B622-DC93A14252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0E68DD-9ACF-44B9-9932-07D1721B79E3}" type="doc">
      <dgm:prSet loTypeId="urn:microsoft.com/office/officeart/2005/8/layout/default" loCatId="list" qsTypeId="urn:microsoft.com/office/officeart/2005/8/quickstyle/simple1" qsCatId="simple" csTypeId="urn:microsoft.com/office/officeart/2005/8/colors/accent2_4" csCatId="accent2" phldr="1"/>
      <dgm:spPr/>
      <dgm:t>
        <a:bodyPr/>
        <a:lstStyle/>
        <a:p>
          <a:endParaRPr lang="en-US"/>
        </a:p>
      </dgm:t>
    </dgm:pt>
    <dgm:pt modelId="{6C364459-FBCC-45A9-9C44-B93286ABDAD2}">
      <dgm:prSet/>
      <dgm:spPr/>
      <dgm:t>
        <a:bodyPr/>
        <a:lstStyle/>
        <a:p>
          <a:r>
            <a:rPr lang="en-US" dirty="0"/>
            <a:t>Overall Quality</a:t>
          </a:r>
        </a:p>
      </dgm:t>
    </dgm:pt>
    <dgm:pt modelId="{98429F48-B0A8-4BAC-B971-05F6545B97E3}" type="parTrans" cxnId="{57B945E1-FDB3-4091-99DA-2E33308C5F4E}">
      <dgm:prSet/>
      <dgm:spPr/>
      <dgm:t>
        <a:bodyPr/>
        <a:lstStyle/>
        <a:p>
          <a:endParaRPr lang="en-US"/>
        </a:p>
      </dgm:t>
    </dgm:pt>
    <dgm:pt modelId="{0A203D0B-C58D-4FBC-B52B-0DECE9324DA5}" type="sibTrans" cxnId="{57B945E1-FDB3-4091-99DA-2E33308C5F4E}">
      <dgm:prSet/>
      <dgm:spPr/>
      <dgm:t>
        <a:bodyPr/>
        <a:lstStyle/>
        <a:p>
          <a:endParaRPr lang="en-US"/>
        </a:p>
      </dgm:t>
    </dgm:pt>
    <dgm:pt modelId="{E46711F3-AA30-45A7-ACD9-A12241B1CFE3}">
      <dgm:prSet/>
      <dgm:spPr/>
      <dgm:t>
        <a:bodyPr/>
        <a:lstStyle/>
        <a:p>
          <a:r>
            <a:rPr lang="en-US" dirty="0"/>
            <a:t>Above Ground Living Area</a:t>
          </a:r>
        </a:p>
      </dgm:t>
    </dgm:pt>
    <dgm:pt modelId="{073C059C-CE6C-4375-AF92-896C93E2D8C8}" type="parTrans" cxnId="{8798D686-B09A-426F-8EC2-2FBB55A62AD4}">
      <dgm:prSet/>
      <dgm:spPr/>
      <dgm:t>
        <a:bodyPr/>
        <a:lstStyle/>
        <a:p>
          <a:endParaRPr lang="en-US"/>
        </a:p>
      </dgm:t>
    </dgm:pt>
    <dgm:pt modelId="{D959D327-4079-4BD5-88E6-DEFD3D638CF2}" type="sibTrans" cxnId="{8798D686-B09A-426F-8EC2-2FBB55A62AD4}">
      <dgm:prSet/>
      <dgm:spPr/>
      <dgm:t>
        <a:bodyPr/>
        <a:lstStyle/>
        <a:p>
          <a:endParaRPr lang="en-US"/>
        </a:p>
      </dgm:t>
    </dgm:pt>
    <dgm:pt modelId="{CE52D1AC-9401-451D-8A29-FD6012817E73}">
      <dgm:prSet/>
      <dgm:spPr/>
      <dgm:t>
        <a:bodyPr/>
        <a:lstStyle/>
        <a:p>
          <a:r>
            <a:rPr lang="en-US" dirty="0"/>
            <a:t>Garage Car Capacity</a:t>
          </a:r>
        </a:p>
      </dgm:t>
    </dgm:pt>
    <dgm:pt modelId="{8E7FA1ED-AF64-415A-8112-EC9834099642}" type="parTrans" cxnId="{1FDEC843-A344-49D9-B86C-98DFD4BF6F38}">
      <dgm:prSet/>
      <dgm:spPr/>
      <dgm:t>
        <a:bodyPr/>
        <a:lstStyle/>
        <a:p>
          <a:endParaRPr lang="en-US"/>
        </a:p>
      </dgm:t>
    </dgm:pt>
    <dgm:pt modelId="{87D65B7C-9AB2-47DC-9631-B2D311C43793}" type="sibTrans" cxnId="{1FDEC843-A344-49D9-B86C-98DFD4BF6F38}">
      <dgm:prSet/>
      <dgm:spPr/>
      <dgm:t>
        <a:bodyPr/>
        <a:lstStyle/>
        <a:p>
          <a:endParaRPr lang="en-US"/>
        </a:p>
      </dgm:t>
    </dgm:pt>
    <dgm:pt modelId="{8DC8402E-5D64-4763-BF78-0FD21338F70D}">
      <dgm:prSet/>
      <dgm:spPr/>
      <dgm:t>
        <a:bodyPr/>
        <a:lstStyle/>
        <a:p>
          <a:r>
            <a:rPr lang="en-US" dirty="0"/>
            <a:t>Total Baths</a:t>
          </a:r>
        </a:p>
      </dgm:t>
    </dgm:pt>
    <dgm:pt modelId="{25B4DA5D-029F-4B8C-AE69-97F9A3BAC2DA}" type="parTrans" cxnId="{C16270BA-48DF-4C3B-89B8-BC14E3438FAC}">
      <dgm:prSet/>
      <dgm:spPr/>
      <dgm:t>
        <a:bodyPr/>
        <a:lstStyle/>
        <a:p>
          <a:endParaRPr lang="en-US"/>
        </a:p>
      </dgm:t>
    </dgm:pt>
    <dgm:pt modelId="{B35313E2-9C82-4C4B-AB79-624938E2D378}" type="sibTrans" cxnId="{C16270BA-48DF-4C3B-89B8-BC14E3438FAC}">
      <dgm:prSet/>
      <dgm:spPr/>
      <dgm:t>
        <a:bodyPr/>
        <a:lstStyle/>
        <a:p>
          <a:endParaRPr lang="en-US"/>
        </a:p>
      </dgm:t>
    </dgm:pt>
    <dgm:pt modelId="{A763D78C-01D4-42DB-A7C0-9A2D652E7659}">
      <dgm:prSet/>
      <dgm:spPr/>
      <dgm:t>
        <a:bodyPr/>
        <a:lstStyle/>
        <a:p>
          <a:r>
            <a:rPr lang="en-US" dirty="0"/>
            <a:t>Total Rooms Above Ground</a:t>
          </a:r>
        </a:p>
      </dgm:t>
    </dgm:pt>
    <dgm:pt modelId="{3FCA7B8A-881C-46A5-B069-61AB79A5F37D}" type="parTrans" cxnId="{D663BB42-3A3C-4797-9DE7-7CE1BAE4831C}">
      <dgm:prSet/>
      <dgm:spPr/>
      <dgm:t>
        <a:bodyPr/>
        <a:lstStyle/>
        <a:p>
          <a:endParaRPr lang="en-US"/>
        </a:p>
      </dgm:t>
    </dgm:pt>
    <dgm:pt modelId="{44ED165D-A7F0-44B0-8A9D-6D4683804D39}" type="sibTrans" cxnId="{D663BB42-3A3C-4797-9DE7-7CE1BAE4831C}">
      <dgm:prSet/>
      <dgm:spPr/>
      <dgm:t>
        <a:bodyPr/>
        <a:lstStyle/>
        <a:p>
          <a:endParaRPr lang="en-US"/>
        </a:p>
      </dgm:t>
    </dgm:pt>
    <dgm:pt modelId="{380BE4F8-613C-4203-BE2D-D331067D3B55}">
      <dgm:prSet/>
      <dgm:spPr/>
      <dgm:t>
        <a:bodyPr/>
        <a:lstStyle/>
        <a:p>
          <a:r>
            <a:rPr lang="en-US" dirty="0"/>
            <a:t>Year Built</a:t>
          </a:r>
        </a:p>
      </dgm:t>
    </dgm:pt>
    <dgm:pt modelId="{1254C710-A2A1-403B-B8CC-3A83D7E619B9}" type="parTrans" cxnId="{6DFC38D7-A207-45E5-9EDA-295DEB13D8D0}">
      <dgm:prSet/>
      <dgm:spPr/>
      <dgm:t>
        <a:bodyPr/>
        <a:lstStyle/>
        <a:p>
          <a:endParaRPr lang="en-US"/>
        </a:p>
      </dgm:t>
    </dgm:pt>
    <dgm:pt modelId="{78E59875-0D46-4774-A631-E37388F0E0AE}" type="sibTrans" cxnId="{6DFC38D7-A207-45E5-9EDA-295DEB13D8D0}">
      <dgm:prSet/>
      <dgm:spPr/>
      <dgm:t>
        <a:bodyPr/>
        <a:lstStyle/>
        <a:p>
          <a:endParaRPr lang="en-US"/>
        </a:p>
      </dgm:t>
    </dgm:pt>
    <dgm:pt modelId="{093D9E11-A818-4D3B-A021-C02DE36906AF}">
      <dgm:prSet/>
      <dgm:spPr/>
      <dgm:t>
        <a:bodyPr/>
        <a:lstStyle/>
        <a:p>
          <a:r>
            <a:rPr lang="en-US" dirty="0"/>
            <a:t>Number of Fireplaces</a:t>
          </a:r>
        </a:p>
      </dgm:t>
    </dgm:pt>
    <dgm:pt modelId="{1423449A-E219-47EB-B601-EC74CF7DA131}" type="parTrans" cxnId="{1F054034-B71F-4C33-AE7E-EEC2FD944602}">
      <dgm:prSet/>
      <dgm:spPr/>
      <dgm:t>
        <a:bodyPr/>
        <a:lstStyle/>
        <a:p>
          <a:endParaRPr lang="en-US"/>
        </a:p>
      </dgm:t>
    </dgm:pt>
    <dgm:pt modelId="{DAB983F2-EC9D-4DCC-A181-02054512B9D6}" type="sibTrans" cxnId="{1F054034-B71F-4C33-AE7E-EEC2FD944602}">
      <dgm:prSet/>
      <dgm:spPr/>
      <dgm:t>
        <a:bodyPr/>
        <a:lstStyle/>
        <a:p>
          <a:endParaRPr lang="en-US"/>
        </a:p>
      </dgm:t>
    </dgm:pt>
    <dgm:pt modelId="{5C9EE750-1D7D-45A3-BFB3-6114AF2C69DA}">
      <dgm:prSet/>
      <dgm:spPr/>
      <dgm:t>
        <a:bodyPr/>
        <a:lstStyle/>
        <a:p>
          <a:r>
            <a:rPr lang="en-US" dirty="0"/>
            <a:t>Neighborhood</a:t>
          </a:r>
        </a:p>
      </dgm:t>
    </dgm:pt>
    <dgm:pt modelId="{3A6B4EC0-D4FA-4205-BFD0-998E9A0006AD}" type="parTrans" cxnId="{1D74B3CB-D290-46F1-8226-76376FB2FBBE}">
      <dgm:prSet/>
      <dgm:spPr/>
      <dgm:t>
        <a:bodyPr/>
        <a:lstStyle/>
        <a:p>
          <a:endParaRPr lang="en-US"/>
        </a:p>
      </dgm:t>
    </dgm:pt>
    <dgm:pt modelId="{2CAC8CBF-CA55-4988-9F56-2BD2F663378C}" type="sibTrans" cxnId="{1D74B3CB-D290-46F1-8226-76376FB2FBBE}">
      <dgm:prSet/>
      <dgm:spPr/>
      <dgm:t>
        <a:bodyPr/>
        <a:lstStyle/>
        <a:p>
          <a:endParaRPr lang="en-US"/>
        </a:p>
      </dgm:t>
    </dgm:pt>
    <dgm:pt modelId="{D7579E66-FB80-45A0-B543-C649E89A58F7}" type="pres">
      <dgm:prSet presAssocID="{F50E68DD-9ACF-44B9-9932-07D1721B79E3}" presName="diagram" presStyleCnt="0">
        <dgm:presLayoutVars>
          <dgm:dir/>
          <dgm:resizeHandles val="exact"/>
        </dgm:presLayoutVars>
      </dgm:prSet>
      <dgm:spPr/>
    </dgm:pt>
    <dgm:pt modelId="{A411A008-3121-438A-98A9-B21B7D11F72E}" type="pres">
      <dgm:prSet presAssocID="{6C364459-FBCC-45A9-9C44-B93286ABDAD2}" presName="node" presStyleLbl="node1" presStyleIdx="0" presStyleCnt="8">
        <dgm:presLayoutVars>
          <dgm:bulletEnabled val="1"/>
        </dgm:presLayoutVars>
      </dgm:prSet>
      <dgm:spPr/>
    </dgm:pt>
    <dgm:pt modelId="{3CCC501B-B16C-493D-86EC-9FFCD9E17306}" type="pres">
      <dgm:prSet presAssocID="{0A203D0B-C58D-4FBC-B52B-0DECE9324DA5}" presName="sibTrans" presStyleCnt="0"/>
      <dgm:spPr/>
    </dgm:pt>
    <dgm:pt modelId="{A6932DA8-2971-429A-890E-34CF829A11FF}" type="pres">
      <dgm:prSet presAssocID="{E46711F3-AA30-45A7-ACD9-A12241B1CFE3}" presName="node" presStyleLbl="node1" presStyleIdx="1" presStyleCnt="8">
        <dgm:presLayoutVars>
          <dgm:bulletEnabled val="1"/>
        </dgm:presLayoutVars>
      </dgm:prSet>
      <dgm:spPr/>
    </dgm:pt>
    <dgm:pt modelId="{09A6F2B1-17ED-4ACF-A0D1-F21A3C7C7B91}" type="pres">
      <dgm:prSet presAssocID="{D959D327-4079-4BD5-88E6-DEFD3D638CF2}" presName="sibTrans" presStyleCnt="0"/>
      <dgm:spPr/>
    </dgm:pt>
    <dgm:pt modelId="{6DD46BF4-A179-41D4-B772-0CA3B7087A71}" type="pres">
      <dgm:prSet presAssocID="{CE52D1AC-9401-451D-8A29-FD6012817E73}" presName="node" presStyleLbl="node1" presStyleIdx="2" presStyleCnt="8">
        <dgm:presLayoutVars>
          <dgm:bulletEnabled val="1"/>
        </dgm:presLayoutVars>
      </dgm:prSet>
      <dgm:spPr/>
    </dgm:pt>
    <dgm:pt modelId="{D2994DB9-5B39-46C4-ACD9-2DA9319B8D56}" type="pres">
      <dgm:prSet presAssocID="{87D65B7C-9AB2-47DC-9631-B2D311C43793}" presName="sibTrans" presStyleCnt="0"/>
      <dgm:spPr/>
    </dgm:pt>
    <dgm:pt modelId="{108F77F4-DEED-4FDA-89E9-00E2E54068E5}" type="pres">
      <dgm:prSet presAssocID="{8DC8402E-5D64-4763-BF78-0FD21338F70D}" presName="node" presStyleLbl="node1" presStyleIdx="3" presStyleCnt="8">
        <dgm:presLayoutVars>
          <dgm:bulletEnabled val="1"/>
        </dgm:presLayoutVars>
      </dgm:prSet>
      <dgm:spPr/>
    </dgm:pt>
    <dgm:pt modelId="{0FED27D0-CFA6-480B-99F9-E5CCB1D9AB75}" type="pres">
      <dgm:prSet presAssocID="{B35313E2-9C82-4C4B-AB79-624938E2D378}" presName="sibTrans" presStyleCnt="0"/>
      <dgm:spPr/>
    </dgm:pt>
    <dgm:pt modelId="{2C49634B-E74D-4F3E-B2F0-C27C3F542595}" type="pres">
      <dgm:prSet presAssocID="{A763D78C-01D4-42DB-A7C0-9A2D652E7659}" presName="node" presStyleLbl="node1" presStyleIdx="4" presStyleCnt="8">
        <dgm:presLayoutVars>
          <dgm:bulletEnabled val="1"/>
        </dgm:presLayoutVars>
      </dgm:prSet>
      <dgm:spPr/>
    </dgm:pt>
    <dgm:pt modelId="{EB16F9C5-9D4B-4AF2-9897-ABF09F8962E3}" type="pres">
      <dgm:prSet presAssocID="{44ED165D-A7F0-44B0-8A9D-6D4683804D39}" presName="sibTrans" presStyleCnt="0"/>
      <dgm:spPr/>
    </dgm:pt>
    <dgm:pt modelId="{F929429D-2D91-48B9-8AEF-4186E0555462}" type="pres">
      <dgm:prSet presAssocID="{380BE4F8-613C-4203-BE2D-D331067D3B55}" presName="node" presStyleLbl="node1" presStyleIdx="5" presStyleCnt="8">
        <dgm:presLayoutVars>
          <dgm:bulletEnabled val="1"/>
        </dgm:presLayoutVars>
      </dgm:prSet>
      <dgm:spPr/>
    </dgm:pt>
    <dgm:pt modelId="{CEAAA97B-365A-4A96-928D-569989E58A96}" type="pres">
      <dgm:prSet presAssocID="{78E59875-0D46-4774-A631-E37388F0E0AE}" presName="sibTrans" presStyleCnt="0"/>
      <dgm:spPr/>
    </dgm:pt>
    <dgm:pt modelId="{3B3F2081-C5E5-489A-9DB3-2924F45CD270}" type="pres">
      <dgm:prSet presAssocID="{093D9E11-A818-4D3B-A021-C02DE36906AF}" presName="node" presStyleLbl="node1" presStyleIdx="6" presStyleCnt="8">
        <dgm:presLayoutVars>
          <dgm:bulletEnabled val="1"/>
        </dgm:presLayoutVars>
      </dgm:prSet>
      <dgm:spPr/>
    </dgm:pt>
    <dgm:pt modelId="{7D4C7B52-2718-4261-89BC-81867BB083B5}" type="pres">
      <dgm:prSet presAssocID="{DAB983F2-EC9D-4DCC-A181-02054512B9D6}" presName="sibTrans" presStyleCnt="0"/>
      <dgm:spPr/>
    </dgm:pt>
    <dgm:pt modelId="{12EE24EC-EEA8-4B3F-9510-7FC50BEEE001}" type="pres">
      <dgm:prSet presAssocID="{5C9EE750-1D7D-45A3-BFB3-6114AF2C69DA}" presName="node" presStyleLbl="node1" presStyleIdx="7" presStyleCnt="8">
        <dgm:presLayoutVars>
          <dgm:bulletEnabled val="1"/>
        </dgm:presLayoutVars>
      </dgm:prSet>
      <dgm:spPr/>
    </dgm:pt>
  </dgm:ptLst>
  <dgm:cxnLst>
    <dgm:cxn modelId="{BCFEDA12-4BE1-4470-A23C-C9D41BB47299}" type="presOf" srcId="{5C9EE750-1D7D-45A3-BFB3-6114AF2C69DA}" destId="{12EE24EC-EEA8-4B3F-9510-7FC50BEEE001}" srcOrd="0" destOrd="0" presId="urn:microsoft.com/office/officeart/2005/8/layout/default"/>
    <dgm:cxn modelId="{18213C2F-3078-4C28-A067-5039F567DA11}" type="presOf" srcId="{093D9E11-A818-4D3B-A021-C02DE36906AF}" destId="{3B3F2081-C5E5-489A-9DB3-2924F45CD270}" srcOrd="0" destOrd="0" presId="urn:microsoft.com/office/officeart/2005/8/layout/default"/>
    <dgm:cxn modelId="{1F054034-B71F-4C33-AE7E-EEC2FD944602}" srcId="{F50E68DD-9ACF-44B9-9932-07D1721B79E3}" destId="{093D9E11-A818-4D3B-A021-C02DE36906AF}" srcOrd="6" destOrd="0" parTransId="{1423449A-E219-47EB-B601-EC74CF7DA131}" sibTransId="{DAB983F2-EC9D-4DCC-A181-02054512B9D6}"/>
    <dgm:cxn modelId="{2BF2A93D-8F08-4001-A7F7-5E11333A8149}" type="presOf" srcId="{A763D78C-01D4-42DB-A7C0-9A2D652E7659}" destId="{2C49634B-E74D-4F3E-B2F0-C27C3F542595}" srcOrd="0" destOrd="0" presId="urn:microsoft.com/office/officeart/2005/8/layout/default"/>
    <dgm:cxn modelId="{D663BB42-3A3C-4797-9DE7-7CE1BAE4831C}" srcId="{F50E68DD-9ACF-44B9-9932-07D1721B79E3}" destId="{A763D78C-01D4-42DB-A7C0-9A2D652E7659}" srcOrd="4" destOrd="0" parTransId="{3FCA7B8A-881C-46A5-B069-61AB79A5F37D}" sibTransId="{44ED165D-A7F0-44B0-8A9D-6D4683804D39}"/>
    <dgm:cxn modelId="{1FDEC843-A344-49D9-B86C-98DFD4BF6F38}" srcId="{F50E68DD-9ACF-44B9-9932-07D1721B79E3}" destId="{CE52D1AC-9401-451D-8A29-FD6012817E73}" srcOrd="2" destOrd="0" parTransId="{8E7FA1ED-AF64-415A-8112-EC9834099642}" sibTransId="{87D65B7C-9AB2-47DC-9631-B2D311C43793}"/>
    <dgm:cxn modelId="{2F3EB14B-4A8B-4577-8EB3-09B25F66933E}" type="presOf" srcId="{CE52D1AC-9401-451D-8A29-FD6012817E73}" destId="{6DD46BF4-A179-41D4-B772-0CA3B7087A71}" srcOrd="0" destOrd="0" presId="urn:microsoft.com/office/officeart/2005/8/layout/default"/>
    <dgm:cxn modelId="{2DD4606C-C463-48C6-A87D-21D0C685AC94}" type="presOf" srcId="{F50E68DD-9ACF-44B9-9932-07D1721B79E3}" destId="{D7579E66-FB80-45A0-B543-C649E89A58F7}" srcOrd="0" destOrd="0" presId="urn:microsoft.com/office/officeart/2005/8/layout/default"/>
    <dgm:cxn modelId="{8798D686-B09A-426F-8EC2-2FBB55A62AD4}" srcId="{F50E68DD-9ACF-44B9-9932-07D1721B79E3}" destId="{E46711F3-AA30-45A7-ACD9-A12241B1CFE3}" srcOrd="1" destOrd="0" parTransId="{073C059C-CE6C-4375-AF92-896C93E2D8C8}" sibTransId="{D959D327-4079-4BD5-88E6-DEFD3D638CF2}"/>
    <dgm:cxn modelId="{D03701A4-89F0-4B27-81E1-6097E72620BB}" type="presOf" srcId="{6C364459-FBCC-45A9-9C44-B93286ABDAD2}" destId="{A411A008-3121-438A-98A9-B21B7D11F72E}" srcOrd="0" destOrd="0" presId="urn:microsoft.com/office/officeart/2005/8/layout/default"/>
    <dgm:cxn modelId="{FD81E1B5-595F-4A45-A1B0-AEE674B93580}" type="presOf" srcId="{E46711F3-AA30-45A7-ACD9-A12241B1CFE3}" destId="{A6932DA8-2971-429A-890E-34CF829A11FF}" srcOrd="0" destOrd="0" presId="urn:microsoft.com/office/officeart/2005/8/layout/default"/>
    <dgm:cxn modelId="{C16270BA-48DF-4C3B-89B8-BC14E3438FAC}" srcId="{F50E68DD-9ACF-44B9-9932-07D1721B79E3}" destId="{8DC8402E-5D64-4763-BF78-0FD21338F70D}" srcOrd="3" destOrd="0" parTransId="{25B4DA5D-029F-4B8C-AE69-97F9A3BAC2DA}" sibTransId="{B35313E2-9C82-4C4B-AB79-624938E2D378}"/>
    <dgm:cxn modelId="{1D74B3CB-D290-46F1-8226-76376FB2FBBE}" srcId="{F50E68DD-9ACF-44B9-9932-07D1721B79E3}" destId="{5C9EE750-1D7D-45A3-BFB3-6114AF2C69DA}" srcOrd="7" destOrd="0" parTransId="{3A6B4EC0-D4FA-4205-BFD0-998E9A0006AD}" sibTransId="{2CAC8CBF-CA55-4988-9F56-2BD2F663378C}"/>
    <dgm:cxn modelId="{6DFC38D7-A207-45E5-9EDA-295DEB13D8D0}" srcId="{F50E68DD-9ACF-44B9-9932-07D1721B79E3}" destId="{380BE4F8-613C-4203-BE2D-D331067D3B55}" srcOrd="5" destOrd="0" parTransId="{1254C710-A2A1-403B-B8CC-3A83D7E619B9}" sibTransId="{78E59875-0D46-4774-A631-E37388F0E0AE}"/>
    <dgm:cxn modelId="{DA725EE1-3F67-4CB5-B49E-BD941CB47E9E}" type="presOf" srcId="{8DC8402E-5D64-4763-BF78-0FD21338F70D}" destId="{108F77F4-DEED-4FDA-89E9-00E2E54068E5}" srcOrd="0" destOrd="0" presId="urn:microsoft.com/office/officeart/2005/8/layout/default"/>
    <dgm:cxn modelId="{57B945E1-FDB3-4091-99DA-2E33308C5F4E}" srcId="{F50E68DD-9ACF-44B9-9932-07D1721B79E3}" destId="{6C364459-FBCC-45A9-9C44-B93286ABDAD2}" srcOrd="0" destOrd="0" parTransId="{98429F48-B0A8-4BAC-B971-05F6545B97E3}" sibTransId="{0A203D0B-C58D-4FBC-B52B-0DECE9324DA5}"/>
    <dgm:cxn modelId="{3A5D4DFE-DAFD-4504-ABAB-9392A26F7FC7}" type="presOf" srcId="{380BE4F8-613C-4203-BE2D-D331067D3B55}" destId="{F929429D-2D91-48B9-8AEF-4186E0555462}" srcOrd="0" destOrd="0" presId="urn:microsoft.com/office/officeart/2005/8/layout/default"/>
    <dgm:cxn modelId="{2761AD06-7AB6-423C-ADDC-BE24D1AE279B}" type="presParOf" srcId="{D7579E66-FB80-45A0-B543-C649E89A58F7}" destId="{A411A008-3121-438A-98A9-B21B7D11F72E}" srcOrd="0" destOrd="0" presId="urn:microsoft.com/office/officeart/2005/8/layout/default"/>
    <dgm:cxn modelId="{BBE51F5A-D09C-4714-A8B0-11684545BDD3}" type="presParOf" srcId="{D7579E66-FB80-45A0-B543-C649E89A58F7}" destId="{3CCC501B-B16C-493D-86EC-9FFCD9E17306}" srcOrd="1" destOrd="0" presId="urn:microsoft.com/office/officeart/2005/8/layout/default"/>
    <dgm:cxn modelId="{CF72065E-9E9B-45AD-9485-982F172B9F8A}" type="presParOf" srcId="{D7579E66-FB80-45A0-B543-C649E89A58F7}" destId="{A6932DA8-2971-429A-890E-34CF829A11FF}" srcOrd="2" destOrd="0" presId="urn:microsoft.com/office/officeart/2005/8/layout/default"/>
    <dgm:cxn modelId="{4C06E55D-6EC0-4558-BC44-0B4A80B60038}" type="presParOf" srcId="{D7579E66-FB80-45A0-B543-C649E89A58F7}" destId="{09A6F2B1-17ED-4ACF-A0D1-F21A3C7C7B91}" srcOrd="3" destOrd="0" presId="urn:microsoft.com/office/officeart/2005/8/layout/default"/>
    <dgm:cxn modelId="{5B7B9EE8-E9D2-4E13-9D59-152B141E5AC0}" type="presParOf" srcId="{D7579E66-FB80-45A0-B543-C649E89A58F7}" destId="{6DD46BF4-A179-41D4-B772-0CA3B7087A71}" srcOrd="4" destOrd="0" presId="urn:microsoft.com/office/officeart/2005/8/layout/default"/>
    <dgm:cxn modelId="{0F363959-B45F-41D6-B75E-D42C4B0C3062}" type="presParOf" srcId="{D7579E66-FB80-45A0-B543-C649E89A58F7}" destId="{D2994DB9-5B39-46C4-ACD9-2DA9319B8D56}" srcOrd="5" destOrd="0" presId="urn:microsoft.com/office/officeart/2005/8/layout/default"/>
    <dgm:cxn modelId="{60E1A241-1BB8-43EF-9385-C3DA75F9ACFF}" type="presParOf" srcId="{D7579E66-FB80-45A0-B543-C649E89A58F7}" destId="{108F77F4-DEED-4FDA-89E9-00E2E54068E5}" srcOrd="6" destOrd="0" presId="urn:microsoft.com/office/officeart/2005/8/layout/default"/>
    <dgm:cxn modelId="{D0DCEE90-654C-4055-B582-96399AED1AC5}" type="presParOf" srcId="{D7579E66-FB80-45A0-B543-C649E89A58F7}" destId="{0FED27D0-CFA6-480B-99F9-E5CCB1D9AB75}" srcOrd="7" destOrd="0" presId="urn:microsoft.com/office/officeart/2005/8/layout/default"/>
    <dgm:cxn modelId="{ACB53707-6109-4C99-9EE9-E31FB81F44C5}" type="presParOf" srcId="{D7579E66-FB80-45A0-B543-C649E89A58F7}" destId="{2C49634B-E74D-4F3E-B2F0-C27C3F542595}" srcOrd="8" destOrd="0" presId="urn:microsoft.com/office/officeart/2005/8/layout/default"/>
    <dgm:cxn modelId="{FEE1C2EF-D11D-40FE-B1F7-44654966B032}" type="presParOf" srcId="{D7579E66-FB80-45A0-B543-C649E89A58F7}" destId="{EB16F9C5-9D4B-4AF2-9897-ABF09F8962E3}" srcOrd="9" destOrd="0" presId="urn:microsoft.com/office/officeart/2005/8/layout/default"/>
    <dgm:cxn modelId="{551B7E92-D29A-435E-A68A-F6722498C4EB}" type="presParOf" srcId="{D7579E66-FB80-45A0-B543-C649E89A58F7}" destId="{F929429D-2D91-48B9-8AEF-4186E0555462}" srcOrd="10" destOrd="0" presId="urn:microsoft.com/office/officeart/2005/8/layout/default"/>
    <dgm:cxn modelId="{C2741330-B1BE-4D0A-95B1-58DF73D93F72}" type="presParOf" srcId="{D7579E66-FB80-45A0-B543-C649E89A58F7}" destId="{CEAAA97B-365A-4A96-928D-569989E58A96}" srcOrd="11" destOrd="0" presId="urn:microsoft.com/office/officeart/2005/8/layout/default"/>
    <dgm:cxn modelId="{66840CDC-8705-4CE1-86DF-504BDA765BD2}" type="presParOf" srcId="{D7579E66-FB80-45A0-B543-C649E89A58F7}" destId="{3B3F2081-C5E5-489A-9DB3-2924F45CD270}" srcOrd="12" destOrd="0" presId="urn:microsoft.com/office/officeart/2005/8/layout/default"/>
    <dgm:cxn modelId="{E9936CA1-FB60-4DD7-99CB-1823299D5498}" type="presParOf" srcId="{D7579E66-FB80-45A0-B543-C649E89A58F7}" destId="{7D4C7B52-2718-4261-89BC-81867BB083B5}" srcOrd="13" destOrd="0" presId="urn:microsoft.com/office/officeart/2005/8/layout/default"/>
    <dgm:cxn modelId="{856E968D-BF72-436C-845D-AD046EC515F2}" type="presParOf" srcId="{D7579E66-FB80-45A0-B543-C649E89A58F7}" destId="{12EE24EC-EEA8-4B3F-9510-7FC50BEEE00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C81FC-BF0B-4E7C-A7D4-1C058F4470BD}">
      <dsp:nvSpPr>
        <dsp:cNvPr id="0" name=""/>
        <dsp:cNvSpPr/>
      </dsp:nvSpPr>
      <dsp:spPr>
        <a:xfrm>
          <a:off x="0" y="1611"/>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540CF-D7E1-4D44-A789-F44F5196C4A5}">
      <dsp:nvSpPr>
        <dsp:cNvPr id="0" name=""/>
        <dsp:cNvSpPr/>
      </dsp:nvSpPr>
      <dsp:spPr>
        <a:xfrm>
          <a:off x="247140" y="185435"/>
          <a:ext cx="449345" cy="449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166903-6609-458F-AE2C-A5B7B1B8B7CC}">
      <dsp:nvSpPr>
        <dsp:cNvPr id="0" name=""/>
        <dsp:cNvSpPr/>
      </dsp:nvSpPr>
      <dsp:spPr>
        <a:xfrm>
          <a:off x="943626" y="1611"/>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dirty="0"/>
            <a:t>Statistical analysis of house prices can confirm or reject assumptions of what factors are significant drivers of house prices</a:t>
          </a:r>
        </a:p>
      </dsp:txBody>
      <dsp:txXfrm>
        <a:off x="943626" y="1611"/>
        <a:ext cx="8420059" cy="816992"/>
      </dsp:txXfrm>
    </dsp:sp>
    <dsp:sp modelId="{308F8B5D-77CA-4704-87E8-2F838046E029}">
      <dsp:nvSpPr>
        <dsp:cNvPr id="0" name=""/>
        <dsp:cNvSpPr/>
      </dsp:nvSpPr>
      <dsp:spPr>
        <a:xfrm>
          <a:off x="0" y="1022852"/>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0FDC5-1C85-4ABD-A94F-DE6689FE416E}">
      <dsp:nvSpPr>
        <dsp:cNvPr id="0" name=""/>
        <dsp:cNvSpPr/>
      </dsp:nvSpPr>
      <dsp:spPr>
        <a:xfrm>
          <a:off x="247140" y="1206675"/>
          <a:ext cx="449345" cy="449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8082B-6D3A-4175-99AF-C22C1A5591EA}">
      <dsp:nvSpPr>
        <dsp:cNvPr id="0" name=""/>
        <dsp:cNvSpPr/>
      </dsp:nvSpPr>
      <dsp:spPr>
        <a:xfrm>
          <a:off x="943626" y="1022852"/>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a:t>Does a home’s total lot area affect sale price? Does the number of bedrooms in a house influence the price?</a:t>
          </a:r>
        </a:p>
      </dsp:txBody>
      <dsp:txXfrm>
        <a:off x="943626" y="1022852"/>
        <a:ext cx="8420059" cy="816992"/>
      </dsp:txXfrm>
    </dsp:sp>
    <dsp:sp modelId="{3A4E6563-B6F3-496A-91A2-89A5552A6DB7}">
      <dsp:nvSpPr>
        <dsp:cNvPr id="0" name=""/>
        <dsp:cNvSpPr/>
      </dsp:nvSpPr>
      <dsp:spPr>
        <a:xfrm>
          <a:off x="0" y="2044092"/>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08E94-0234-4F97-918E-087EA5D80771}">
      <dsp:nvSpPr>
        <dsp:cNvPr id="0" name=""/>
        <dsp:cNvSpPr/>
      </dsp:nvSpPr>
      <dsp:spPr>
        <a:xfrm>
          <a:off x="247140" y="2227915"/>
          <a:ext cx="449345" cy="449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41F72-0C7E-43A4-98F1-3628D9DF57A6}">
      <dsp:nvSpPr>
        <dsp:cNvPr id="0" name=""/>
        <dsp:cNvSpPr/>
      </dsp:nvSpPr>
      <dsp:spPr>
        <a:xfrm>
          <a:off x="943626" y="2044092"/>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a:t>Analysis results can help with decisions on where to allocate dollars for investment into mortgage-backed securities</a:t>
          </a:r>
        </a:p>
      </dsp:txBody>
      <dsp:txXfrm>
        <a:off x="943626" y="2044092"/>
        <a:ext cx="8420059" cy="816992"/>
      </dsp:txXfrm>
    </dsp:sp>
    <dsp:sp modelId="{885DEB08-9F66-4DF9-8CDC-0A1C5D28414E}">
      <dsp:nvSpPr>
        <dsp:cNvPr id="0" name=""/>
        <dsp:cNvSpPr/>
      </dsp:nvSpPr>
      <dsp:spPr>
        <a:xfrm>
          <a:off x="0" y="3065332"/>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F2E08-F01A-49BA-956E-D33CD89E6951}">
      <dsp:nvSpPr>
        <dsp:cNvPr id="0" name=""/>
        <dsp:cNvSpPr/>
      </dsp:nvSpPr>
      <dsp:spPr>
        <a:xfrm>
          <a:off x="247140" y="3249156"/>
          <a:ext cx="449345" cy="449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13F49-3760-4449-B9AF-13AD559483CB}">
      <dsp:nvSpPr>
        <dsp:cNvPr id="0" name=""/>
        <dsp:cNvSpPr/>
      </dsp:nvSpPr>
      <dsp:spPr>
        <a:xfrm>
          <a:off x="943626" y="3065332"/>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a:t>Results can also help with homebuyers’ decisions when looking for a house</a:t>
          </a:r>
        </a:p>
      </dsp:txBody>
      <dsp:txXfrm>
        <a:off x="943626" y="3065332"/>
        <a:ext cx="8420059" cy="816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25CC4-CA4D-4DC7-B2BC-E42040850658}">
      <dsp:nvSpPr>
        <dsp:cNvPr id="0" name=""/>
        <dsp:cNvSpPr/>
      </dsp:nvSpPr>
      <dsp:spPr>
        <a:xfrm>
          <a:off x="0" y="94145"/>
          <a:ext cx="502126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Lot Area (square feet)</a:t>
          </a:r>
        </a:p>
      </dsp:txBody>
      <dsp:txXfrm>
        <a:off x="18734" y="112879"/>
        <a:ext cx="4983794" cy="346292"/>
      </dsp:txXfrm>
    </dsp:sp>
    <dsp:sp modelId="{28F595BA-5538-47B8-9C4A-9CE05A832D64}">
      <dsp:nvSpPr>
        <dsp:cNvPr id="0" name=""/>
        <dsp:cNvSpPr/>
      </dsp:nvSpPr>
      <dsp:spPr>
        <a:xfrm>
          <a:off x="0" y="523985"/>
          <a:ext cx="5021262" cy="383760"/>
        </a:xfrm>
        <a:prstGeom prst="roundRect">
          <a:avLst/>
        </a:prstGeom>
        <a:solidFill>
          <a:schemeClr val="accent2">
            <a:hueOff val="145767"/>
            <a:satOff val="1"/>
            <a:lumOff val="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Garage car capacity</a:t>
          </a:r>
        </a:p>
      </dsp:txBody>
      <dsp:txXfrm>
        <a:off x="18734" y="542719"/>
        <a:ext cx="4983794" cy="346292"/>
      </dsp:txXfrm>
    </dsp:sp>
    <dsp:sp modelId="{1F1D1B05-A206-4380-AE6E-3506D4CF0714}">
      <dsp:nvSpPr>
        <dsp:cNvPr id="0" name=""/>
        <dsp:cNvSpPr/>
      </dsp:nvSpPr>
      <dsp:spPr>
        <a:xfrm>
          <a:off x="0" y="953825"/>
          <a:ext cx="5021262" cy="383760"/>
        </a:xfrm>
        <a:prstGeom prst="roundRect">
          <a:avLst/>
        </a:prstGeom>
        <a:solidFill>
          <a:schemeClr val="accent2">
            <a:hueOff val="291534"/>
            <a:satOff val="1"/>
            <a:lumOff val="1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Living area above ground (square feet)</a:t>
          </a:r>
        </a:p>
      </dsp:txBody>
      <dsp:txXfrm>
        <a:off x="18734" y="972559"/>
        <a:ext cx="4983794" cy="346292"/>
      </dsp:txXfrm>
    </dsp:sp>
    <dsp:sp modelId="{FFF6FD93-1C44-4556-AB6C-AB4CC26290A3}">
      <dsp:nvSpPr>
        <dsp:cNvPr id="0" name=""/>
        <dsp:cNvSpPr/>
      </dsp:nvSpPr>
      <dsp:spPr>
        <a:xfrm>
          <a:off x="0" y="1383665"/>
          <a:ext cx="5021262" cy="383760"/>
        </a:xfrm>
        <a:prstGeom prst="roundRect">
          <a:avLst/>
        </a:prstGeom>
        <a:solidFill>
          <a:schemeClr val="accent2">
            <a:hueOff val="437300"/>
            <a:satOff val="2"/>
            <a:lumOff val="2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Bedrooms above ground</a:t>
          </a:r>
        </a:p>
      </dsp:txBody>
      <dsp:txXfrm>
        <a:off x="18734" y="1402399"/>
        <a:ext cx="4983794" cy="346292"/>
      </dsp:txXfrm>
    </dsp:sp>
    <dsp:sp modelId="{D4B419F5-A023-4F94-A2BF-6D13A4792B8C}">
      <dsp:nvSpPr>
        <dsp:cNvPr id="0" name=""/>
        <dsp:cNvSpPr/>
      </dsp:nvSpPr>
      <dsp:spPr>
        <a:xfrm>
          <a:off x="0" y="1813505"/>
          <a:ext cx="5021262" cy="383760"/>
        </a:xfrm>
        <a:prstGeom prst="roundRect">
          <a:avLst/>
        </a:prstGeom>
        <a:solidFill>
          <a:schemeClr val="accent2">
            <a:hueOff val="583067"/>
            <a:satOff val="2"/>
            <a:lumOff val="2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Bathrooms above ground</a:t>
          </a:r>
        </a:p>
      </dsp:txBody>
      <dsp:txXfrm>
        <a:off x="18734" y="1832239"/>
        <a:ext cx="4983794" cy="346292"/>
      </dsp:txXfrm>
    </dsp:sp>
    <dsp:sp modelId="{7E32AB55-D198-4753-AE4C-AA997F5DD8F6}">
      <dsp:nvSpPr>
        <dsp:cNvPr id="0" name=""/>
        <dsp:cNvSpPr/>
      </dsp:nvSpPr>
      <dsp:spPr>
        <a:xfrm>
          <a:off x="0" y="2243345"/>
          <a:ext cx="5021262" cy="383760"/>
        </a:xfrm>
        <a:prstGeom prst="roundRect">
          <a:avLst/>
        </a:prstGeom>
        <a:solidFill>
          <a:schemeClr val="accent2">
            <a:hueOff val="728834"/>
            <a:satOff val="3"/>
            <a:lumOff val="3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Neighborhood</a:t>
          </a:r>
        </a:p>
      </dsp:txBody>
      <dsp:txXfrm>
        <a:off x="18734" y="2262079"/>
        <a:ext cx="4983794" cy="346292"/>
      </dsp:txXfrm>
    </dsp:sp>
    <dsp:sp modelId="{EF4FB6A0-3363-487D-9C4B-097B9C3D92D7}">
      <dsp:nvSpPr>
        <dsp:cNvPr id="0" name=""/>
        <dsp:cNvSpPr/>
      </dsp:nvSpPr>
      <dsp:spPr>
        <a:xfrm>
          <a:off x="0" y="2673185"/>
          <a:ext cx="5021262" cy="383760"/>
        </a:xfrm>
        <a:prstGeom prst="roundRect">
          <a:avLst/>
        </a:prstGeom>
        <a:solidFill>
          <a:schemeClr val="accent2">
            <a:hueOff val="874601"/>
            <a:satOff val="4"/>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Number of fireplaces</a:t>
          </a:r>
        </a:p>
      </dsp:txBody>
      <dsp:txXfrm>
        <a:off x="18734" y="2691919"/>
        <a:ext cx="4983794" cy="346292"/>
      </dsp:txXfrm>
    </dsp:sp>
    <dsp:sp modelId="{FB33E731-68E9-487D-A8CF-172BF72A1944}">
      <dsp:nvSpPr>
        <dsp:cNvPr id="0" name=""/>
        <dsp:cNvSpPr/>
      </dsp:nvSpPr>
      <dsp:spPr>
        <a:xfrm>
          <a:off x="0" y="3103025"/>
          <a:ext cx="5021262" cy="383760"/>
        </a:xfrm>
        <a:prstGeom prst="roundRect">
          <a:avLst/>
        </a:prstGeom>
        <a:solidFill>
          <a:schemeClr val="accent2">
            <a:hueOff val="1020367"/>
            <a:satOff val="4"/>
            <a:lumOff val="5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rooms above ground</a:t>
          </a:r>
        </a:p>
      </dsp:txBody>
      <dsp:txXfrm>
        <a:off x="18734" y="3121759"/>
        <a:ext cx="4983794" cy="346292"/>
      </dsp:txXfrm>
    </dsp:sp>
    <dsp:sp modelId="{B73482DD-6538-48BC-A110-20A71572C487}">
      <dsp:nvSpPr>
        <dsp:cNvPr id="0" name=""/>
        <dsp:cNvSpPr/>
      </dsp:nvSpPr>
      <dsp:spPr>
        <a:xfrm>
          <a:off x="0" y="3532865"/>
          <a:ext cx="5021262" cy="383760"/>
        </a:xfrm>
        <a:prstGeom prst="roundRect">
          <a:avLst/>
        </a:prstGeom>
        <a:solidFill>
          <a:schemeClr val="accent2">
            <a:hueOff val="1166134"/>
            <a:satOff val="5"/>
            <a:lumOff val="5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Year Built</a:t>
          </a:r>
        </a:p>
      </dsp:txBody>
      <dsp:txXfrm>
        <a:off x="18734" y="3551599"/>
        <a:ext cx="4983794" cy="346292"/>
      </dsp:txXfrm>
    </dsp:sp>
    <dsp:sp modelId="{2DAEC75B-E1C2-4BD9-BF0E-F76E3308671B}">
      <dsp:nvSpPr>
        <dsp:cNvPr id="0" name=""/>
        <dsp:cNvSpPr/>
      </dsp:nvSpPr>
      <dsp:spPr>
        <a:xfrm>
          <a:off x="0" y="3962705"/>
          <a:ext cx="5021262" cy="383760"/>
        </a:xfrm>
        <a:prstGeom prst="roundRect">
          <a:avLst/>
        </a:prstGeom>
        <a:solidFill>
          <a:schemeClr val="accent2">
            <a:hueOff val="1311901"/>
            <a:satOff val="5"/>
            <a:lumOff val="6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Overall quality</a:t>
          </a:r>
        </a:p>
      </dsp:txBody>
      <dsp:txXfrm>
        <a:off x="18734" y="3981439"/>
        <a:ext cx="4983794" cy="346292"/>
      </dsp:txXfrm>
    </dsp:sp>
    <dsp:sp modelId="{7509E8DF-6095-4A61-86B6-53A2F2020677}">
      <dsp:nvSpPr>
        <dsp:cNvPr id="0" name=""/>
        <dsp:cNvSpPr/>
      </dsp:nvSpPr>
      <dsp:spPr>
        <a:xfrm>
          <a:off x="0" y="4392545"/>
          <a:ext cx="5021262" cy="383760"/>
        </a:xfrm>
        <a:prstGeom prst="roundRect">
          <a:avLst/>
        </a:prstGeom>
        <a:solidFill>
          <a:schemeClr val="accent2">
            <a:hueOff val="1457668"/>
            <a:satOff val="6"/>
            <a:lumOff val="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Overall condition</a:t>
          </a:r>
        </a:p>
      </dsp:txBody>
      <dsp:txXfrm>
        <a:off x="18734" y="4411279"/>
        <a:ext cx="498379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DC703-2743-414D-A1E5-9AD0F8B24324}">
      <dsp:nvSpPr>
        <dsp:cNvPr id="0" name=""/>
        <dsp:cNvSpPr/>
      </dsp:nvSpPr>
      <dsp:spPr>
        <a:xfrm>
          <a:off x="666089" y="71320"/>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B9271-D296-48FE-A818-D3708BE7C385}">
      <dsp:nvSpPr>
        <dsp:cNvPr id="0" name=""/>
        <dsp:cNvSpPr/>
      </dsp:nvSpPr>
      <dsp:spPr>
        <a:xfrm>
          <a:off x="1097527" y="502758"/>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7B1C5-A420-4830-AD29-29FE50060674}">
      <dsp:nvSpPr>
        <dsp:cNvPr id="0" name=""/>
        <dsp:cNvSpPr/>
      </dsp:nvSpPr>
      <dsp:spPr>
        <a:xfrm>
          <a:off x="18933"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H₁: There is no significance difference in the mean sale price for houses with </a:t>
          </a:r>
          <a:r>
            <a:rPr lang="en-US" sz="1100" b="1" i="0" kern="1200" dirty="0"/>
            <a:t>overall quality &lt;6 </a:t>
          </a:r>
          <a:r>
            <a:rPr lang="en-US" sz="1100" b="0" i="0" kern="1200" dirty="0"/>
            <a:t>and houses with </a:t>
          </a:r>
          <a:r>
            <a:rPr lang="en-US" sz="1100" b="1" i="0" kern="1200" dirty="0"/>
            <a:t>overall quality ≥6</a:t>
          </a:r>
          <a:r>
            <a:rPr lang="en-US" sz="1100" b="0" i="0" kern="1200" dirty="0"/>
            <a:t>.</a:t>
          </a:r>
          <a:endParaRPr lang="en-US" sz="1100" kern="1200" dirty="0"/>
        </a:p>
      </dsp:txBody>
      <dsp:txXfrm>
        <a:off x="18933" y="2726321"/>
        <a:ext cx="3318750" cy="720000"/>
      </dsp:txXfrm>
    </dsp:sp>
    <dsp:sp modelId="{20B98647-F944-43B5-AE30-0E388F8625BF}">
      <dsp:nvSpPr>
        <dsp:cNvPr id="0" name=""/>
        <dsp:cNvSpPr/>
      </dsp:nvSpPr>
      <dsp:spPr>
        <a:xfrm>
          <a:off x="4565621" y="71320"/>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EC5C0-8D06-4538-A231-535B0C2C0711}">
      <dsp:nvSpPr>
        <dsp:cNvPr id="0" name=""/>
        <dsp:cNvSpPr/>
      </dsp:nvSpPr>
      <dsp:spPr>
        <a:xfrm>
          <a:off x="4997058" y="502758"/>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F858AE-178D-4319-B049-F0A74A25B876}">
      <dsp:nvSpPr>
        <dsp:cNvPr id="0" name=""/>
        <dsp:cNvSpPr/>
      </dsp:nvSpPr>
      <dsp:spPr>
        <a:xfrm>
          <a:off x="3918465"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H</a:t>
          </a:r>
          <a:r>
            <a:rPr lang="en-US" sz="1100" b="0" i="0" kern="1200" baseline="-25000"/>
            <a:t>2</a:t>
          </a:r>
          <a:r>
            <a:rPr lang="en-US" sz="1100" b="0" i="0" kern="1200"/>
            <a:t>: There is no significant difference in the mean sale price for houses </a:t>
          </a:r>
          <a:r>
            <a:rPr lang="en-US" sz="1100" b="1" i="0" kern="1200"/>
            <a:t>built</a:t>
          </a:r>
          <a:r>
            <a:rPr lang="en-US" sz="1100" b="0" i="0" kern="1200"/>
            <a:t> </a:t>
          </a:r>
          <a:r>
            <a:rPr lang="en-US" sz="1100" b="1" i="0" kern="1200"/>
            <a:t>before 1971</a:t>
          </a:r>
          <a:r>
            <a:rPr lang="en-US" sz="1100" b="0" i="0" kern="1200"/>
            <a:t> and houses </a:t>
          </a:r>
          <a:r>
            <a:rPr lang="en-US" sz="1100" b="1" i="0" kern="1200"/>
            <a:t>built in 1971 or after</a:t>
          </a:r>
          <a:r>
            <a:rPr lang="en-US" sz="1100" b="0" i="0" kern="1200"/>
            <a:t>.</a:t>
          </a:r>
          <a:endParaRPr lang="en-US" sz="1100" kern="1200"/>
        </a:p>
      </dsp:txBody>
      <dsp:txXfrm>
        <a:off x="3918465" y="2726321"/>
        <a:ext cx="3318750" cy="720000"/>
      </dsp:txXfrm>
    </dsp:sp>
    <dsp:sp modelId="{1A2BAA3E-89B9-4165-81BF-0CBFAA8F0A51}">
      <dsp:nvSpPr>
        <dsp:cNvPr id="0" name=""/>
        <dsp:cNvSpPr/>
      </dsp:nvSpPr>
      <dsp:spPr>
        <a:xfrm>
          <a:off x="8465152" y="71320"/>
          <a:ext cx="2024437" cy="2024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D5169-A49D-4404-A401-175BCBEE3AA8}">
      <dsp:nvSpPr>
        <dsp:cNvPr id="0" name=""/>
        <dsp:cNvSpPr/>
      </dsp:nvSpPr>
      <dsp:spPr>
        <a:xfrm>
          <a:off x="8896590" y="502758"/>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171BDC-D5FE-4F86-84E3-698639B5C304}">
      <dsp:nvSpPr>
        <dsp:cNvPr id="0" name=""/>
        <dsp:cNvSpPr/>
      </dsp:nvSpPr>
      <dsp:spPr>
        <a:xfrm>
          <a:off x="7817996"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H</a:t>
          </a:r>
          <a:r>
            <a:rPr lang="en-US" sz="1100" b="0" i="0" kern="1200" baseline="-25000"/>
            <a:t>3</a:t>
          </a:r>
          <a:r>
            <a:rPr lang="en-US" sz="1100" kern="1200"/>
            <a:t>: </a:t>
          </a:r>
          <a:r>
            <a:rPr lang="en-US" sz="1100" b="0" i="0" kern="1200"/>
            <a:t>There is no significant difference in the mean sale price for houses with &gt;7 </a:t>
          </a:r>
          <a:r>
            <a:rPr lang="en-US" sz="1100" b="1" i="0" kern="1200"/>
            <a:t>total rooms</a:t>
          </a:r>
          <a:r>
            <a:rPr lang="en-US" sz="1100" b="0" i="0" kern="1200"/>
            <a:t>, and houses with </a:t>
          </a:r>
          <a:r>
            <a:rPr lang="en-US" sz="1100" b="1" i="0" kern="1200"/>
            <a:t>≥7 total rooms</a:t>
          </a:r>
          <a:r>
            <a:rPr lang="en-US" sz="1100" b="0" i="0" kern="1200"/>
            <a:t>.</a:t>
          </a:r>
          <a:endParaRPr lang="en-US" sz="1100" kern="1200"/>
        </a:p>
      </dsp:txBody>
      <dsp:txXfrm>
        <a:off x="7817996" y="2726321"/>
        <a:ext cx="3318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3D5A8-F754-4BAD-9652-27C7F65B98F2}">
      <dsp:nvSpPr>
        <dsp:cNvPr id="0" name=""/>
        <dsp:cNvSpPr/>
      </dsp:nvSpPr>
      <dsp:spPr>
        <a:xfrm>
          <a:off x="0" y="1984"/>
          <a:ext cx="108771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F65F5-AE49-46DC-A154-596A80EFF6FB}">
      <dsp:nvSpPr>
        <dsp:cNvPr id="0" name=""/>
        <dsp:cNvSpPr/>
      </dsp:nvSpPr>
      <dsp:spPr>
        <a:xfrm>
          <a:off x="0" y="1984"/>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Excel Data Analysis Toolpak</a:t>
          </a:r>
        </a:p>
      </dsp:txBody>
      <dsp:txXfrm>
        <a:off x="0" y="1984"/>
        <a:ext cx="10877175" cy="676679"/>
      </dsp:txXfrm>
    </dsp:sp>
    <dsp:sp modelId="{59CBEA8E-40D0-43F7-8FE2-E92F914D23EB}">
      <dsp:nvSpPr>
        <dsp:cNvPr id="0" name=""/>
        <dsp:cNvSpPr/>
      </dsp:nvSpPr>
      <dsp:spPr>
        <a:xfrm>
          <a:off x="0" y="678663"/>
          <a:ext cx="10877175" cy="0"/>
        </a:xfrm>
        <a:prstGeom prst="line">
          <a:avLst/>
        </a:prstGeom>
        <a:solidFill>
          <a:schemeClr val="accent5">
            <a:hueOff val="293401"/>
            <a:satOff val="64"/>
            <a:lumOff val="-1373"/>
            <a:alphaOff val="0"/>
          </a:schemeClr>
        </a:solidFill>
        <a:ln w="12700" cap="flat" cmpd="sng" algn="ctr">
          <a:solidFill>
            <a:schemeClr val="accent5">
              <a:hueOff val="293401"/>
              <a:satOff val="64"/>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FFEE4-E3B9-4EA9-B993-B08B53EF1D6C}">
      <dsp:nvSpPr>
        <dsp:cNvPr id="0" name=""/>
        <dsp:cNvSpPr/>
      </dsp:nvSpPr>
      <dsp:spPr>
        <a:xfrm>
          <a:off x="0" y="678663"/>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Descriptive Statistics</a:t>
          </a:r>
        </a:p>
      </dsp:txBody>
      <dsp:txXfrm>
        <a:off x="0" y="678663"/>
        <a:ext cx="10877175" cy="676679"/>
      </dsp:txXfrm>
    </dsp:sp>
    <dsp:sp modelId="{4E7A6E4A-1FEB-4299-8320-3C8C1049156D}">
      <dsp:nvSpPr>
        <dsp:cNvPr id="0" name=""/>
        <dsp:cNvSpPr/>
      </dsp:nvSpPr>
      <dsp:spPr>
        <a:xfrm>
          <a:off x="0" y="1355342"/>
          <a:ext cx="10877175" cy="0"/>
        </a:xfrm>
        <a:prstGeom prst="line">
          <a:avLst/>
        </a:prstGeom>
        <a:solidFill>
          <a:schemeClr val="accent5">
            <a:hueOff val="586802"/>
            <a:satOff val="128"/>
            <a:lumOff val="-2745"/>
            <a:alphaOff val="0"/>
          </a:schemeClr>
        </a:solidFill>
        <a:ln w="12700" cap="flat" cmpd="sng" algn="ctr">
          <a:solidFill>
            <a:schemeClr val="accent5">
              <a:hueOff val="586802"/>
              <a:satOff val="128"/>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990D2-2544-47B5-B51B-59BC71225816}">
      <dsp:nvSpPr>
        <dsp:cNvPr id="0" name=""/>
        <dsp:cNvSpPr/>
      </dsp:nvSpPr>
      <dsp:spPr>
        <a:xfrm>
          <a:off x="0" y="1355342"/>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Correlations between variables and sale price</a:t>
          </a:r>
        </a:p>
      </dsp:txBody>
      <dsp:txXfrm>
        <a:off x="0" y="1355342"/>
        <a:ext cx="10877175" cy="676679"/>
      </dsp:txXfrm>
    </dsp:sp>
    <dsp:sp modelId="{0BDEBDC9-F3A6-45BE-9A43-9BEC91637801}">
      <dsp:nvSpPr>
        <dsp:cNvPr id="0" name=""/>
        <dsp:cNvSpPr/>
      </dsp:nvSpPr>
      <dsp:spPr>
        <a:xfrm>
          <a:off x="0" y="2032021"/>
          <a:ext cx="10877175" cy="0"/>
        </a:xfrm>
        <a:prstGeom prst="line">
          <a:avLst/>
        </a:prstGeom>
        <a:solidFill>
          <a:schemeClr val="accent5">
            <a:hueOff val="880203"/>
            <a:satOff val="192"/>
            <a:lumOff val="-4118"/>
            <a:alphaOff val="0"/>
          </a:schemeClr>
        </a:solidFill>
        <a:ln w="12700" cap="flat" cmpd="sng" algn="ctr">
          <a:solidFill>
            <a:schemeClr val="accent5">
              <a:hueOff val="880203"/>
              <a:satOff val="192"/>
              <a:lumOff val="-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2DF3C-5B8C-4EFB-B51D-D202B676EC52}">
      <dsp:nvSpPr>
        <dsp:cNvPr id="0" name=""/>
        <dsp:cNvSpPr/>
      </dsp:nvSpPr>
      <dsp:spPr>
        <a:xfrm>
          <a:off x="0" y="2032021"/>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Hypothesis Testing – two-sample assuming unequal variances</a:t>
          </a:r>
        </a:p>
      </dsp:txBody>
      <dsp:txXfrm>
        <a:off x="0" y="2032021"/>
        <a:ext cx="10877175" cy="676679"/>
      </dsp:txXfrm>
    </dsp:sp>
    <dsp:sp modelId="{A1DE4229-CEE3-4BA6-94AB-C3A337864831}">
      <dsp:nvSpPr>
        <dsp:cNvPr id="0" name=""/>
        <dsp:cNvSpPr/>
      </dsp:nvSpPr>
      <dsp:spPr>
        <a:xfrm>
          <a:off x="0" y="2708700"/>
          <a:ext cx="10877175" cy="0"/>
        </a:xfrm>
        <a:prstGeom prst="line">
          <a:avLst/>
        </a:prstGeom>
        <a:solidFill>
          <a:schemeClr val="accent5">
            <a:hueOff val="1173604"/>
            <a:satOff val="256"/>
            <a:lumOff val="-5490"/>
            <a:alphaOff val="0"/>
          </a:schemeClr>
        </a:solidFill>
        <a:ln w="12700" cap="flat" cmpd="sng" algn="ctr">
          <a:solidFill>
            <a:schemeClr val="accent5">
              <a:hueOff val="1173604"/>
              <a:satOff val="256"/>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47B00-0A2D-40A6-A74F-E4F0BF296B34}">
      <dsp:nvSpPr>
        <dsp:cNvPr id="0" name=""/>
        <dsp:cNvSpPr/>
      </dsp:nvSpPr>
      <dsp:spPr>
        <a:xfrm>
          <a:off x="0" y="2708700"/>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Confidence Interval Calculation</a:t>
          </a:r>
        </a:p>
      </dsp:txBody>
      <dsp:txXfrm>
        <a:off x="0" y="2708700"/>
        <a:ext cx="10877175" cy="676679"/>
      </dsp:txXfrm>
    </dsp:sp>
    <dsp:sp modelId="{FB376B58-1966-4AF9-B839-064D8005C063}">
      <dsp:nvSpPr>
        <dsp:cNvPr id="0" name=""/>
        <dsp:cNvSpPr/>
      </dsp:nvSpPr>
      <dsp:spPr>
        <a:xfrm>
          <a:off x="0" y="3385379"/>
          <a:ext cx="10877175" cy="0"/>
        </a:xfrm>
        <a:prstGeom prst="line">
          <a:avLst/>
        </a:prstGeom>
        <a:solidFill>
          <a:schemeClr val="accent5">
            <a:hueOff val="1467004"/>
            <a:satOff val="320"/>
            <a:lumOff val="-6863"/>
            <a:alphaOff val="0"/>
          </a:schemeClr>
        </a:solidFill>
        <a:ln w="12700" cap="flat" cmpd="sng" algn="ctr">
          <a:solidFill>
            <a:schemeClr val="accent5">
              <a:hueOff val="1467004"/>
              <a:satOff val="320"/>
              <a:lumOff val="-6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C23BE-15CF-4027-8363-17EE5575CA09}">
      <dsp:nvSpPr>
        <dsp:cNvPr id="0" name=""/>
        <dsp:cNvSpPr/>
      </dsp:nvSpPr>
      <dsp:spPr>
        <a:xfrm>
          <a:off x="0" y="3385379"/>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Visualizations – charts, tables</a:t>
          </a:r>
        </a:p>
      </dsp:txBody>
      <dsp:txXfrm>
        <a:off x="0" y="3385379"/>
        <a:ext cx="10877175" cy="676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1A008-3121-438A-98A9-B21B7D11F72E}">
      <dsp:nvSpPr>
        <dsp:cNvPr id="0" name=""/>
        <dsp:cNvSpPr/>
      </dsp:nvSpPr>
      <dsp:spPr>
        <a:xfrm>
          <a:off x="3014" y="359340"/>
          <a:ext cx="2391545" cy="1434927"/>
        </a:xfrm>
        <a:prstGeom prst="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Overall Quality</a:t>
          </a:r>
        </a:p>
      </dsp:txBody>
      <dsp:txXfrm>
        <a:off x="3014" y="359340"/>
        <a:ext cx="2391545" cy="1434927"/>
      </dsp:txXfrm>
    </dsp:sp>
    <dsp:sp modelId="{A6932DA8-2971-429A-890E-34CF829A11FF}">
      <dsp:nvSpPr>
        <dsp:cNvPr id="0" name=""/>
        <dsp:cNvSpPr/>
      </dsp:nvSpPr>
      <dsp:spPr>
        <a:xfrm>
          <a:off x="2633714" y="359340"/>
          <a:ext cx="2391545" cy="1434927"/>
        </a:xfrm>
        <a:prstGeom prst="rect">
          <a:avLst/>
        </a:prstGeom>
        <a:solidFill>
          <a:schemeClr val="accent2">
            <a:shade val="50000"/>
            <a:hueOff val="37751"/>
            <a:satOff val="647"/>
            <a:lumOff val="104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Above Ground Living Area</a:t>
          </a:r>
        </a:p>
      </dsp:txBody>
      <dsp:txXfrm>
        <a:off x="2633714" y="359340"/>
        <a:ext cx="2391545" cy="1434927"/>
      </dsp:txXfrm>
    </dsp:sp>
    <dsp:sp modelId="{6DD46BF4-A179-41D4-B772-0CA3B7087A71}">
      <dsp:nvSpPr>
        <dsp:cNvPr id="0" name=""/>
        <dsp:cNvSpPr/>
      </dsp:nvSpPr>
      <dsp:spPr>
        <a:xfrm>
          <a:off x="5264414" y="359340"/>
          <a:ext cx="2391545" cy="1434927"/>
        </a:xfrm>
        <a:prstGeom prst="rect">
          <a:avLst/>
        </a:prstGeom>
        <a:solidFill>
          <a:schemeClr val="accent2">
            <a:shade val="50000"/>
            <a:hueOff val="75501"/>
            <a:satOff val="1294"/>
            <a:lumOff val="20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Garage Car Capacity</a:t>
          </a:r>
        </a:p>
      </dsp:txBody>
      <dsp:txXfrm>
        <a:off x="5264414" y="359340"/>
        <a:ext cx="2391545" cy="1434927"/>
      </dsp:txXfrm>
    </dsp:sp>
    <dsp:sp modelId="{108F77F4-DEED-4FDA-89E9-00E2E54068E5}">
      <dsp:nvSpPr>
        <dsp:cNvPr id="0" name=""/>
        <dsp:cNvSpPr/>
      </dsp:nvSpPr>
      <dsp:spPr>
        <a:xfrm>
          <a:off x="7895114" y="359340"/>
          <a:ext cx="2391545" cy="1434927"/>
        </a:xfrm>
        <a:prstGeom prst="rect">
          <a:avLst/>
        </a:prstGeom>
        <a:solidFill>
          <a:schemeClr val="accent2">
            <a:shade val="50000"/>
            <a:hueOff val="113252"/>
            <a:satOff val="1941"/>
            <a:lumOff val="314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Total Baths</a:t>
          </a:r>
        </a:p>
      </dsp:txBody>
      <dsp:txXfrm>
        <a:off x="7895114" y="359340"/>
        <a:ext cx="2391545" cy="1434927"/>
      </dsp:txXfrm>
    </dsp:sp>
    <dsp:sp modelId="{2C49634B-E74D-4F3E-B2F0-C27C3F542595}">
      <dsp:nvSpPr>
        <dsp:cNvPr id="0" name=""/>
        <dsp:cNvSpPr/>
      </dsp:nvSpPr>
      <dsp:spPr>
        <a:xfrm>
          <a:off x="3014" y="2033421"/>
          <a:ext cx="2391545" cy="1434927"/>
        </a:xfrm>
        <a:prstGeom prst="rect">
          <a:avLst/>
        </a:prstGeom>
        <a:solidFill>
          <a:schemeClr val="accent2">
            <a:shade val="50000"/>
            <a:hueOff val="151003"/>
            <a:satOff val="2588"/>
            <a:lumOff val="419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Total Rooms Above Ground</a:t>
          </a:r>
        </a:p>
      </dsp:txBody>
      <dsp:txXfrm>
        <a:off x="3014" y="2033421"/>
        <a:ext cx="2391545" cy="1434927"/>
      </dsp:txXfrm>
    </dsp:sp>
    <dsp:sp modelId="{F929429D-2D91-48B9-8AEF-4186E0555462}">
      <dsp:nvSpPr>
        <dsp:cNvPr id="0" name=""/>
        <dsp:cNvSpPr/>
      </dsp:nvSpPr>
      <dsp:spPr>
        <a:xfrm>
          <a:off x="2633714" y="2033421"/>
          <a:ext cx="2391545" cy="1434927"/>
        </a:xfrm>
        <a:prstGeom prst="rect">
          <a:avLst/>
        </a:prstGeom>
        <a:solidFill>
          <a:schemeClr val="accent2">
            <a:shade val="50000"/>
            <a:hueOff val="113252"/>
            <a:satOff val="1941"/>
            <a:lumOff val="314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Year Built</a:t>
          </a:r>
        </a:p>
      </dsp:txBody>
      <dsp:txXfrm>
        <a:off x="2633714" y="2033421"/>
        <a:ext cx="2391545" cy="1434927"/>
      </dsp:txXfrm>
    </dsp:sp>
    <dsp:sp modelId="{3B3F2081-C5E5-489A-9DB3-2924F45CD270}">
      <dsp:nvSpPr>
        <dsp:cNvPr id="0" name=""/>
        <dsp:cNvSpPr/>
      </dsp:nvSpPr>
      <dsp:spPr>
        <a:xfrm>
          <a:off x="5264414" y="2033421"/>
          <a:ext cx="2391545" cy="1434927"/>
        </a:xfrm>
        <a:prstGeom prst="rect">
          <a:avLst/>
        </a:prstGeom>
        <a:solidFill>
          <a:schemeClr val="accent2">
            <a:shade val="50000"/>
            <a:hueOff val="75501"/>
            <a:satOff val="1294"/>
            <a:lumOff val="20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Number of Fireplaces</a:t>
          </a:r>
        </a:p>
      </dsp:txBody>
      <dsp:txXfrm>
        <a:off x="5264414" y="2033421"/>
        <a:ext cx="2391545" cy="1434927"/>
      </dsp:txXfrm>
    </dsp:sp>
    <dsp:sp modelId="{12EE24EC-EEA8-4B3F-9510-7FC50BEEE001}">
      <dsp:nvSpPr>
        <dsp:cNvPr id="0" name=""/>
        <dsp:cNvSpPr/>
      </dsp:nvSpPr>
      <dsp:spPr>
        <a:xfrm>
          <a:off x="7895114" y="2033421"/>
          <a:ext cx="2391545" cy="1434927"/>
        </a:xfrm>
        <a:prstGeom prst="rect">
          <a:avLst/>
        </a:prstGeom>
        <a:solidFill>
          <a:schemeClr val="accent2">
            <a:shade val="50000"/>
            <a:hueOff val="37751"/>
            <a:satOff val="647"/>
            <a:lumOff val="104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Neighborhood</a:t>
          </a:r>
        </a:p>
      </dsp:txBody>
      <dsp:txXfrm>
        <a:off x="7895114" y="2033421"/>
        <a:ext cx="2391545" cy="14349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CDE0F-AD8A-4855-8A9C-1BCA15C6F1E6}"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E0164-A806-4EF8-9AE1-BC9A66D29333}" type="slidenum">
              <a:rPr lang="en-US" smtClean="0"/>
              <a:t>‹#›</a:t>
            </a:fld>
            <a:endParaRPr lang="en-US"/>
          </a:p>
        </p:txBody>
      </p:sp>
    </p:spTree>
    <p:extLst>
      <p:ext uri="{BB962C8B-B14F-4D97-AF65-F5344CB8AC3E}">
        <p14:creationId xmlns:p14="http://schemas.microsoft.com/office/powerpoint/2010/main" val="233014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This topic is personally interesting to me because I love looking at homes and renovations and I am fascinated by the housing market. This analysis is useful to anyone looking into investing in real estate or buying their own homes. It is particularly useful to myself as well because I will be looking into buying a house in the next few years. There are some factors that you might intuitively assume to be major drivers of house price but are they really? That’s why statistical analysis is important so we can see if things like the lot area or number of bathrooms in a house are significant drivers of house price.  </a:t>
            </a:r>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2</a:t>
            </a:fld>
            <a:endParaRPr lang="en-US"/>
          </a:p>
        </p:txBody>
      </p:sp>
    </p:spTree>
    <p:extLst>
      <p:ext uri="{BB962C8B-B14F-4D97-AF65-F5344CB8AC3E}">
        <p14:creationId xmlns:p14="http://schemas.microsoft.com/office/powerpoint/2010/main" val="167436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means in layman terms:</a:t>
            </a:r>
          </a:p>
          <a:p>
            <a:r>
              <a:rPr lang="en-US" dirty="0"/>
              <a:t>Hypothesis 1: Overall quality is NOT a significant driver of sale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Hypothesis 2: Construction date of house is NOT a significant driver of sale price.</a:t>
            </a:r>
          </a:p>
          <a:p>
            <a:r>
              <a:rPr lang="en-US" dirty="0"/>
              <a:t>Hypothesis 3: Total rooms in a house is NOT a significant driver of sale price.</a:t>
            </a:r>
          </a:p>
          <a:p>
            <a:endParaRPr lang="en-US" dirty="0"/>
          </a:p>
          <a:p>
            <a:r>
              <a:rPr lang="en-US" dirty="0"/>
              <a:t>I am here to conduct statistical tests to see if these are true or </a:t>
            </a:r>
            <a:r>
              <a:rPr lang="en-US"/>
              <a:t>false hypotheses.</a:t>
            </a:r>
            <a:endParaRPr lang="en-US" dirty="0"/>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5</a:t>
            </a:fld>
            <a:endParaRPr lang="en-US"/>
          </a:p>
        </p:txBody>
      </p:sp>
    </p:spTree>
    <p:extLst>
      <p:ext uri="{BB962C8B-B14F-4D97-AF65-F5344CB8AC3E}">
        <p14:creationId xmlns:p14="http://schemas.microsoft.com/office/powerpoint/2010/main" val="689198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of the sale prices means that the sample has normal distribution.</a:t>
            </a:r>
          </a:p>
        </p:txBody>
      </p:sp>
      <p:sp>
        <p:nvSpPr>
          <p:cNvPr id="4" name="Slide Number Placeholder 3"/>
          <p:cNvSpPr>
            <a:spLocks noGrp="1"/>
          </p:cNvSpPr>
          <p:nvPr>
            <p:ph type="sldNum" sz="quarter" idx="5"/>
          </p:nvPr>
        </p:nvSpPr>
        <p:spPr/>
        <p:txBody>
          <a:bodyPr/>
          <a:lstStyle/>
          <a:p>
            <a:fld id="{E18E0164-A806-4EF8-9AE1-BC9A66D29333}" type="slidenum">
              <a:rPr lang="en-US" smtClean="0"/>
              <a:t>7</a:t>
            </a:fld>
            <a:endParaRPr lang="en-US"/>
          </a:p>
        </p:txBody>
      </p:sp>
    </p:spTree>
    <p:extLst>
      <p:ext uri="{BB962C8B-B14F-4D97-AF65-F5344CB8AC3E}">
        <p14:creationId xmlns:p14="http://schemas.microsoft.com/office/powerpoint/2010/main" val="166995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Neighborhood is a categorical variable so correlation could not be tested. </a:t>
            </a:r>
          </a:p>
          <a:p>
            <a:endParaRPr lang="en-US" dirty="0"/>
          </a:p>
          <a:p>
            <a:r>
              <a:rPr lang="en-US" dirty="0"/>
              <a:t>Note the low impact factors.</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10</a:t>
            </a:fld>
            <a:endParaRPr lang="en-US"/>
          </a:p>
        </p:txBody>
      </p:sp>
    </p:spTree>
    <p:extLst>
      <p:ext uri="{BB962C8B-B14F-4D97-AF65-F5344CB8AC3E}">
        <p14:creationId xmlns:p14="http://schemas.microsoft.com/office/powerpoint/2010/main" val="401656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11</a:t>
            </a:fld>
            <a:endParaRPr lang="en-US"/>
          </a:p>
        </p:txBody>
      </p:sp>
    </p:spTree>
    <p:extLst>
      <p:ext uri="{BB962C8B-B14F-4D97-AF65-F5344CB8AC3E}">
        <p14:creationId xmlns:p14="http://schemas.microsoft.com/office/powerpoint/2010/main" val="71031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more rooms the house has above ground, the higher the mean sale price.</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12</a:t>
            </a:fld>
            <a:endParaRPr lang="en-US"/>
          </a:p>
        </p:txBody>
      </p:sp>
    </p:spTree>
    <p:extLst>
      <p:ext uri="{BB962C8B-B14F-4D97-AF65-F5344CB8AC3E}">
        <p14:creationId xmlns:p14="http://schemas.microsoft.com/office/powerpoint/2010/main" val="3341272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newer the construction date of the house, the higher the mean sale price.</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13</a:t>
            </a:fld>
            <a:endParaRPr lang="en-US"/>
          </a:p>
        </p:txBody>
      </p:sp>
    </p:spTree>
    <p:extLst>
      <p:ext uri="{BB962C8B-B14F-4D97-AF65-F5344CB8AC3E}">
        <p14:creationId xmlns:p14="http://schemas.microsoft.com/office/powerpoint/2010/main" val="29197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quality of the house, the higher the mean sale price.</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14</a:t>
            </a:fld>
            <a:endParaRPr lang="en-US"/>
          </a:p>
        </p:txBody>
      </p:sp>
    </p:spTree>
    <p:extLst>
      <p:ext uri="{BB962C8B-B14F-4D97-AF65-F5344CB8AC3E}">
        <p14:creationId xmlns:p14="http://schemas.microsoft.com/office/powerpoint/2010/main" val="129352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16</a:t>
            </a:fld>
            <a:endParaRPr lang="en-US"/>
          </a:p>
        </p:txBody>
      </p:sp>
    </p:spTree>
    <p:extLst>
      <p:ext uri="{BB962C8B-B14F-4D97-AF65-F5344CB8AC3E}">
        <p14:creationId xmlns:p14="http://schemas.microsoft.com/office/powerpoint/2010/main" val="58575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11/15/2023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83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11/15/2023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0964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11/15/2023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91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11/15/2023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179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11/15/2023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0441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11/15/2023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5468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11/15/2023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2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11/15/2023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6762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11/15/2023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819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11/15/2023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097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11/15/2023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11/15/2023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5889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des on papers">
            <a:extLst>
              <a:ext uri="{FF2B5EF4-FFF2-40B4-BE49-F238E27FC236}">
                <a16:creationId xmlns:a16="http://schemas.microsoft.com/office/drawing/2014/main" id="{C2D787E9-2F2C-9FFF-4038-DBDB8266F4DD}"/>
              </a:ext>
            </a:extLst>
          </p:cNvPr>
          <p:cNvPicPr>
            <a:picLocks noChangeAspect="1"/>
          </p:cNvPicPr>
          <p:nvPr/>
        </p:nvPicPr>
        <p:blipFill rotWithShape="1">
          <a:blip r:embed="rId2">
            <a:alphaModFix amt="40000"/>
          </a:blip>
          <a:srcRect t="3608" b="12122"/>
          <a:stretch/>
        </p:blipFill>
        <p:spPr>
          <a:xfrm>
            <a:off x="-2" y="-2"/>
            <a:ext cx="12192001" cy="6858001"/>
          </a:xfrm>
          <a:prstGeom prst="rect">
            <a:avLst/>
          </a:prstGeom>
        </p:spPr>
      </p:pic>
      <p:sp>
        <p:nvSpPr>
          <p:cNvPr id="2" name="Title 1">
            <a:extLst>
              <a:ext uri="{FF2B5EF4-FFF2-40B4-BE49-F238E27FC236}">
                <a16:creationId xmlns:a16="http://schemas.microsoft.com/office/drawing/2014/main" id="{5BBE6355-34BF-35FC-5309-B1D98F160E7D}"/>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Housing Prices Analysis</a:t>
            </a:r>
          </a:p>
        </p:txBody>
      </p:sp>
      <p:sp>
        <p:nvSpPr>
          <p:cNvPr id="3" name="Subtitle 2">
            <a:extLst>
              <a:ext uri="{FF2B5EF4-FFF2-40B4-BE49-F238E27FC236}">
                <a16:creationId xmlns:a16="http://schemas.microsoft.com/office/drawing/2014/main" id="{EC6019C8-ED0A-C34F-6720-937B45E902FF}"/>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Presented for: Investment Bank</a:t>
            </a:r>
          </a:p>
          <a:p>
            <a:r>
              <a:rPr lang="en-US" dirty="0">
                <a:solidFill>
                  <a:srgbClr val="FFFFFF"/>
                </a:solidFill>
              </a:rPr>
              <a:t>Presented by: Joyce H. Chan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14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2502F4BF-57AF-A502-CE0B-B83BC7EA79B5}"/>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dirty="0">
                <a:solidFill>
                  <a:schemeClr val="tx2"/>
                </a:solidFill>
              </a:rPr>
              <a:t>Analysis Results</a:t>
            </a:r>
          </a:p>
        </p:txBody>
      </p:sp>
      <p:sp>
        <p:nvSpPr>
          <p:cNvPr id="6" name="Text Placeholder 5">
            <a:extLst>
              <a:ext uri="{FF2B5EF4-FFF2-40B4-BE49-F238E27FC236}">
                <a16:creationId xmlns:a16="http://schemas.microsoft.com/office/drawing/2014/main" id="{DFA66DBB-AE33-33CD-D5EC-617C8DA20833}"/>
              </a:ext>
            </a:extLst>
          </p:cNvPr>
          <p:cNvSpPr>
            <a:spLocks noGrp="1"/>
          </p:cNvSpPr>
          <p:nvPr>
            <p:ph type="body" idx="1"/>
          </p:nvPr>
        </p:nvSpPr>
        <p:spPr>
          <a:xfrm>
            <a:off x="4017950" y="1413390"/>
            <a:ext cx="7460017" cy="898910"/>
          </a:xfrm>
        </p:spPr>
        <p:txBody>
          <a:bodyPr vert="horz" lIns="91440" tIns="45720" rIns="91440" bIns="45720" rtlCol="0" anchor="t">
            <a:normAutofit/>
          </a:bodyPr>
          <a:lstStyle/>
          <a:p>
            <a:pPr algn="ctr">
              <a:lnSpc>
                <a:spcPct val="100000"/>
              </a:lnSpc>
            </a:pPr>
            <a:r>
              <a:rPr lang="en-US" i="0" dirty="0"/>
              <a:t>Below are the factors from my hypothesis along with their level of impact on the sale price, sorted by correlation.</a:t>
            </a:r>
          </a:p>
        </p:txBody>
      </p:sp>
      <p:sp>
        <p:nvSpPr>
          <p:cNvPr id="27" name="Rectangle 2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15">
            <a:extLst>
              <a:ext uri="{FF2B5EF4-FFF2-40B4-BE49-F238E27FC236}">
                <a16:creationId xmlns:a16="http://schemas.microsoft.com/office/drawing/2014/main" id="{1B6EA8B7-70ED-D21B-3ED5-597F1E0C445F}"/>
              </a:ext>
            </a:extLst>
          </p:cNvPr>
          <p:cNvGraphicFramePr>
            <a:graphicFrameLocks noGrp="1"/>
          </p:cNvGraphicFramePr>
          <p:nvPr>
            <p:ph sz="half" idx="2"/>
            <p:extLst>
              <p:ext uri="{D42A27DB-BD31-4B8C-83A1-F6EECF244321}">
                <p14:modId xmlns:p14="http://schemas.microsoft.com/office/powerpoint/2010/main" val="1341483323"/>
              </p:ext>
            </p:extLst>
          </p:nvPr>
        </p:nvGraphicFramePr>
        <p:xfrm>
          <a:off x="714035" y="2914651"/>
          <a:ext cx="10763932" cy="3433309"/>
        </p:xfrm>
        <a:graphic>
          <a:graphicData uri="http://schemas.openxmlformats.org/drawingml/2006/table">
            <a:tbl>
              <a:tblPr firstRow="1">
                <a:tableStyleId>{B301B821-A1FF-4177-AEE7-76D212191A09}</a:tableStyleId>
              </a:tblPr>
              <a:tblGrid>
                <a:gridCol w="3875309">
                  <a:extLst>
                    <a:ext uri="{9D8B030D-6E8A-4147-A177-3AD203B41FA5}">
                      <a16:colId xmlns:a16="http://schemas.microsoft.com/office/drawing/2014/main" val="834280121"/>
                    </a:ext>
                  </a:extLst>
                </a:gridCol>
                <a:gridCol w="4094881">
                  <a:extLst>
                    <a:ext uri="{9D8B030D-6E8A-4147-A177-3AD203B41FA5}">
                      <a16:colId xmlns:a16="http://schemas.microsoft.com/office/drawing/2014/main" val="1971766034"/>
                    </a:ext>
                  </a:extLst>
                </a:gridCol>
                <a:gridCol w="2793742">
                  <a:extLst>
                    <a:ext uri="{9D8B030D-6E8A-4147-A177-3AD203B41FA5}">
                      <a16:colId xmlns:a16="http://schemas.microsoft.com/office/drawing/2014/main" val="2253608578"/>
                    </a:ext>
                  </a:extLst>
                </a:gridCol>
              </a:tblGrid>
              <a:tr h="312119">
                <a:tc>
                  <a:txBody>
                    <a:bodyPr/>
                    <a:lstStyle/>
                    <a:p>
                      <a:pPr algn="ctr" fontAlgn="b"/>
                      <a:r>
                        <a:rPr lang="en-US" sz="1600" b="1" u="none" strike="noStrike" dirty="0">
                          <a:effectLst/>
                        </a:rPr>
                        <a:t>Type of Correlation</a:t>
                      </a:r>
                      <a:endParaRPr lang="en-US" sz="1600" b="1" i="0" u="none" strike="noStrike" dirty="0">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b="1" u="none" strike="noStrike" dirty="0">
                          <a:effectLst/>
                        </a:rPr>
                        <a:t>Factor</a:t>
                      </a:r>
                      <a:endParaRPr lang="en-US" sz="1600" b="1" i="0" u="none" strike="noStrike" dirty="0">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b="1" u="none" strike="noStrike">
                          <a:effectLst/>
                        </a:rPr>
                        <a:t>Correlation</a:t>
                      </a:r>
                      <a:endParaRPr lang="en-US" sz="1600" b="1"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883655198"/>
                  </a:ext>
                </a:extLst>
              </a:tr>
              <a:tr h="312119">
                <a:tc rowSpan="7">
                  <a:txBody>
                    <a:bodyPr/>
                    <a:lstStyle/>
                    <a:p>
                      <a:pPr algn="ctr" fontAlgn="ctr"/>
                      <a:r>
                        <a:rPr lang="en-US" sz="1600" u="none" strike="noStrike" dirty="0">
                          <a:effectLst/>
                        </a:rPr>
                        <a:t>High Impact</a:t>
                      </a:r>
                      <a:endParaRPr lang="en-US" sz="1600" b="1" i="0" u="none" strike="noStrike" dirty="0">
                        <a:solidFill>
                          <a:srgbClr val="000000"/>
                        </a:solidFill>
                        <a:effectLst/>
                        <a:latin typeface="Calibri" panose="020F0502020204030204" pitchFamily="34" charset="0"/>
                      </a:endParaRPr>
                    </a:p>
                  </a:txBody>
                  <a:tcPr marL="13909" marR="13909" marT="13909" marB="0" anchor="ctr"/>
                </a:tc>
                <a:tc>
                  <a:txBody>
                    <a:bodyPr/>
                    <a:lstStyle/>
                    <a:p>
                      <a:pPr algn="ctr" fontAlgn="b"/>
                      <a:r>
                        <a:rPr lang="en-US" sz="1600" u="none" strike="noStrike">
                          <a:effectLst/>
                        </a:rPr>
                        <a:t>Overall Quality</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0.790981601</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352926507"/>
                  </a:ext>
                </a:extLst>
              </a:tr>
              <a:tr h="312119">
                <a:tc vMerge="1">
                  <a:txBody>
                    <a:bodyPr/>
                    <a:lstStyle/>
                    <a:p>
                      <a:endParaRPr lang="en-US"/>
                    </a:p>
                  </a:txBody>
                  <a:tcPr/>
                </a:tc>
                <a:tc>
                  <a:txBody>
                    <a:bodyPr/>
                    <a:lstStyle/>
                    <a:p>
                      <a:pPr algn="ctr" fontAlgn="b"/>
                      <a:r>
                        <a:rPr lang="en-US" sz="1600" u="none" strike="noStrike">
                          <a:effectLst/>
                        </a:rPr>
                        <a:t>Above Ground Living Area</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0.708624478</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94254563"/>
                  </a:ext>
                </a:extLst>
              </a:tr>
              <a:tr h="312119">
                <a:tc vMerge="1">
                  <a:txBody>
                    <a:bodyPr/>
                    <a:lstStyle/>
                    <a:p>
                      <a:endParaRPr lang="en-US"/>
                    </a:p>
                  </a:txBody>
                  <a:tcPr/>
                </a:tc>
                <a:tc>
                  <a:txBody>
                    <a:bodyPr/>
                    <a:lstStyle/>
                    <a:p>
                      <a:pPr algn="ctr" fontAlgn="b"/>
                      <a:r>
                        <a:rPr lang="en-US" sz="1600" u="none" strike="noStrike">
                          <a:effectLst/>
                        </a:rPr>
                        <a:t>Garage Cars</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0.640409197</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431349430"/>
                  </a:ext>
                </a:extLst>
              </a:tr>
              <a:tr h="312119">
                <a:tc vMerge="1">
                  <a:txBody>
                    <a:bodyPr/>
                    <a:lstStyle/>
                    <a:p>
                      <a:endParaRPr lang="en-US"/>
                    </a:p>
                  </a:txBody>
                  <a:tcPr/>
                </a:tc>
                <a:tc>
                  <a:txBody>
                    <a:bodyPr/>
                    <a:lstStyle/>
                    <a:p>
                      <a:pPr algn="ctr" fontAlgn="b"/>
                      <a:r>
                        <a:rPr lang="en-US" sz="1600" u="none" strike="noStrike">
                          <a:effectLst/>
                        </a:rPr>
                        <a:t>Total Baths</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0.631731068</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3440192496"/>
                  </a:ext>
                </a:extLst>
              </a:tr>
              <a:tr h="312119">
                <a:tc vMerge="1">
                  <a:txBody>
                    <a:bodyPr/>
                    <a:lstStyle/>
                    <a:p>
                      <a:endParaRPr lang="en-US"/>
                    </a:p>
                  </a:txBody>
                  <a:tcPr/>
                </a:tc>
                <a:tc>
                  <a:txBody>
                    <a:bodyPr/>
                    <a:lstStyle/>
                    <a:p>
                      <a:pPr algn="ctr" fontAlgn="b"/>
                      <a:r>
                        <a:rPr lang="en-US" sz="1600" u="none" strike="noStrike">
                          <a:effectLst/>
                        </a:rPr>
                        <a:t>Total Rooms Above Ground</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0.533723156</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416543226"/>
                  </a:ext>
                </a:extLst>
              </a:tr>
              <a:tr h="312119">
                <a:tc vMerge="1">
                  <a:txBody>
                    <a:bodyPr/>
                    <a:lstStyle/>
                    <a:p>
                      <a:endParaRPr lang="en-US"/>
                    </a:p>
                  </a:txBody>
                  <a:tcPr/>
                </a:tc>
                <a:tc>
                  <a:txBody>
                    <a:bodyPr/>
                    <a:lstStyle/>
                    <a:p>
                      <a:pPr algn="ctr" fontAlgn="b"/>
                      <a:r>
                        <a:rPr lang="en-US" sz="1600" u="none" strike="noStrike">
                          <a:effectLst/>
                        </a:rPr>
                        <a:t>Year Built</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0.522897333</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31459633"/>
                  </a:ext>
                </a:extLst>
              </a:tr>
              <a:tr h="312119">
                <a:tc vMerge="1">
                  <a:txBody>
                    <a:bodyPr/>
                    <a:lstStyle/>
                    <a:p>
                      <a:endParaRPr lang="en-US"/>
                    </a:p>
                  </a:txBody>
                  <a:tcPr/>
                </a:tc>
                <a:tc>
                  <a:txBody>
                    <a:bodyPr/>
                    <a:lstStyle/>
                    <a:p>
                      <a:pPr algn="ctr" fontAlgn="b"/>
                      <a:r>
                        <a:rPr lang="en-US" sz="1600" u="none" strike="noStrike">
                          <a:effectLst/>
                        </a:rPr>
                        <a:t>Fireplaces</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0.466928837</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3577723120"/>
                  </a:ext>
                </a:extLst>
              </a:tr>
              <a:tr h="312119">
                <a:tc rowSpan="2">
                  <a:txBody>
                    <a:bodyPr/>
                    <a:lstStyle/>
                    <a:p>
                      <a:pPr algn="ctr" fontAlgn="ctr"/>
                      <a:r>
                        <a:rPr lang="en-US" sz="1600" u="none" strike="noStrike" dirty="0">
                          <a:effectLst/>
                        </a:rPr>
                        <a:t>Low Impact</a:t>
                      </a:r>
                      <a:endParaRPr lang="en-US" sz="1600" b="1" i="0" u="none" strike="noStrike" dirty="0">
                        <a:solidFill>
                          <a:srgbClr val="000000"/>
                        </a:solidFill>
                        <a:effectLst/>
                        <a:latin typeface="Calibri" panose="020F0502020204030204" pitchFamily="34" charset="0"/>
                      </a:endParaRPr>
                    </a:p>
                  </a:txBody>
                  <a:tcPr marL="13909" marR="13909" marT="13909" marB="0" anchor="ctr"/>
                </a:tc>
                <a:tc>
                  <a:txBody>
                    <a:bodyPr/>
                    <a:lstStyle/>
                    <a:p>
                      <a:pPr algn="ctr" fontAlgn="b"/>
                      <a:r>
                        <a:rPr lang="en-US" sz="1600" u="none" strike="noStrike">
                          <a:effectLst/>
                        </a:rPr>
                        <a:t>Lot Area</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0.263843354</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54894421"/>
                  </a:ext>
                </a:extLst>
              </a:tr>
              <a:tr h="312119">
                <a:tc vMerge="1">
                  <a:txBody>
                    <a:bodyPr/>
                    <a:lstStyle/>
                    <a:p>
                      <a:endParaRPr lang="en-US"/>
                    </a:p>
                  </a:txBody>
                  <a:tcPr/>
                </a:tc>
                <a:tc>
                  <a:txBody>
                    <a:bodyPr/>
                    <a:lstStyle/>
                    <a:p>
                      <a:pPr algn="ctr" fontAlgn="b"/>
                      <a:r>
                        <a:rPr lang="en-US" sz="1600" u="none" strike="noStrike">
                          <a:effectLst/>
                        </a:rPr>
                        <a:t>Bedrooms Above Ground</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0.168213154</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52893705"/>
                  </a:ext>
                </a:extLst>
              </a:tr>
              <a:tr h="312119">
                <a:tc>
                  <a:txBody>
                    <a:bodyPr/>
                    <a:lstStyle/>
                    <a:p>
                      <a:pPr algn="ctr" fontAlgn="b"/>
                      <a:r>
                        <a:rPr lang="en-US" sz="1600" u="none" strike="noStrike" dirty="0">
                          <a:effectLst/>
                        </a:rPr>
                        <a:t>No impact</a:t>
                      </a:r>
                      <a:endParaRPr lang="en-US" sz="1600" b="1" i="0" u="none" strike="noStrike" dirty="0">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Overall Condition</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dirty="0">
                          <a:effectLst/>
                        </a:rPr>
                        <a:t>-0.077855894</a:t>
                      </a:r>
                      <a:endParaRPr lang="en-US" sz="1600" b="0" i="0" u="none" strike="noStrike" dirty="0">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360251661"/>
                  </a:ext>
                </a:extLst>
              </a:tr>
            </a:tbl>
          </a:graphicData>
        </a:graphic>
      </p:graphicFrame>
    </p:spTree>
    <p:extLst>
      <p:ext uri="{BB962C8B-B14F-4D97-AF65-F5344CB8AC3E}">
        <p14:creationId xmlns:p14="http://schemas.microsoft.com/office/powerpoint/2010/main" val="364630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2502F4BF-57AF-A502-CE0B-B83BC7EA79B5}"/>
              </a:ext>
            </a:extLst>
          </p:cNvPr>
          <p:cNvSpPr>
            <a:spLocks noGrp="1"/>
          </p:cNvSpPr>
          <p:nvPr>
            <p:ph type="title"/>
          </p:nvPr>
        </p:nvSpPr>
        <p:spPr>
          <a:xfrm>
            <a:off x="6652947" y="976160"/>
            <a:ext cx="5021183" cy="1934172"/>
          </a:xfrm>
        </p:spPr>
        <p:txBody>
          <a:bodyPr vert="horz" lIns="91440" tIns="45720" rIns="91440" bIns="45720" rtlCol="0" anchor="t">
            <a:normAutofit/>
          </a:bodyPr>
          <a:lstStyle/>
          <a:p>
            <a:r>
              <a:rPr lang="en-US" dirty="0"/>
              <a:t>Analysis Results</a:t>
            </a:r>
          </a:p>
        </p:txBody>
      </p:sp>
      <p:sp>
        <p:nvSpPr>
          <p:cNvPr id="79" name="Rectangle 78">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06AC5-9B4A-865C-706C-C9EE9B8CC3CD}"/>
              </a:ext>
            </a:extLst>
          </p:cNvPr>
          <p:cNvSpPr>
            <a:spLocks noGrp="1"/>
          </p:cNvSpPr>
          <p:nvPr>
            <p:ph sz="half" idx="2"/>
          </p:nvPr>
        </p:nvSpPr>
        <p:spPr>
          <a:xfrm>
            <a:off x="6652947" y="3172570"/>
            <a:ext cx="4945183" cy="3016294"/>
          </a:xfrm>
        </p:spPr>
        <p:txBody>
          <a:bodyPr vert="horz" lIns="91440" tIns="45720" rIns="91440" bIns="45720" rtlCol="0">
            <a:normAutofit/>
          </a:bodyPr>
          <a:lstStyle/>
          <a:p>
            <a:pPr>
              <a:lnSpc>
                <a:spcPct val="100000"/>
              </a:lnSpc>
            </a:pPr>
            <a:r>
              <a:rPr lang="en-US" b="1" dirty="0"/>
              <a:t>Top 3 Neighborhoods:</a:t>
            </a:r>
          </a:p>
          <a:p>
            <a:pPr marL="457200" indent="-457200">
              <a:lnSpc>
                <a:spcPct val="100000"/>
              </a:lnSpc>
              <a:buFont typeface="Arial" panose="020B0604020202020204" pitchFamily="34" charset="0"/>
              <a:buAutoNum type="arabicPeriod"/>
            </a:pPr>
            <a:r>
              <a:rPr lang="en-US" dirty="0"/>
              <a:t>Northridge</a:t>
            </a:r>
          </a:p>
          <a:p>
            <a:pPr marL="457200" indent="-457200">
              <a:lnSpc>
                <a:spcPct val="100000"/>
              </a:lnSpc>
              <a:buFont typeface="Arial" panose="020B0604020202020204" pitchFamily="34" charset="0"/>
              <a:buAutoNum type="arabicPeriod"/>
            </a:pPr>
            <a:r>
              <a:rPr lang="en-US" dirty="0"/>
              <a:t>Northridge Heights</a:t>
            </a:r>
          </a:p>
          <a:p>
            <a:pPr marL="457200" indent="-457200">
              <a:lnSpc>
                <a:spcPct val="100000"/>
              </a:lnSpc>
              <a:buFont typeface="Arial" panose="020B0604020202020204" pitchFamily="34" charset="0"/>
              <a:buAutoNum type="arabicPeriod"/>
            </a:pPr>
            <a:r>
              <a:rPr lang="en-US" dirty="0"/>
              <a:t>Stone Brook</a:t>
            </a:r>
          </a:p>
          <a:p>
            <a:pPr>
              <a:lnSpc>
                <a:spcPct val="100000"/>
              </a:lnSpc>
            </a:pPr>
            <a:endParaRPr lang="en-US" dirty="0"/>
          </a:p>
          <a:p>
            <a:pPr>
              <a:lnSpc>
                <a:spcPct val="100000"/>
              </a:lnSpc>
            </a:pPr>
            <a:r>
              <a:rPr lang="en-US" dirty="0"/>
              <a:t>Homes in the Northridge neighborhood have the highest sale price on average.</a:t>
            </a:r>
          </a:p>
          <a:p>
            <a:pPr>
              <a:lnSpc>
                <a:spcPct val="100000"/>
              </a:lnSpc>
            </a:pPr>
            <a:endParaRPr lang="en-US" dirty="0"/>
          </a:p>
          <a:p>
            <a:pPr>
              <a:lnSpc>
                <a:spcPct val="100000"/>
              </a:lnSpc>
            </a:pPr>
            <a:endParaRPr lang="en-US" dirty="0"/>
          </a:p>
        </p:txBody>
      </p:sp>
      <p:sp>
        <p:nvSpPr>
          <p:cNvPr id="81" name="Rectangle 80">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24D1965B-1872-32CA-83BA-09A25D53F4AD}"/>
              </a:ext>
            </a:extLst>
          </p:cNvPr>
          <p:cNvGraphicFramePr>
            <a:graphicFrameLocks/>
          </p:cNvGraphicFramePr>
          <p:nvPr>
            <p:extLst>
              <p:ext uri="{D42A27DB-BD31-4B8C-83A1-F6EECF244321}">
                <p14:modId xmlns:p14="http://schemas.microsoft.com/office/powerpoint/2010/main" val="635946902"/>
              </p:ext>
            </p:extLst>
          </p:nvPr>
        </p:nvGraphicFramePr>
        <p:xfrm>
          <a:off x="511011" y="657369"/>
          <a:ext cx="5028041" cy="54343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65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44D-3AE0-D724-830D-6044EC329007}"/>
              </a:ext>
            </a:extLst>
          </p:cNvPr>
          <p:cNvSpPr>
            <a:spLocks noGrp="1"/>
          </p:cNvSpPr>
          <p:nvPr>
            <p:ph type="title"/>
          </p:nvPr>
        </p:nvSpPr>
        <p:spPr>
          <a:xfrm>
            <a:off x="517870" y="929481"/>
            <a:ext cx="11165481" cy="1073056"/>
          </a:xfrm>
        </p:spPr>
        <p:txBody>
          <a:bodyPr/>
          <a:lstStyle/>
          <a:p>
            <a:r>
              <a:rPr lang="en-US" dirty="0"/>
              <a:t>Total Rooms Above Ground</a:t>
            </a:r>
          </a:p>
        </p:txBody>
      </p:sp>
      <p:sp>
        <p:nvSpPr>
          <p:cNvPr id="3" name="Text Placeholder 2">
            <a:extLst>
              <a:ext uri="{FF2B5EF4-FFF2-40B4-BE49-F238E27FC236}">
                <a16:creationId xmlns:a16="http://schemas.microsoft.com/office/drawing/2014/main" id="{5BDDB047-B611-507E-F7F7-506C5A1DAAE3}"/>
              </a:ext>
            </a:extLst>
          </p:cNvPr>
          <p:cNvSpPr>
            <a:spLocks noGrp="1"/>
          </p:cNvSpPr>
          <p:nvPr>
            <p:ph type="body" idx="1"/>
          </p:nvPr>
        </p:nvSpPr>
        <p:spPr>
          <a:xfrm>
            <a:off x="568270" y="1466009"/>
            <a:ext cx="4919892" cy="593475"/>
          </a:xfrm>
        </p:spPr>
        <p:txBody>
          <a:bodyPr>
            <a:normAutofit/>
          </a:bodyPr>
          <a:lstStyle/>
          <a:p>
            <a:r>
              <a:rPr lang="en-US" sz="2000" dirty="0"/>
              <a:t>Analysis results: </a:t>
            </a:r>
            <a:r>
              <a:rPr lang="en-US" sz="2000" dirty="0">
                <a:solidFill>
                  <a:srgbClr val="00B050"/>
                </a:solidFill>
              </a:rPr>
              <a:t>reject null hypothesis</a:t>
            </a:r>
          </a:p>
        </p:txBody>
      </p:sp>
      <p:sp>
        <p:nvSpPr>
          <p:cNvPr id="4" name="Content Placeholder 3">
            <a:extLst>
              <a:ext uri="{FF2B5EF4-FFF2-40B4-BE49-F238E27FC236}">
                <a16:creationId xmlns:a16="http://schemas.microsoft.com/office/drawing/2014/main" id="{57B8A9D0-5FFF-2CD9-BC50-6CC91FC9A1FD}"/>
              </a:ext>
            </a:extLst>
          </p:cNvPr>
          <p:cNvSpPr>
            <a:spLocks noGrp="1"/>
          </p:cNvSpPr>
          <p:nvPr>
            <p:ph sz="half" idx="2"/>
          </p:nvPr>
        </p:nvSpPr>
        <p:spPr>
          <a:xfrm>
            <a:off x="508649" y="2539065"/>
            <a:ext cx="4919892" cy="3250226"/>
          </a:xfrm>
        </p:spPr>
        <p:txBody>
          <a:bodyPr>
            <a:normAutofit fontScale="85000" lnSpcReduction="20000"/>
          </a:bodyPr>
          <a:lstStyle/>
          <a:p>
            <a:r>
              <a:rPr lang="en-US" b="1" dirty="0"/>
              <a:t>Correlation:</a:t>
            </a:r>
            <a:r>
              <a:rPr lang="en-US" dirty="0"/>
              <a:t> 0.534</a:t>
            </a:r>
          </a:p>
          <a:p>
            <a:r>
              <a:rPr lang="en-US" b="1" dirty="0"/>
              <a:t>T-tests:</a:t>
            </a:r>
          </a:p>
          <a:p>
            <a:r>
              <a:rPr lang="it-IT" sz="1800" b="0" i="0" u="none" strike="noStrike" dirty="0">
                <a:solidFill>
                  <a:srgbClr val="000000"/>
                </a:solidFill>
                <a:effectLst/>
                <a:latin typeface="Calibri" panose="020F0502020204030204" pitchFamily="34" charset="0"/>
              </a:rPr>
              <a:t>    Ho: μ1 - μ2 = 0</a:t>
            </a:r>
            <a:br>
              <a:rPr lang="it-IT" sz="1800" b="0" i="0" u="none" strike="noStrike" dirty="0">
                <a:solidFill>
                  <a:srgbClr val="000000"/>
                </a:solidFill>
                <a:effectLst/>
                <a:latin typeface="Calibri" panose="020F0502020204030204" pitchFamily="34" charset="0"/>
              </a:rPr>
            </a:br>
            <a:r>
              <a:rPr lang="it-IT" sz="1800" b="0" i="0" u="none" strike="noStrike" dirty="0">
                <a:solidFill>
                  <a:srgbClr val="000000"/>
                </a:solidFill>
                <a:effectLst/>
                <a:latin typeface="Calibri" panose="020F0502020204030204" pitchFamily="34" charset="0"/>
              </a:rPr>
              <a:t>    Ha: μ1 - μ2 ≠ 0</a:t>
            </a:r>
            <a:r>
              <a:rPr lang="it-IT" dirty="0"/>
              <a:t> </a:t>
            </a:r>
            <a:endParaRPr lang="en-US" dirty="0"/>
          </a:p>
          <a:p>
            <a:r>
              <a:rPr lang="en-US" dirty="0"/>
              <a:t>    Separated by two groups: </a:t>
            </a:r>
            <a:br>
              <a:rPr lang="en-US" dirty="0"/>
            </a:br>
            <a:r>
              <a:rPr lang="en-US" dirty="0"/>
              <a:t>    </a:t>
            </a:r>
            <a:r>
              <a:rPr lang="en-US" b="1" dirty="0"/>
              <a:t>Total rooms &lt;7</a:t>
            </a:r>
            <a:r>
              <a:rPr lang="en-US" dirty="0"/>
              <a:t> and </a:t>
            </a:r>
            <a:r>
              <a:rPr lang="en-US" b="1" dirty="0"/>
              <a:t>Total rooms </a:t>
            </a:r>
            <a:r>
              <a:rPr lang="en-US" b="1" i="0" dirty="0"/>
              <a:t>≥7</a:t>
            </a:r>
          </a:p>
          <a:p>
            <a:r>
              <a:rPr lang="en-US" b="1" dirty="0"/>
              <a:t>P-value: </a:t>
            </a:r>
            <a:r>
              <a:rPr lang="en-US" sz="1800" b="0" i="0" u="none" strike="noStrike" dirty="0">
                <a:solidFill>
                  <a:srgbClr val="000000"/>
                </a:solidFill>
                <a:effectLst/>
                <a:latin typeface="Calibri" panose="020F0502020204030204" pitchFamily="34" charset="0"/>
              </a:rPr>
              <a:t>1.0968E-63</a:t>
            </a:r>
            <a:r>
              <a:rPr lang="en-US" dirty="0"/>
              <a:t> (&lt;0.05)</a:t>
            </a:r>
          </a:p>
          <a:p>
            <a:r>
              <a:rPr lang="en-US" b="1" dirty="0"/>
              <a:t>Confidence interval: </a:t>
            </a:r>
            <a:r>
              <a:rPr lang="en-US" dirty="0"/>
              <a:t>At the 95% confidence level, the difference of means (70,849) is between 63,174 and 78,523.</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95EF9FF2-0F9E-43BB-88BD-DD45B627754E}"/>
                  </a:ext>
                </a:extLst>
              </p:cNvPr>
              <p:cNvGraphicFramePr>
                <a:graphicFrameLocks/>
              </p:cNvGraphicFramePr>
              <p:nvPr>
                <p:extLst>
                  <p:ext uri="{D42A27DB-BD31-4B8C-83A1-F6EECF244321}">
                    <p14:modId xmlns:p14="http://schemas.microsoft.com/office/powerpoint/2010/main" val="3554840820"/>
                  </p:ext>
                </p:extLst>
              </p:nvPr>
            </p:nvGraphicFramePr>
            <p:xfrm>
              <a:off x="5631200" y="2169093"/>
              <a:ext cx="6052151" cy="40298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95EF9FF2-0F9E-43BB-88BD-DD45B627754E}"/>
                  </a:ext>
                </a:extLst>
              </p:cNvPr>
              <p:cNvPicPr>
                <a:picLocks noGrp="1" noRot="1" noChangeAspect="1" noMove="1" noResize="1" noEditPoints="1" noAdjustHandles="1" noChangeArrowheads="1" noChangeShapeType="1"/>
              </p:cNvPicPr>
              <p:nvPr/>
            </p:nvPicPr>
            <p:blipFill>
              <a:blip r:embed="rId4"/>
              <a:stretch>
                <a:fillRect/>
              </a:stretch>
            </p:blipFill>
            <p:spPr>
              <a:xfrm>
                <a:off x="5631200" y="2169093"/>
                <a:ext cx="6052151" cy="4029887"/>
              </a:xfrm>
              <a:prstGeom prst="rect">
                <a:avLst/>
              </a:prstGeom>
            </p:spPr>
          </p:pic>
        </mc:Fallback>
      </mc:AlternateContent>
    </p:spTree>
    <p:extLst>
      <p:ext uri="{BB962C8B-B14F-4D97-AF65-F5344CB8AC3E}">
        <p14:creationId xmlns:p14="http://schemas.microsoft.com/office/powerpoint/2010/main" val="376503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44D-3AE0-D724-830D-6044EC329007}"/>
              </a:ext>
            </a:extLst>
          </p:cNvPr>
          <p:cNvSpPr>
            <a:spLocks noGrp="1"/>
          </p:cNvSpPr>
          <p:nvPr>
            <p:ph type="title"/>
          </p:nvPr>
        </p:nvSpPr>
        <p:spPr>
          <a:xfrm>
            <a:off x="517870" y="929481"/>
            <a:ext cx="11165481" cy="1073056"/>
          </a:xfrm>
        </p:spPr>
        <p:txBody>
          <a:bodyPr/>
          <a:lstStyle/>
          <a:p>
            <a:r>
              <a:rPr lang="en-US" dirty="0"/>
              <a:t>Year Built</a:t>
            </a:r>
          </a:p>
        </p:txBody>
      </p:sp>
      <p:sp>
        <p:nvSpPr>
          <p:cNvPr id="3" name="Text Placeholder 2">
            <a:extLst>
              <a:ext uri="{FF2B5EF4-FFF2-40B4-BE49-F238E27FC236}">
                <a16:creationId xmlns:a16="http://schemas.microsoft.com/office/drawing/2014/main" id="{5BDDB047-B611-507E-F7F7-506C5A1DAAE3}"/>
              </a:ext>
            </a:extLst>
          </p:cNvPr>
          <p:cNvSpPr>
            <a:spLocks noGrp="1"/>
          </p:cNvSpPr>
          <p:nvPr>
            <p:ph type="body" idx="1"/>
          </p:nvPr>
        </p:nvSpPr>
        <p:spPr>
          <a:xfrm>
            <a:off x="517870" y="1530908"/>
            <a:ext cx="4919892" cy="593475"/>
          </a:xfrm>
        </p:spPr>
        <p:txBody>
          <a:bodyPr>
            <a:normAutofit/>
          </a:bodyPr>
          <a:lstStyle/>
          <a:p>
            <a:r>
              <a:rPr lang="en-US" sz="2000" dirty="0"/>
              <a:t>Analysis results: </a:t>
            </a:r>
            <a:r>
              <a:rPr lang="en-US" sz="2000" dirty="0">
                <a:solidFill>
                  <a:srgbClr val="00B050"/>
                </a:solidFill>
              </a:rPr>
              <a:t>reject null hypothesis</a:t>
            </a:r>
            <a:endParaRPr lang="en-US" sz="2000" dirty="0"/>
          </a:p>
        </p:txBody>
      </p:sp>
      <p:sp>
        <p:nvSpPr>
          <p:cNvPr id="4" name="Content Placeholder 3">
            <a:extLst>
              <a:ext uri="{FF2B5EF4-FFF2-40B4-BE49-F238E27FC236}">
                <a16:creationId xmlns:a16="http://schemas.microsoft.com/office/drawing/2014/main" id="{57B8A9D0-5FFF-2CD9-BC50-6CC91FC9A1FD}"/>
              </a:ext>
            </a:extLst>
          </p:cNvPr>
          <p:cNvSpPr>
            <a:spLocks noGrp="1"/>
          </p:cNvSpPr>
          <p:nvPr>
            <p:ph sz="half" idx="2"/>
          </p:nvPr>
        </p:nvSpPr>
        <p:spPr>
          <a:xfrm>
            <a:off x="517870" y="2502354"/>
            <a:ext cx="4919892" cy="3250226"/>
          </a:xfrm>
        </p:spPr>
        <p:txBody>
          <a:bodyPr>
            <a:normAutofit fontScale="85000" lnSpcReduction="20000"/>
          </a:bodyPr>
          <a:lstStyle/>
          <a:p>
            <a:r>
              <a:rPr lang="en-US" b="1" dirty="0"/>
              <a:t>Correlation:</a:t>
            </a:r>
            <a:r>
              <a:rPr lang="en-US" dirty="0"/>
              <a:t> 0.523</a:t>
            </a:r>
          </a:p>
          <a:p>
            <a:r>
              <a:rPr lang="en-US" b="1" dirty="0"/>
              <a:t>T-tests:</a:t>
            </a:r>
          </a:p>
          <a:p>
            <a:r>
              <a:rPr lang="it-IT" sz="1800" b="0" i="0" u="none" strike="noStrike" dirty="0">
                <a:solidFill>
                  <a:srgbClr val="000000"/>
                </a:solidFill>
                <a:effectLst/>
                <a:latin typeface="Calibri" panose="020F0502020204030204" pitchFamily="34" charset="0"/>
              </a:rPr>
              <a:t>    Ho: μ1 - μ2 = 0</a:t>
            </a:r>
            <a:br>
              <a:rPr lang="it-IT" sz="1800" b="0" i="0" u="none" strike="noStrike" dirty="0">
                <a:solidFill>
                  <a:srgbClr val="000000"/>
                </a:solidFill>
                <a:effectLst/>
                <a:latin typeface="Calibri" panose="020F0502020204030204" pitchFamily="34" charset="0"/>
              </a:rPr>
            </a:br>
            <a:r>
              <a:rPr lang="it-IT" sz="1800" b="0" i="0" u="none" strike="noStrike" dirty="0">
                <a:solidFill>
                  <a:srgbClr val="000000"/>
                </a:solidFill>
                <a:effectLst/>
                <a:latin typeface="Calibri" panose="020F0502020204030204" pitchFamily="34" charset="0"/>
              </a:rPr>
              <a:t>    Ha: μ1 - μ2 ≠ 0</a:t>
            </a:r>
            <a:r>
              <a:rPr lang="it-IT" dirty="0"/>
              <a:t> </a:t>
            </a:r>
            <a:endParaRPr lang="en-US" dirty="0"/>
          </a:p>
          <a:p>
            <a:r>
              <a:rPr lang="en-US" dirty="0"/>
              <a:t>    Separated by two groups: </a:t>
            </a:r>
            <a:br>
              <a:rPr lang="en-US" dirty="0"/>
            </a:br>
            <a:r>
              <a:rPr lang="en-US" dirty="0"/>
              <a:t>    </a:t>
            </a:r>
            <a:r>
              <a:rPr lang="en-US" b="1" dirty="0"/>
              <a:t>Year Built &lt;1971</a:t>
            </a:r>
            <a:r>
              <a:rPr lang="en-US" dirty="0"/>
              <a:t> and </a:t>
            </a:r>
            <a:r>
              <a:rPr lang="en-US" b="1" dirty="0"/>
              <a:t>Year Built </a:t>
            </a:r>
            <a:r>
              <a:rPr lang="en-US" b="1" i="0" dirty="0"/>
              <a:t>≥1</a:t>
            </a:r>
            <a:r>
              <a:rPr lang="en-US" b="1" dirty="0"/>
              <a:t>971</a:t>
            </a:r>
            <a:endParaRPr lang="en-US" b="1" i="0" dirty="0"/>
          </a:p>
          <a:p>
            <a:r>
              <a:rPr lang="en-US" b="1" dirty="0"/>
              <a:t>P-value: </a:t>
            </a:r>
            <a:r>
              <a:rPr lang="en-US" sz="1800" b="0" i="0" u="none" strike="noStrike" dirty="0">
                <a:solidFill>
                  <a:srgbClr val="000000"/>
                </a:solidFill>
                <a:effectLst/>
                <a:latin typeface="Calibri" panose="020F0502020204030204" pitchFamily="34" charset="0"/>
              </a:rPr>
              <a:t>1.19022E-89</a:t>
            </a:r>
            <a:r>
              <a:rPr lang="en-US" sz="1600" dirty="0"/>
              <a:t> </a:t>
            </a:r>
            <a:r>
              <a:rPr lang="en-US" dirty="0"/>
              <a:t>(&lt;0.05)</a:t>
            </a:r>
          </a:p>
          <a:p>
            <a:r>
              <a:rPr lang="en-US" b="1" dirty="0"/>
              <a:t>Confidence interval: </a:t>
            </a:r>
            <a:r>
              <a:rPr lang="en-US" dirty="0"/>
              <a:t>At the 95% confidence level, the difference of means (77,008) is between 70,081 and 83,936.</a:t>
            </a:r>
          </a:p>
        </p:txBody>
      </p:sp>
      <p:graphicFrame>
        <p:nvGraphicFramePr>
          <p:cNvPr id="5" name="Chart 4">
            <a:extLst>
              <a:ext uri="{FF2B5EF4-FFF2-40B4-BE49-F238E27FC236}">
                <a16:creationId xmlns:a16="http://schemas.microsoft.com/office/drawing/2014/main" id="{92389048-45CE-4B7D-88BA-A6CB4B789C91}"/>
              </a:ext>
            </a:extLst>
          </p:cNvPr>
          <p:cNvGraphicFramePr>
            <a:graphicFrameLocks/>
          </p:cNvGraphicFramePr>
          <p:nvPr>
            <p:extLst>
              <p:ext uri="{D42A27DB-BD31-4B8C-83A1-F6EECF244321}">
                <p14:modId xmlns:p14="http://schemas.microsoft.com/office/powerpoint/2010/main" val="4049520516"/>
              </p:ext>
            </p:extLst>
          </p:nvPr>
        </p:nvGraphicFramePr>
        <p:xfrm>
          <a:off x="5595695" y="979881"/>
          <a:ext cx="5929723" cy="49990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3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44D-3AE0-D724-830D-6044EC329007}"/>
              </a:ext>
            </a:extLst>
          </p:cNvPr>
          <p:cNvSpPr>
            <a:spLocks noGrp="1"/>
          </p:cNvSpPr>
          <p:nvPr>
            <p:ph type="title"/>
          </p:nvPr>
        </p:nvSpPr>
        <p:spPr>
          <a:xfrm>
            <a:off x="366670" y="955646"/>
            <a:ext cx="11165481" cy="1073056"/>
          </a:xfrm>
        </p:spPr>
        <p:txBody>
          <a:bodyPr/>
          <a:lstStyle/>
          <a:p>
            <a:r>
              <a:rPr lang="en-US" dirty="0"/>
              <a:t>Overall Quality</a:t>
            </a:r>
          </a:p>
        </p:txBody>
      </p:sp>
      <p:sp>
        <p:nvSpPr>
          <p:cNvPr id="3" name="Text Placeholder 2">
            <a:extLst>
              <a:ext uri="{FF2B5EF4-FFF2-40B4-BE49-F238E27FC236}">
                <a16:creationId xmlns:a16="http://schemas.microsoft.com/office/drawing/2014/main" id="{5BDDB047-B611-507E-F7F7-506C5A1DAAE3}"/>
              </a:ext>
            </a:extLst>
          </p:cNvPr>
          <p:cNvSpPr>
            <a:spLocks noGrp="1"/>
          </p:cNvSpPr>
          <p:nvPr>
            <p:ph type="body" idx="1"/>
          </p:nvPr>
        </p:nvSpPr>
        <p:spPr>
          <a:xfrm>
            <a:off x="366670" y="1492174"/>
            <a:ext cx="4919892" cy="593475"/>
          </a:xfrm>
        </p:spPr>
        <p:txBody>
          <a:bodyPr>
            <a:normAutofit/>
          </a:bodyPr>
          <a:lstStyle/>
          <a:p>
            <a:r>
              <a:rPr lang="en-US" sz="2000" dirty="0"/>
              <a:t>Analysis results: </a:t>
            </a:r>
            <a:r>
              <a:rPr lang="en-US" sz="2000" dirty="0">
                <a:solidFill>
                  <a:srgbClr val="00B050"/>
                </a:solidFill>
              </a:rPr>
              <a:t>reject null hypothesis</a:t>
            </a:r>
            <a:endParaRPr lang="en-US" sz="2000" dirty="0"/>
          </a:p>
        </p:txBody>
      </p:sp>
      <p:sp>
        <p:nvSpPr>
          <p:cNvPr id="4" name="Content Placeholder 3">
            <a:extLst>
              <a:ext uri="{FF2B5EF4-FFF2-40B4-BE49-F238E27FC236}">
                <a16:creationId xmlns:a16="http://schemas.microsoft.com/office/drawing/2014/main" id="{57B8A9D0-5FFF-2CD9-BC50-6CC91FC9A1FD}"/>
              </a:ext>
            </a:extLst>
          </p:cNvPr>
          <p:cNvSpPr>
            <a:spLocks noGrp="1"/>
          </p:cNvSpPr>
          <p:nvPr>
            <p:ph sz="half" idx="2"/>
          </p:nvPr>
        </p:nvSpPr>
        <p:spPr>
          <a:xfrm>
            <a:off x="508649" y="2524837"/>
            <a:ext cx="4919892" cy="3250226"/>
          </a:xfrm>
        </p:spPr>
        <p:txBody>
          <a:bodyPr>
            <a:normAutofit fontScale="85000" lnSpcReduction="20000"/>
          </a:bodyPr>
          <a:lstStyle/>
          <a:p>
            <a:r>
              <a:rPr lang="en-US" b="1" dirty="0"/>
              <a:t>Correlation:</a:t>
            </a:r>
            <a:r>
              <a:rPr lang="en-US" dirty="0"/>
              <a:t> 0.79</a:t>
            </a:r>
          </a:p>
          <a:p>
            <a:r>
              <a:rPr lang="en-US" b="1" dirty="0"/>
              <a:t>T-tests:</a:t>
            </a:r>
          </a:p>
          <a:p>
            <a:r>
              <a:rPr lang="it-IT" sz="1800" b="0" i="0" u="none" strike="noStrike" dirty="0">
                <a:solidFill>
                  <a:srgbClr val="000000"/>
                </a:solidFill>
                <a:effectLst/>
                <a:latin typeface="Calibri" panose="020F0502020204030204" pitchFamily="34" charset="0"/>
              </a:rPr>
              <a:t>    Ho: μ1 - μ2 = 0</a:t>
            </a:r>
            <a:br>
              <a:rPr lang="it-IT" sz="1800" b="0" i="0" u="none" strike="noStrike" dirty="0">
                <a:solidFill>
                  <a:srgbClr val="000000"/>
                </a:solidFill>
                <a:effectLst/>
                <a:latin typeface="Calibri" panose="020F0502020204030204" pitchFamily="34" charset="0"/>
              </a:rPr>
            </a:br>
            <a:r>
              <a:rPr lang="it-IT" sz="1800" b="0" i="0" u="none" strike="noStrike" dirty="0">
                <a:solidFill>
                  <a:srgbClr val="000000"/>
                </a:solidFill>
                <a:effectLst/>
                <a:latin typeface="Calibri" panose="020F0502020204030204" pitchFamily="34" charset="0"/>
              </a:rPr>
              <a:t>    Ha: μ1 - μ2 ≠ 0</a:t>
            </a:r>
            <a:r>
              <a:rPr lang="it-IT" dirty="0"/>
              <a:t> </a:t>
            </a:r>
            <a:endParaRPr lang="en-US" dirty="0"/>
          </a:p>
          <a:p>
            <a:r>
              <a:rPr lang="en-US" dirty="0"/>
              <a:t>    Separated by two groups: </a:t>
            </a:r>
            <a:br>
              <a:rPr lang="en-US" dirty="0"/>
            </a:br>
            <a:r>
              <a:rPr lang="en-US" dirty="0"/>
              <a:t>    </a:t>
            </a:r>
            <a:r>
              <a:rPr lang="en-US" b="1" dirty="0"/>
              <a:t>Overall quality &lt;6</a:t>
            </a:r>
            <a:r>
              <a:rPr lang="en-US" dirty="0"/>
              <a:t> and </a:t>
            </a:r>
            <a:r>
              <a:rPr lang="en-US" b="1" dirty="0"/>
              <a:t>overall quality </a:t>
            </a:r>
            <a:r>
              <a:rPr lang="en-US" b="1" i="0" dirty="0"/>
              <a:t>≥6</a:t>
            </a:r>
          </a:p>
          <a:p>
            <a:r>
              <a:rPr lang="en-US" b="1" dirty="0"/>
              <a:t>P-value: </a:t>
            </a:r>
            <a:r>
              <a:rPr lang="en-US" sz="1800" b="0" i="0" u="none" strike="noStrike" dirty="0">
                <a:solidFill>
                  <a:srgbClr val="000000"/>
                </a:solidFill>
                <a:effectLst/>
                <a:latin typeface="Calibri" panose="020F0502020204030204" pitchFamily="34" charset="0"/>
              </a:rPr>
              <a:t>5.9183E-145</a:t>
            </a:r>
            <a:r>
              <a:rPr lang="en-US" sz="1600" dirty="0"/>
              <a:t> </a:t>
            </a:r>
            <a:r>
              <a:rPr lang="en-US" dirty="0"/>
              <a:t>(&lt;0.05)</a:t>
            </a:r>
          </a:p>
          <a:p>
            <a:r>
              <a:rPr lang="en-US" b="1" dirty="0"/>
              <a:t>Confidence interval: </a:t>
            </a:r>
            <a:r>
              <a:rPr lang="en-US" dirty="0"/>
              <a:t>At the 95% confidence level, the difference of means (87,549) is between 81,678 and 93,420.</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4839CBEF-57E1-419D-9DF6-68BC3D593B15}"/>
                  </a:ext>
                </a:extLst>
              </p:cNvPr>
              <p:cNvGraphicFramePr>
                <a:graphicFrameLocks/>
              </p:cNvGraphicFramePr>
              <p:nvPr>
                <p:extLst>
                  <p:ext uri="{D42A27DB-BD31-4B8C-83A1-F6EECF244321}">
                    <p14:modId xmlns:p14="http://schemas.microsoft.com/office/powerpoint/2010/main" val="1527762071"/>
                  </p:ext>
                </p:extLst>
              </p:nvPr>
            </p:nvGraphicFramePr>
            <p:xfrm>
              <a:off x="5552925" y="1720800"/>
              <a:ext cx="6130426" cy="455039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4839CBEF-57E1-419D-9DF6-68BC3D593B15}"/>
                  </a:ext>
                </a:extLst>
              </p:cNvPr>
              <p:cNvPicPr>
                <a:picLocks noGrp="1" noRot="1" noChangeAspect="1" noMove="1" noResize="1" noEditPoints="1" noAdjustHandles="1" noChangeArrowheads="1" noChangeShapeType="1"/>
              </p:cNvPicPr>
              <p:nvPr/>
            </p:nvPicPr>
            <p:blipFill>
              <a:blip r:embed="rId4"/>
              <a:stretch>
                <a:fillRect/>
              </a:stretch>
            </p:blipFill>
            <p:spPr>
              <a:xfrm>
                <a:off x="5552925" y="1720800"/>
                <a:ext cx="6130426" cy="4550399"/>
              </a:xfrm>
              <a:prstGeom prst="rect">
                <a:avLst/>
              </a:prstGeom>
            </p:spPr>
          </p:pic>
        </mc:Fallback>
      </mc:AlternateContent>
    </p:spTree>
    <p:extLst>
      <p:ext uri="{BB962C8B-B14F-4D97-AF65-F5344CB8AC3E}">
        <p14:creationId xmlns:p14="http://schemas.microsoft.com/office/powerpoint/2010/main" val="233583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7A86ACF9-9A8C-EC3E-22F0-9B198A95723A}"/>
              </a:ext>
            </a:extLst>
          </p:cNvPr>
          <p:cNvSpPr txBox="1">
            <a:spLocks/>
          </p:cNvSpPr>
          <p:nvPr/>
        </p:nvSpPr>
        <p:spPr>
          <a:xfrm>
            <a:off x="459926" y="931850"/>
            <a:ext cx="8687143" cy="19341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dirty="0"/>
              <a:t>Recommendations</a:t>
            </a:r>
          </a:p>
        </p:txBody>
      </p:sp>
      <p:sp>
        <p:nvSpPr>
          <p:cNvPr id="32" name="Rectangle 3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extBox 7">
            <a:extLst>
              <a:ext uri="{FF2B5EF4-FFF2-40B4-BE49-F238E27FC236}">
                <a16:creationId xmlns:a16="http://schemas.microsoft.com/office/drawing/2014/main" id="{F5968BB1-A61F-372D-C2C1-67A44572985D}"/>
              </a:ext>
            </a:extLst>
          </p:cNvPr>
          <p:cNvGraphicFramePr/>
          <p:nvPr>
            <p:extLst>
              <p:ext uri="{D42A27DB-BD31-4B8C-83A1-F6EECF244321}">
                <p14:modId xmlns:p14="http://schemas.microsoft.com/office/powerpoint/2010/main" val="587820084"/>
              </p:ext>
            </p:extLst>
          </p:nvPr>
        </p:nvGraphicFramePr>
        <p:xfrm>
          <a:off x="1021525" y="2464621"/>
          <a:ext cx="10289674" cy="3827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7B1DE964-DE9E-4694-E12B-9ADEF17317AD}"/>
              </a:ext>
            </a:extLst>
          </p:cNvPr>
          <p:cNvSpPr txBox="1"/>
          <p:nvPr/>
        </p:nvSpPr>
        <p:spPr>
          <a:xfrm>
            <a:off x="2098589" y="2057566"/>
            <a:ext cx="8135547" cy="646331"/>
          </a:xfrm>
          <a:prstGeom prst="rect">
            <a:avLst/>
          </a:prstGeom>
          <a:noFill/>
        </p:spPr>
        <p:txBody>
          <a:bodyPr wrap="square">
            <a:spAutoFit/>
          </a:bodyPr>
          <a:lstStyle/>
          <a:p>
            <a:r>
              <a:rPr lang="en-US" dirty="0"/>
              <a:t>Focus on the following factors when investing in mortgage-backed securities:</a:t>
            </a:r>
          </a:p>
          <a:p>
            <a:endParaRPr lang="en-US" dirty="0"/>
          </a:p>
        </p:txBody>
      </p:sp>
    </p:spTree>
    <p:extLst>
      <p:ext uri="{BB962C8B-B14F-4D97-AF65-F5344CB8AC3E}">
        <p14:creationId xmlns:p14="http://schemas.microsoft.com/office/powerpoint/2010/main" val="227416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C461-3CDA-0D47-4FF1-2E955C285B7D}"/>
              </a:ext>
            </a:extLst>
          </p:cNvPr>
          <p:cNvSpPr>
            <a:spLocks noGrp="1"/>
          </p:cNvSpPr>
          <p:nvPr>
            <p:ph type="title"/>
          </p:nvPr>
        </p:nvSpPr>
        <p:spPr/>
        <p:txBody>
          <a:bodyPr/>
          <a:lstStyle/>
          <a:p>
            <a:r>
              <a:rPr lang="en-US" dirty="0"/>
              <a:t>Recommendations</a:t>
            </a:r>
          </a:p>
        </p:txBody>
      </p:sp>
      <p:sp>
        <p:nvSpPr>
          <p:cNvPr id="4" name="Content Placeholder 3">
            <a:extLst>
              <a:ext uri="{FF2B5EF4-FFF2-40B4-BE49-F238E27FC236}">
                <a16:creationId xmlns:a16="http://schemas.microsoft.com/office/drawing/2014/main" id="{8367CE96-D5B5-80B5-4290-F7F861CFB685}"/>
              </a:ext>
            </a:extLst>
          </p:cNvPr>
          <p:cNvSpPr>
            <a:spLocks noGrp="1"/>
          </p:cNvSpPr>
          <p:nvPr>
            <p:ph sz="half" idx="2"/>
          </p:nvPr>
        </p:nvSpPr>
        <p:spPr>
          <a:xfrm>
            <a:off x="517870" y="1850400"/>
            <a:ext cx="11074130" cy="4550399"/>
          </a:xfrm>
        </p:spPr>
        <p:txBody>
          <a:bodyPr/>
          <a:lstStyle/>
          <a:p>
            <a:pPr marL="342900" indent="-342900">
              <a:buFont typeface="Arial" panose="020B0604020202020204" pitchFamily="34" charset="0"/>
              <a:buChar char="•"/>
            </a:pPr>
            <a:r>
              <a:rPr lang="en-US" dirty="0"/>
              <a:t>Lot area and number of bedrooms have minimal impact on sale price</a:t>
            </a:r>
          </a:p>
          <a:p>
            <a:pPr marL="342900" indent="-342900">
              <a:buFont typeface="Arial" panose="020B0604020202020204" pitchFamily="34" charset="0"/>
              <a:buChar char="•"/>
            </a:pPr>
            <a:r>
              <a:rPr lang="en-US" dirty="0"/>
              <a:t>Overall condition has NO effect on sale price</a:t>
            </a:r>
          </a:p>
          <a:p>
            <a:r>
              <a:rPr lang="en-US" b="1" dirty="0"/>
              <a:t>Practical recommendations: </a:t>
            </a:r>
          </a:p>
          <a:p>
            <a:pPr lvl="1" indent="0">
              <a:buNone/>
            </a:pPr>
            <a:r>
              <a:rPr lang="en-US" dirty="0"/>
              <a:t>For investors:</a:t>
            </a:r>
          </a:p>
          <a:p>
            <a:pPr marL="617220" lvl="1" indent="-342900"/>
            <a:r>
              <a:rPr lang="en-US" dirty="0"/>
              <a:t>Invest in newer-built homes in the Northridge neighborhood with a large garage and at least 1 fireplace</a:t>
            </a:r>
          </a:p>
          <a:p>
            <a:pPr marL="617220" lvl="1" indent="-342900"/>
            <a:r>
              <a:rPr lang="en-US" dirty="0"/>
              <a:t>Prioritize homes with more rooms and larger living areas rather than homes with a large lot area</a:t>
            </a:r>
          </a:p>
          <a:p>
            <a:pPr marL="617220" lvl="1" indent="-342900"/>
            <a:r>
              <a:rPr lang="en-US" dirty="0"/>
              <a:t>Prioritize homes with many bathrooms rather than many bedrooms</a:t>
            </a:r>
          </a:p>
          <a:p>
            <a:pPr marL="617220" lvl="1" indent="-342900"/>
            <a:r>
              <a:rPr lang="en-US" dirty="0"/>
              <a:t>Focus on excellent quality homes rather than homes in good condition</a:t>
            </a:r>
          </a:p>
          <a:p>
            <a:pPr lvl="1" indent="0">
              <a:buNone/>
            </a:pPr>
            <a:r>
              <a:rPr lang="en-US" dirty="0"/>
              <a:t>For homebuyers on a budget:</a:t>
            </a:r>
          </a:p>
          <a:p>
            <a:pPr marL="617220" lvl="1" indent="-342900"/>
            <a:r>
              <a:rPr lang="en-US" dirty="0"/>
              <a:t>Even if you don’t have a high budget when home shopping, you may still find an affordable home with a relatively lot area and in excellent condition since sale price isn’t significantly driven by these factors</a:t>
            </a:r>
          </a:p>
          <a:p>
            <a:pPr lvl="1" indent="0">
              <a:buNone/>
            </a:pPr>
            <a:endParaRPr lang="en-US" dirty="0"/>
          </a:p>
        </p:txBody>
      </p:sp>
    </p:spTree>
    <p:extLst>
      <p:ext uri="{BB962C8B-B14F-4D97-AF65-F5344CB8AC3E}">
        <p14:creationId xmlns:p14="http://schemas.microsoft.com/office/powerpoint/2010/main" val="100578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E2566-3F16-93EE-B08E-3494D26EBC96}"/>
              </a:ext>
            </a:extLst>
          </p:cNvPr>
          <p:cNvSpPr>
            <a:spLocks noGrp="1"/>
          </p:cNvSpPr>
          <p:nvPr>
            <p:ph type="title"/>
          </p:nvPr>
        </p:nvSpPr>
        <p:spPr>
          <a:xfrm>
            <a:off x="517870" y="978408"/>
            <a:ext cx="5021182" cy="1709890"/>
          </a:xfrm>
        </p:spPr>
        <p:txBody>
          <a:bodyPr vert="horz" lIns="91440" tIns="45720" rIns="91440" bIns="45720" rtlCol="0" anchor="t">
            <a:normAutofit/>
          </a:bodyPr>
          <a:lstStyle/>
          <a:p>
            <a:r>
              <a:rPr lang="en-US">
                <a:solidFill>
                  <a:schemeClr val="tx2"/>
                </a:solidFill>
              </a:rPr>
              <a:t>QUESTIONS?</a:t>
            </a: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 mark">
            <a:extLst>
              <a:ext uri="{FF2B5EF4-FFF2-40B4-BE49-F238E27FC236}">
                <a16:creationId xmlns:a16="http://schemas.microsoft.com/office/drawing/2014/main" id="{0260E1E8-1961-75F2-2613-847C00EAA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9346" y="2914651"/>
            <a:ext cx="3433308" cy="3433308"/>
          </a:xfrm>
          <a:prstGeom prst="rect">
            <a:avLst/>
          </a:prstGeom>
        </p:spPr>
      </p:pic>
    </p:spTree>
    <p:extLst>
      <p:ext uri="{BB962C8B-B14F-4D97-AF65-F5344CB8AC3E}">
        <p14:creationId xmlns:p14="http://schemas.microsoft.com/office/powerpoint/2010/main" val="8205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09FA-1457-AEDC-742A-A23D2019AADB}"/>
              </a:ext>
            </a:extLst>
          </p:cNvPr>
          <p:cNvSpPr>
            <a:spLocks noGrp="1"/>
          </p:cNvSpPr>
          <p:nvPr>
            <p:ph type="title"/>
          </p:nvPr>
        </p:nvSpPr>
        <p:spPr>
          <a:xfrm>
            <a:off x="3971075" y="897837"/>
            <a:ext cx="5021182" cy="4870457"/>
          </a:xfrm>
        </p:spPr>
        <p:txBody>
          <a:bodyPr/>
          <a:lstStyle/>
          <a:p>
            <a:r>
              <a:rPr lang="en-US" dirty="0"/>
              <a:t>Introduction</a:t>
            </a:r>
          </a:p>
        </p:txBody>
      </p:sp>
      <p:graphicFrame>
        <p:nvGraphicFramePr>
          <p:cNvPr id="8" name="Content Placeholder 2">
            <a:extLst>
              <a:ext uri="{FF2B5EF4-FFF2-40B4-BE49-F238E27FC236}">
                <a16:creationId xmlns:a16="http://schemas.microsoft.com/office/drawing/2014/main" id="{2CD96A41-DB5A-57DF-CDE6-199F01D52619}"/>
              </a:ext>
            </a:extLst>
          </p:cNvPr>
          <p:cNvGraphicFramePr/>
          <p:nvPr>
            <p:extLst>
              <p:ext uri="{D42A27DB-BD31-4B8C-83A1-F6EECF244321}">
                <p14:modId xmlns:p14="http://schemas.microsoft.com/office/powerpoint/2010/main" val="1584445157"/>
              </p:ext>
            </p:extLst>
          </p:nvPr>
        </p:nvGraphicFramePr>
        <p:xfrm>
          <a:off x="1297425" y="2076226"/>
          <a:ext cx="9363686" cy="3883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832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99FAEB5-D20D-48E2-B67F-57D161AE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803F29-6E42-165F-B53D-2009440A458D}"/>
              </a:ext>
            </a:extLst>
          </p:cNvPr>
          <p:cNvSpPr>
            <a:spLocks noGrp="1"/>
          </p:cNvSpPr>
          <p:nvPr>
            <p:ph type="title"/>
          </p:nvPr>
        </p:nvSpPr>
        <p:spPr>
          <a:xfrm>
            <a:off x="6652948" y="971397"/>
            <a:ext cx="5040784" cy="2333778"/>
          </a:xfrm>
        </p:spPr>
        <p:txBody>
          <a:bodyPr vert="horz" lIns="91440" tIns="45720" rIns="91440" bIns="45720" rtlCol="0" anchor="t">
            <a:normAutofit/>
          </a:bodyPr>
          <a:lstStyle/>
          <a:p>
            <a:r>
              <a:rPr lang="en-US" dirty="0"/>
              <a:t>Business Objective</a:t>
            </a:r>
          </a:p>
        </p:txBody>
      </p:sp>
      <p:sp>
        <p:nvSpPr>
          <p:cNvPr id="3" name="Content Placeholder 2">
            <a:extLst>
              <a:ext uri="{FF2B5EF4-FFF2-40B4-BE49-F238E27FC236}">
                <a16:creationId xmlns:a16="http://schemas.microsoft.com/office/drawing/2014/main" id="{417626F2-8666-BB44-D6A1-89EFA456DFFA}"/>
              </a:ext>
            </a:extLst>
          </p:cNvPr>
          <p:cNvSpPr>
            <a:spLocks noGrp="1"/>
          </p:cNvSpPr>
          <p:nvPr>
            <p:ph idx="1"/>
          </p:nvPr>
        </p:nvSpPr>
        <p:spPr>
          <a:xfrm>
            <a:off x="6163200" y="3562119"/>
            <a:ext cx="5539753" cy="1724029"/>
          </a:xfrm>
        </p:spPr>
        <p:txBody>
          <a:bodyPr vert="horz" lIns="91440" tIns="45720" rIns="91440" bIns="45720" rtlCol="0" anchor="t">
            <a:normAutofit/>
          </a:bodyPr>
          <a:lstStyle/>
          <a:p>
            <a:pPr algn="ctr">
              <a:lnSpc>
                <a:spcPct val="100000"/>
              </a:lnSpc>
            </a:pPr>
            <a:r>
              <a:rPr lang="en-US" sz="2200" b="0" i="1" u="none" strike="noStrike" dirty="0">
                <a:effectLst/>
              </a:rPr>
              <a:t>Determine factors </a:t>
            </a:r>
          </a:p>
          <a:p>
            <a:pPr algn="ctr">
              <a:lnSpc>
                <a:spcPct val="100000"/>
              </a:lnSpc>
            </a:pPr>
            <a:r>
              <a:rPr lang="en-US" sz="2200" b="0" i="1" u="none" strike="noStrike" dirty="0">
                <a:effectLst/>
              </a:rPr>
              <a:t>that drive home prices. </a:t>
            </a:r>
            <a:endParaRPr lang="en-US" sz="2200" i="1" dirty="0"/>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AD4185C0-B4AA-7027-0EF3-C35AF1656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9" y="1023971"/>
            <a:ext cx="5021183" cy="5021183"/>
          </a:xfrm>
          <a:prstGeom prst="rect">
            <a:avLst/>
          </a:prstGeom>
        </p:spPr>
      </p:pic>
      <p:sp>
        <p:nvSpPr>
          <p:cNvPr id="18" name="Rectangle 17">
            <a:extLst>
              <a:ext uri="{FF2B5EF4-FFF2-40B4-BE49-F238E27FC236}">
                <a16:creationId xmlns:a16="http://schemas.microsoft.com/office/drawing/2014/main" id="{77632950-D278-4CFA-808C-361D65D66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32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BD2556-AEC4-AF09-289E-7967F9E5474E}"/>
              </a:ext>
            </a:extLst>
          </p:cNvPr>
          <p:cNvSpPr>
            <a:spLocks noGrp="1"/>
          </p:cNvSpPr>
          <p:nvPr>
            <p:ph type="title"/>
          </p:nvPr>
        </p:nvSpPr>
        <p:spPr>
          <a:xfrm>
            <a:off x="517870" y="976160"/>
            <a:ext cx="5021183" cy="2452840"/>
          </a:xfrm>
        </p:spPr>
        <p:txBody>
          <a:bodyPr>
            <a:normAutofit/>
          </a:bodyPr>
          <a:lstStyle/>
          <a:p>
            <a:r>
              <a:rPr lang="en-US" dirty="0"/>
              <a:t>Hypotheses</a:t>
            </a:r>
          </a:p>
        </p:txBody>
      </p:sp>
      <p:sp>
        <p:nvSpPr>
          <p:cNvPr id="26" name="Rectangle 2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C73BC5C2-CC83-94E6-1574-29F5ED150CBD}"/>
              </a:ext>
            </a:extLst>
          </p:cNvPr>
          <p:cNvGraphicFramePr>
            <a:graphicFrameLocks noGrp="1"/>
          </p:cNvGraphicFramePr>
          <p:nvPr>
            <p:ph idx="1"/>
            <p:extLst>
              <p:ext uri="{D42A27DB-BD31-4B8C-83A1-F6EECF244321}">
                <p14:modId xmlns:p14="http://schemas.microsoft.com/office/powerpoint/2010/main" val="507942914"/>
              </p:ext>
            </p:extLst>
          </p:nvPr>
        </p:nvGraphicFramePr>
        <p:xfrm>
          <a:off x="6662738" y="969963"/>
          <a:ext cx="5021262" cy="48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5DF9A1D-4765-8DC8-E7E8-6E8EB7BEE5E3}"/>
              </a:ext>
            </a:extLst>
          </p:cNvPr>
          <p:cNvSpPr txBox="1"/>
          <p:nvPr/>
        </p:nvSpPr>
        <p:spPr>
          <a:xfrm>
            <a:off x="667135" y="3055293"/>
            <a:ext cx="5124394" cy="1384995"/>
          </a:xfrm>
          <a:prstGeom prst="rect">
            <a:avLst/>
          </a:prstGeom>
          <a:noFill/>
        </p:spPr>
        <p:txBody>
          <a:bodyPr wrap="square" rtlCol="0">
            <a:spAutoFit/>
          </a:bodyPr>
          <a:lstStyle/>
          <a:p>
            <a:r>
              <a:rPr lang="en-US" sz="2800" dirty="0"/>
              <a:t>I hypothesized that these factors would influence the sale price of a house.</a:t>
            </a:r>
          </a:p>
        </p:txBody>
      </p:sp>
    </p:spTree>
    <p:extLst>
      <p:ext uri="{BB962C8B-B14F-4D97-AF65-F5344CB8AC3E}">
        <p14:creationId xmlns:p14="http://schemas.microsoft.com/office/powerpoint/2010/main" val="161091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3FBC1D-EC84-D734-2383-7555258499BA}"/>
              </a:ext>
            </a:extLst>
          </p:cNvPr>
          <p:cNvSpPr>
            <a:spLocks noGrp="1"/>
          </p:cNvSpPr>
          <p:nvPr>
            <p:ph type="title"/>
          </p:nvPr>
        </p:nvSpPr>
        <p:spPr>
          <a:xfrm>
            <a:off x="521208" y="976160"/>
            <a:ext cx="11155680" cy="1636411"/>
          </a:xfrm>
        </p:spPr>
        <p:txBody>
          <a:bodyPr>
            <a:normAutofit/>
          </a:bodyPr>
          <a:lstStyle/>
          <a:p>
            <a:r>
              <a:rPr lang="en-US" dirty="0"/>
              <a:t>Hypotheses</a:t>
            </a:r>
          </a:p>
        </p:txBody>
      </p:sp>
      <p:sp>
        <p:nvSpPr>
          <p:cNvPr id="16" name="Rectangle 15">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FFD17D05-646C-9EF6-3764-731780FB2E90}"/>
              </a:ext>
            </a:extLst>
          </p:cNvPr>
          <p:cNvGraphicFramePr>
            <a:graphicFrameLocks noGrp="1"/>
          </p:cNvGraphicFramePr>
          <p:nvPr>
            <p:ph idx="1"/>
            <p:extLst>
              <p:ext uri="{D42A27DB-BD31-4B8C-83A1-F6EECF244321}">
                <p14:modId xmlns:p14="http://schemas.microsoft.com/office/powerpoint/2010/main" val="2730174440"/>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63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80A506-4FF8-3851-E725-B85407F6EFEE}"/>
              </a:ext>
            </a:extLst>
          </p:cNvPr>
          <p:cNvSpPr>
            <a:spLocks noGrp="1"/>
          </p:cNvSpPr>
          <p:nvPr>
            <p:ph type="title"/>
          </p:nvPr>
        </p:nvSpPr>
        <p:spPr>
          <a:xfrm>
            <a:off x="5539121" y="976160"/>
            <a:ext cx="6144230" cy="1934172"/>
          </a:xfrm>
        </p:spPr>
        <p:txBody>
          <a:bodyPr>
            <a:normAutofit/>
          </a:bodyPr>
          <a:lstStyle/>
          <a:p>
            <a:pPr>
              <a:lnSpc>
                <a:spcPct val="90000"/>
              </a:lnSpc>
            </a:pPr>
            <a:r>
              <a:rPr lang="en-US" sz="4200" dirty="0"/>
              <a:t>Data</a:t>
            </a:r>
            <a:br>
              <a:rPr lang="en-US" sz="4200" dirty="0"/>
            </a:br>
            <a:br>
              <a:rPr lang="en-US" sz="4200" dirty="0"/>
            </a:br>
            <a:endParaRPr lang="en-US" sz="4200" dirty="0"/>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me">
            <a:extLst>
              <a:ext uri="{FF2B5EF4-FFF2-40B4-BE49-F238E27FC236}">
                <a16:creationId xmlns:a16="http://schemas.microsoft.com/office/drawing/2014/main" id="{A300CF92-4EE8-5D31-ED61-DB554E4CC1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13" name="Content Placeholder 2">
            <a:extLst>
              <a:ext uri="{FF2B5EF4-FFF2-40B4-BE49-F238E27FC236}">
                <a16:creationId xmlns:a16="http://schemas.microsoft.com/office/drawing/2014/main" id="{4297D7D2-DF2A-606A-B6DC-D72BE2467B65}"/>
              </a:ext>
            </a:extLst>
          </p:cNvPr>
          <p:cNvSpPr>
            <a:spLocks noGrp="1"/>
          </p:cNvSpPr>
          <p:nvPr>
            <p:ph idx="1"/>
          </p:nvPr>
        </p:nvSpPr>
        <p:spPr>
          <a:xfrm>
            <a:off x="5539121" y="3172570"/>
            <a:ext cx="6144230" cy="3016294"/>
          </a:xfrm>
        </p:spPr>
        <p:txBody>
          <a:bodyPr>
            <a:normAutofit/>
          </a:bodyPr>
          <a:lstStyle/>
          <a:p>
            <a:pPr rtl="0">
              <a:lnSpc>
                <a:spcPct val="100000"/>
              </a:lnSpc>
              <a:spcBef>
                <a:spcPts val="0"/>
              </a:spcBef>
              <a:spcAft>
                <a:spcPts val="1200"/>
              </a:spcAft>
            </a:pPr>
            <a:r>
              <a:rPr lang="en-US" sz="1600" b="0" i="0" u="none" strike="noStrike" dirty="0">
                <a:effectLst/>
                <a:latin typeface="Arial" panose="020B0604020202020204" pitchFamily="34" charset="0"/>
              </a:rPr>
              <a:t>Key details:</a:t>
            </a:r>
          </a:p>
          <a:p>
            <a:pPr marL="285750" indent="-285750" rtl="0">
              <a:lnSpc>
                <a:spcPct val="100000"/>
              </a:lnSpc>
              <a:spcBef>
                <a:spcPts val="0"/>
              </a:spcBef>
              <a:spcAft>
                <a:spcPts val="1200"/>
              </a:spcAft>
              <a:buFont typeface="Arial" panose="020B0604020202020204" pitchFamily="34" charset="0"/>
              <a:buChar char="•"/>
            </a:pPr>
            <a:r>
              <a:rPr lang="en-US" sz="1600" b="1" i="0" u="none" strike="noStrike" dirty="0">
                <a:effectLst/>
                <a:latin typeface="Arial" panose="020B0604020202020204" pitchFamily="34" charset="0"/>
              </a:rPr>
              <a:t>Number of Houses: </a:t>
            </a:r>
            <a:r>
              <a:rPr lang="en-US" sz="1600" b="0" i="0" u="none" strike="noStrike" dirty="0">
                <a:effectLst/>
                <a:latin typeface="Arial" panose="020B0604020202020204" pitchFamily="34" charset="0"/>
              </a:rPr>
              <a:t>The dataset consists of 1460 house IDs.</a:t>
            </a:r>
          </a:p>
          <a:p>
            <a:pPr marL="285750" indent="-285750" rtl="0">
              <a:lnSpc>
                <a:spcPct val="100000"/>
              </a:lnSpc>
              <a:spcBef>
                <a:spcPts val="0"/>
              </a:spcBef>
              <a:spcAft>
                <a:spcPts val="1200"/>
              </a:spcAft>
              <a:buFont typeface="Arial" panose="020B0604020202020204" pitchFamily="34" charset="0"/>
              <a:buChar char="•"/>
            </a:pPr>
            <a:r>
              <a:rPr lang="en-US" sz="1600" b="1" i="0" u="none" strike="noStrike" dirty="0">
                <a:effectLst/>
                <a:latin typeface="Arial" panose="020B0604020202020204" pitchFamily="34" charset="0"/>
              </a:rPr>
              <a:t>Number of Features: </a:t>
            </a:r>
            <a:r>
              <a:rPr lang="en-US" sz="1600" b="0" i="0" u="none" strike="noStrike" dirty="0">
                <a:effectLst/>
                <a:latin typeface="Arial" panose="020B0604020202020204" pitchFamily="34" charset="0"/>
              </a:rPr>
              <a:t>There are 81 different features or variables that describe various aspects of the residential properties.</a:t>
            </a:r>
          </a:p>
          <a:p>
            <a:pPr marL="285750" indent="-285750" rtl="0">
              <a:lnSpc>
                <a:spcPct val="100000"/>
              </a:lnSpc>
              <a:spcBef>
                <a:spcPts val="0"/>
              </a:spcBef>
              <a:spcAft>
                <a:spcPts val="1200"/>
              </a:spcAft>
              <a:buFont typeface="Arial" panose="020B0604020202020204" pitchFamily="34" charset="0"/>
              <a:buChar char="•"/>
            </a:pPr>
            <a:r>
              <a:rPr lang="en-US" sz="1600" b="1" i="0" u="none" strike="noStrike" dirty="0">
                <a:effectLst/>
                <a:latin typeface="Arial" panose="020B0604020202020204" pitchFamily="34" charset="0"/>
              </a:rPr>
              <a:t>Data Types: </a:t>
            </a:r>
            <a:r>
              <a:rPr lang="en-US" sz="1600" b="0" i="0" u="none" strike="noStrike" dirty="0">
                <a:effectLst/>
                <a:latin typeface="Arial" panose="020B0604020202020204" pitchFamily="34" charset="0"/>
              </a:rPr>
              <a:t>The features include both numerical and categorical variables, covering a wide range of aspects such as lot size, number of rooms, location, construction, and more.</a:t>
            </a:r>
          </a:p>
          <a:p>
            <a:pPr>
              <a:lnSpc>
                <a:spcPct val="100000"/>
              </a:lnSpc>
            </a:pPr>
            <a:endParaRPr lang="en-US" sz="1600" dirty="0"/>
          </a:p>
        </p:txBody>
      </p:sp>
      <p:sp>
        <p:nvSpPr>
          <p:cNvPr id="14"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ACE5DF-D9F1-C61A-0204-CA284597AF9F}"/>
              </a:ext>
            </a:extLst>
          </p:cNvPr>
          <p:cNvSpPr txBox="1"/>
          <p:nvPr/>
        </p:nvSpPr>
        <p:spPr>
          <a:xfrm>
            <a:off x="5492932" y="1903274"/>
            <a:ext cx="4963885" cy="1200329"/>
          </a:xfrm>
          <a:prstGeom prst="rect">
            <a:avLst/>
          </a:prstGeom>
          <a:noFill/>
        </p:spPr>
        <p:txBody>
          <a:bodyPr wrap="square" rtlCol="0">
            <a:spAutoFit/>
          </a:bodyPr>
          <a:lstStyle/>
          <a:p>
            <a:r>
              <a:rPr lang="en-US" sz="1800" b="0" i="0" u="none" strike="noStrike" dirty="0">
                <a:solidFill>
                  <a:srgbClr val="3C4043"/>
                </a:solidFill>
                <a:effectLst/>
                <a:latin typeface="Arial" panose="020B0604020202020204" pitchFamily="34" charset="0"/>
              </a:rPr>
              <a:t>This dataset comes from Kaggle. It contains various features and attributes of residential homes in Ames, Iowa, USA. </a:t>
            </a:r>
            <a:endParaRPr lang="en-US" b="0" dirty="0">
              <a:effectLst/>
            </a:endParaRPr>
          </a:p>
          <a:p>
            <a:endParaRPr lang="en-US" dirty="0"/>
          </a:p>
        </p:txBody>
      </p:sp>
    </p:spTree>
    <p:extLst>
      <p:ext uri="{BB962C8B-B14F-4D97-AF65-F5344CB8AC3E}">
        <p14:creationId xmlns:p14="http://schemas.microsoft.com/office/powerpoint/2010/main" val="268391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BC6356CF-BC7F-D547-70E7-3D11946C9E2B}"/>
                  </a:ext>
                </a:extLst>
              </p:cNvPr>
              <p:cNvGraphicFramePr/>
              <p:nvPr>
                <p:extLst>
                  <p:ext uri="{D42A27DB-BD31-4B8C-83A1-F6EECF244321}">
                    <p14:modId xmlns:p14="http://schemas.microsoft.com/office/powerpoint/2010/main" val="2322826328"/>
                  </p:ext>
                </p:extLst>
              </p:nvPr>
            </p:nvGraphicFramePr>
            <p:xfrm>
              <a:off x="451200" y="979200"/>
              <a:ext cx="11289600" cy="54144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BC6356CF-BC7F-D547-70E7-3D11946C9E2B}"/>
                  </a:ext>
                </a:extLst>
              </p:cNvPr>
              <p:cNvPicPr>
                <a:picLocks noGrp="1" noRot="1" noChangeAspect="1" noMove="1" noResize="1" noEditPoints="1" noAdjustHandles="1" noChangeArrowheads="1" noChangeShapeType="1"/>
              </p:cNvPicPr>
              <p:nvPr/>
            </p:nvPicPr>
            <p:blipFill>
              <a:blip r:embed="rId4"/>
              <a:stretch>
                <a:fillRect/>
              </a:stretch>
            </p:blipFill>
            <p:spPr>
              <a:xfrm>
                <a:off x="451200" y="979200"/>
                <a:ext cx="11289600" cy="5414400"/>
              </a:xfrm>
              <a:prstGeom prst="rect">
                <a:avLst/>
              </a:prstGeom>
            </p:spPr>
          </p:pic>
        </mc:Fallback>
      </mc:AlternateContent>
    </p:spTree>
    <p:extLst>
      <p:ext uri="{BB962C8B-B14F-4D97-AF65-F5344CB8AC3E}">
        <p14:creationId xmlns:p14="http://schemas.microsoft.com/office/powerpoint/2010/main" val="265134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E8C289-E537-9074-A342-A8789ED56AF5}"/>
              </a:ext>
            </a:extLst>
          </p:cNvPr>
          <p:cNvSpPr>
            <a:spLocks noGrp="1"/>
          </p:cNvSpPr>
          <p:nvPr>
            <p:ph type="title"/>
          </p:nvPr>
        </p:nvSpPr>
        <p:spPr>
          <a:xfrm>
            <a:off x="521208" y="976160"/>
            <a:ext cx="11155680" cy="1636411"/>
          </a:xfrm>
        </p:spPr>
        <p:txBody>
          <a:bodyPr>
            <a:normAutofit/>
          </a:bodyPr>
          <a:lstStyle/>
          <a:p>
            <a:r>
              <a:rPr lang="en-US" dirty="0"/>
              <a:t>Descriptive Statistics</a:t>
            </a:r>
          </a:p>
        </p:txBody>
      </p:sp>
      <p:sp>
        <p:nvSpPr>
          <p:cNvPr id="24" name="Rectangle 23">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08D81D06-87C4-6103-8FD2-6B06304E2015}"/>
              </a:ext>
            </a:extLst>
          </p:cNvPr>
          <p:cNvGraphicFramePr>
            <a:graphicFrameLocks noGrp="1"/>
          </p:cNvGraphicFramePr>
          <p:nvPr>
            <p:ph idx="1"/>
            <p:extLst>
              <p:ext uri="{D42A27DB-BD31-4B8C-83A1-F6EECF244321}">
                <p14:modId xmlns:p14="http://schemas.microsoft.com/office/powerpoint/2010/main" val="3927878145"/>
              </p:ext>
            </p:extLst>
          </p:nvPr>
        </p:nvGraphicFramePr>
        <p:xfrm>
          <a:off x="871723" y="2364186"/>
          <a:ext cx="10445506" cy="3517654"/>
        </p:xfrm>
        <a:graphic>
          <a:graphicData uri="http://schemas.openxmlformats.org/drawingml/2006/table">
            <a:tbl>
              <a:tblPr firstRow="1" bandRow="1">
                <a:tableStyleId>{FABFCF23-3B69-468F-B69F-88F6DE6A72F2}</a:tableStyleId>
              </a:tblPr>
              <a:tblGrid>
                <a:gridCol w="1928308">
                  <a:extLst>
                    <a:ext uri="{9D8B030D-6E8A-4147-A177-3AD203B41FA5}">
                      <a16:colId xmlns:a16="http://schemas.microsoft.com/office/drawing/2014/main" val="4252184157"/>
                    </a:ext>
                  </a:extLst>
                </a:gridCol>
                <a:gridCol w="2664130">
                  <a:extLst>
                    <a:ext uri="{9D8B030D-6E8A-4147-A177-3AD203B41FA5}">
                      <a16:colId xmlns:a16="http://schemas.microsoft.com/office/drawing/2014/main" val="1040292113"/>
                    </a:ext>
                  </a:extLst>
                </a:gridCol>
                <a:gridCol w="2368939">
                  <a:extLst>
                    <a:ext uri="{9D8B030D-6E8A-4147-A177-3AD203B41FA5}">
                      <a16:colId xmlns:a16="http://schemas.microsoft.com/office/drawing/2014/main" val="1771945200"/>
                    </a:ext>
                  </a:extLst>
                </a:gridCol>
                <a:gridCol w="1791917">
                  <a:extLst>
                    <a:ext uri="{9D8B030D-6E8A-4147-A177-3AD203B41FA5}">
                      <a16:colId xmlns:a16="http://schemas.microsoft.com/office/drawing/2014/main" val="3396539468"/>
                    </a:ext>
                  </a:extLst>
                </a:gridCol>
                <a:gridCol w="1692212">
                  <a:extLst>
                    <a:ext uri="{9D8B030D-6E8A-4147-A177-3AD203B41FA5}">
                      <a16:colId xmlns:a16="http://schemas.microsoft.com/office/drawing/2014/main" val="1897283545"/>
                    </a:ext>
                  </a:extLst>
                </a:gridCol>
              </a:tblGrid>
              <a:tr h="251261">
                <a:tc>
                  <a:txBody>
                    <a:bodyPr/>
                    <a:lstStyle/>
                    <a:p>
                      <a:pPr algn="l" fontAlgn="b"/>
                      <a:r>
                        <a:rPr lang="en-US" sz="1300" u="none" strike="noStrike">
                          <a:effectLst/>
                        </a:rPr>
                        <a:t> </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ctr" fontAlgn="b"/>
                      <a:r>
                        <a:rPr lang="en-US" sz="1300" u="none" strike="noStrike">
                          <a:effectLst/>
                        </a:rPr>
                        <a:t>Total Rooms Above Ground</a:t>
                      </a:r>
                      <a:endParaRPr lang="en-US" sz="1300" b="0" i="1" u="none" strike="noStrike">
                        <a:solidFill>
                          <a:srgbClr val="000000"/>
                        </a:solidFill>
                        <a:effectLst/>
                        <a:latin typeface="Calibri" panose="020F0502020204030204" pitchFamily="34" charset="0"/>
                      </a:endParaRPr>
                    </a:p>
                  </a:txBody>
                  <a:tcPr marL="11073" marR="11073" marT="11073" marB="0" anchor="b"/>
                </a:tc>
                <a:tc>
                  <a:txBody>
                    <a:bodyPr/>
                    <a:lstStyle/>
                    <a:p>
                      <a:pPr algn="ctr" fontAlgn="b"/>
                      <a:r>
                        <a:rPr lang="en-US" sz="1300" u="none" strike="noStrike">
                          <a:effectLst/>
                        </a:rPr>
                        <a:t>Year Built</a:t>
                      </a:r>
                      <a:endParaRPr lang="en-US" sz="1300" b="0" i="1" u="none" strike="noStrike">
                        <a:solidFill>
                          <a:srgbClr val="000000"/>
                        </a:solidFill>
                        <a:effectLst/>
                        <a:latin typeface="Calibri" panose="020F0502020204030204" pitchFamily="34" charset="0"/>
                      </a:endParaRPr>
                    </a:p>
                  </a:txBody>
                  <a:tcPr marL="11073" marR="11073" marT="11073" marB="0" anchor="b"/>
                </a:tc>
                <a:tc>
                  <a:txBody>
                    <a:bodyPr/>
                    <a:lstStyle/>
                    <a:p>
                      <a:pPr algn="ctr" fontAlgn="b"/>
                      <a:r>
                        <a:rPr lang="en-US" sz="1300" u="none" strike="noStrike">
                          <a:effectLst/>
                        </a:rPr>
                        <a:t>Overall Quality</a:t>
                      </a:r>
                      <a:endParaRPr lang="en-US" sz="1300" b="0" i="1" u="none" strike="noStrike">
                        <a:solidFill>
                          <a:srgbClr val="000000"/>
                        </a:solidFill>
                        <a:effectLst/>
                        <a:latin typeface="Calibri" panose="020F0502020204030204" pitchFamily="34" charset="0"/>
                      </a:endParaRPr>
                    </a:p>
                  </a:txBody>
                  <a:tcPr marL="11073" marR="11073" marT="11073" marB="0" anchor="b"/>
                </a:tc>
                <a:tc>
                  <a:txBody>
                    <a:bodyPr/>
                    <a:lstStyle/>
                    <a:p>
                      <a:pPr algn="ctr" fontAlgn="b"/>
                      <a:r>
                        <a:rPr lang="en-US" sz="1300" u="none" strike="noStrike">
                          <a:effectLst/>
                        </a:rPr>
                        <a:t>Sale Price</a:t>
                      </a:r>
                      <a:endParaRPr lang="en-US" sz="1300" b="0" i="1"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528109425"/>
                  </a:ext>
                </a:extLst>
              </a:tr>
              <a:tr h="251261">
                <a:tc>
                  <a:txBody>
                    <a:bodyPr/>
                    <a:lstStyle/>
                    <a:p>
                      <a:pPr algn="l" fontAlgn="b"/>
                      <a:r>
                        <a:rPr lang="en-US" sz="1300" u="none" strike="noStrike">
                          <a:effectLst/>
                        </a:rPr>
                        <a:t>Mean</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dirty="0">
                          <a:effectLst/>
                        </a:rPr>
                        <a:t>6.517808219</a:t>
                      </a:r>
                      <a:endParaRPr lang="en-US" sz="1300" b="0" i="0" u="none" strike="noStrike" dirty="0">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dirty="0">
                          <a:effectLst/>
                        </a:rPr>
                        <a:t>1971.267808</a:t>
                      </a:r>
                      <a:endParaRPr lang="en-US" sz="1300" b="0" i="0" u="none" strike="noStrike" dirty="0">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dirty="0">
                          <a:effectLst/>
                        </a:rPr>
                        <a:t>6.099315068</a:t>
                      </a:r>
                      <a:endParaRPr lang="en-US" sz="1300" b="0" i="0" u="none" strike="noStrike" dirty="0">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dirty="0">
                          <a:effectLst/>
                        </a:rPr>
                        <a:t>180921.1959</a:t>
                      </a:r>
                      <a:endParaRPr lang="en-US" sz="1300" b="0" i="0" u="none" strike="noStrike" dirty="0">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655336370"/>
                  </a:ext>
                </a:extLst>
              </a:tr>
              <a:tr h="251261">
                <a:tc>
                  <a:txBody>
                    <a:bodyPr/>
                    <a:lstStyle/>
                    <a:p>
                      <a:pPr algn="l" fontAlgn="b"/>
                      <a:r>
                        <a:rPr lang="en-US" sz="1300" u="none" strike="noStrike">
                          <a:effectLst/>
                        </a:rPr>
                        <a:t>Standard Error</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0.042538487</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0.790446125</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0.036194674</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2079.105324</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242729560"/>
                  </a:ext>
                </a:extLst>
              </a:tr>
              <a:tr h="251261">
                <a:tc>
                  <a:txBody>
                    <a:bodyPr/>
                    <a:lstStyle/>
                    <a:p>
                      <a:pPr algn="l" fontAlgn="b"/>
                      <a:r>
                        <a:rPr lang="en-US" sz="1300" u="none" strike="noStrike">
                          <a:effectLst/>
                        </a:rPr>
                        <a:t>Median</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1973</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163000</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3102759986"/>
                  </a:ext>
                </a:extLst>
              </a:tr>
              <a:tr h="251261">
                <a:tc>
                  <a:txBody>
                    <a:bodyPr/>
                    <a:lstStyle/>
                    <a:p>
                      <a:pPr algn="l" fontAlgn="b"/>
                      <a:r>
                        <a:rPr lang="en-US" sz="1300" u="none" strike="noStrike">
                          <a:effectLst/>
                        </a:rPr>
                        <a:t>Mode</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2006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5</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140000</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615760187"/>
                  </a:ext>
                </a:extLst>
              </a:tr>
              <a:tr h="251261">
                <a:tc>
                  <a:txBody>
                    <a:bodyPr/>
                    <a:lstStyle/>
                    <a:p>
                      <a:pPr algn="l" fontAlgn="b"/>
                      <a:r>
                        <a:rPr lang="en-US" sz="1300" u="none" strike="noStrike">
                          <a:effectLst/>
                        </a:rPr>
                        <a:t>Standard Deviation</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1.625393291</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30.20290404</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1.382996547</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79442.50288</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1702326776"/>
                  </a:ext>
                </a:extLst>
              </a:tr>
              <a:tr h="251261">
                <a:tc>
                  <a:txBody>
                    <a:bodyPr/>
                    <a:lstStyle/>
                    <a:p>
                      <a:pPr algn="l" fontAlgn="b"/>
                      <a:r>
                        <a:rPr lang="en-US" sz="1300" u="none" strike="noStrike">
                          <a:effectLst/>
                        </a:rPr>
                        <a:t>Sample Variance</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2.641903349</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912.2154126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1.912679448</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6311111264</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2960745319"/>
                  </a:ext>
                </a:extLst>
              </a:tr>
              <a:tr h="251261">
                <a:tc>
                  <a:txBody>
                    <a:bodyPr/>
                    <a:lstStyle/>
                    <a:p>
                      <a:pPr algn="l" fontAlgn="b"/>
                      <a:r>
                        <a:rPr lang="en-US" sz="1300" u="none" strike="noStrike">
                          <a:effectLst/>
                        </a:rPr>
                        <a:t>Kurtosis</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0.880761566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-0.439551942</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0.096292778</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6.53628186</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267918867"/>
                  </a:ext>
                </a:extLst>
              </a:tr>
              <a:tr h="251261">
                <a:tc>
                  <a:txBody>
                    <a:bodyPr/>
                    <a:lstStyle/>
                    <a:p>
                      <a:pPr algn="l" fontAlgn="b"/>
                      <a:r>
                        <a:rPr lang="en-US" sz="1300" u="none" strike="noStrike">
                          <a:effectLst/>
                        </a:rPr>
                        <a:t>Skewness</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0.676340836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-0.613461172</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0.216943928</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1.88287576</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1410577891"/>
                  </a:ext>
                </a:extLst>
              </a:tr>
              <a:tr h="251261">
                <a:tc>
                  <a:txBody>
                    <a:bodyPr/>
                    <a:lstStyle/>
                    <a:p>
                      <a:pPr algn="l" fontAlgn="b"/>
                      <a:r>
                        <a:rPr lang="en-US" sz="1300" u="none" strike="noStrike">
                          <a:effectLst/>
                        </a:rPr>
                        <a:t>Range</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12</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138</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9</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720100</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3048475737"/>
                  </a:ext>
                </a:extLst>
              </a:tr>
              <a:tr h="251261">
                <a:tc>
                  <a:txBody>
                    <a:bodyPr/>
                    <a:lstStyle/>
                    <a:p>
                      <a:pPr algn="l" fontAlgn="b"/>
                      <a:r>
                        <a:rPr lang="en-US" sz="1300" u="none" strike="noStrike">
                          <a:effectLst/>
                        </a:rPr>
                        <a:t>Minimum</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1872</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34900</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1484608420"/>
                  </a:ext>
                </a:extLst>
              </a:tr>
              <a:tr h="251261">
                <a:tc>
                  <a:txBody>
                    <a:bodyPr/>
                    <a:lstStyle/>
                    <a:p>
                      <a:pPr algn="l" fontAlgn="b"/>
                      <a:r>
                        <a:rPr lang="en-US" sz="1300" u="none" strike="noStrike">
                          <a:effectLst/>
                        </a:rPr>
                        <a:t>Maximum</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14</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2010</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10</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755000</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685543176"/>
                  </a:ext>
                </a:extLst>
              </a:tr>
              <a:tr h="251261">
                <a:tc>
                  <a:txBody>
                    <a:bodyPr/>
                    <a:lstStyle/>
                    <a:p>
                      <a:pPr algn="l" fontAlgn="b"/>
                      <a:r>
                        <a:rPr lang="en-US" sz="1300" u="none" strike="noStrike">
                          <a:effectLst/>
                        </a:rPr>
                        <a:t>Sum</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9516</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2878051</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8905</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264144946</a:t>
                      </a:r>
                      <a:endParaRPr lang="en-US" sz="1300" b="0" i="0" u="none" strike="noStrike">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3462185755"/>
                  </a:ext>
                </a:extLst>
              </a:tr>
              <a:tr h="251261">
                <a:tc>
                  <a:txBody>
                    <a:bodyPr/>
                    <a:lstStyle/>
                    <a:p>
                      <a:pPr algn="l" fontAlgn="b"/>
                      <a:r>
                        <a:rPr lang="en-US" sz="1300" u="none" strike="noStrike">
                          <a:effectLst/>
                        </a:rPr>
                        <a:t>Count</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1460</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1460</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a:effectLst/>
                        </a:rPr>
                        <a:t>1460</a:t>
                      </a:r>
                      <a:endParaRPr lang="en-US" sz="1300" b="0" i="0" u="none" strike="noStrike">
                        <a:solidFill>
                          <a:srgbClr val="000000"/>
                        </a:solidFill>
                        <a:effectLst/>
                        <a:latin typeface="Calibri" panose="020F0502020204030204" pitchFamily="34" charset="0"/>
                      </a:endParaRPr>
                    </a:p>
                  </a:txBody>
                  <a:tcPr marL="11073" marR="11073" marT="11073" marB="0" anchor="b"/>
                </a:tc>
                <a:tc>
                  <a:txBody>
                    <a:bodyPr/>
                    <a:lstStyle/>
                    <a:p>
                      <a:pPr algn="r" fontAlgn="b"/>
                      <a:r>
                        <a:rPr lang="en-US" sz="1300" u="none" strike="noStrike" dirty="0">
                          <a:effectLst/>
                        </a:rPr>
                        <a:t>1460</a:t>
                      </a:r>
                      <a:endParaRPr lang="en-US" sz="1300" b="0" i="0" u="none" strike="noStrike" dirty="0">
                        <a:solidFill>
                          <a:srgbClr val="000000"/>
                        </a:solidFill>
                        <a:effectLst/>
                        <a:latin typeface="Calibri" panose="020F0502020204030204" pitchFamily="34" charset="0"/>
                      </a:endParaRPr>
                    </a:p>
                  </a:txBody>
                  <a:tcPr marL="11073" marR="11073" marT="11073" marB="0" anchor="b"/>
                </a:tc>
                <a:extLst>
                  <a:ext uri="{0D108BD9-81ED-4DB2-BD59-A6C34878D82A}">
                    <a16:rowId xmlns:a16="http://schemas.microsoft.com/office/drawing/2014/main" val="3822621360"/>
                  </a:ext>
                </a:extLst>
              </a:tr>
            </a:tbl>
          </a:graphicData>
        </a:graphic>
      </p:graphicFrame>
    </p:spTree>
    <p:extLst>
      <p:ext uri="{BB962C8B-B14F-4D97-AF65-F5344CB8AC3E}">
        <p14:creationId xmlns:p14="http://schemas.microsoft.com/office/powerpoint/2010/main" val="282589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33CC76-1A6A-3AD1-1400-C8C9E154D363}"/>
              </a:ext>
            </a:extLst>
          </p:cNvPr>
          <p:cNvSpPr>
            <a:spLocks noGrp="1"/>
          </p:cNvSpPr>
          <p:nvPr>
            <p:ph type="title"/>
          </p:nvPr>
        </p:nvSpPr>
        <p:spPr>
          <a:xfrm>
            <a:off x="517870" y="976160"/>
            <a:ext cx="5021183" cy="2452840"/>
          </a:xfrm>
        </p:spPr>
        <p:txBody>
          <a:bodyPr>
            <a:normAutofit/>
          </a:bodyPr>
          <a:lstStyle/>
          <a:p>
            <a:r>
              <a:rPr lang="en-US" dirty="0"/>
              <a:t>Methods</a:t>
            </a:r>
          </a:p>
        </p:txBody>
      </p:sp>
      <p:sp>
        <p:nvSpPr>
          <p:cNvPr id="35" name="Rectangle 3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4">
            <a:extLst>
              <a:ext uri="{FF2B5EF4-FFF2-40B4-BE49-F238E27FC236}">
                <a16:creationId xmlns:a16="http://schemas.microsoft.com/office/drawing/2014/main" id="{1E377575-EAA9-DB4D-2FF9-D5EC1742673F}"/>
              </a:ext>
            </a:extLst>
          </p:cNvPr>
          <p:cNvGraphicFramePr>
            <a:graphicFrameLocks noGrp="1"/>
          </p:cNvGraphicFramePr>
          <p:nvPr>
            <p:ph idx="1"/>
            <p:extLst>
              <p:ext uri="{D42A27DB-BD31-4B8C-83A1-F6EECF244321}">
                <p14:modId xmlns:p14="http://schemas.microsoft.com/office/powerpoint/2010/main" val="3907163179"/>
              </p:ext>
            </p:extLst>
          </p:nvPr>
        </p:nvGraphicFramePr>
        <p:xfrm>
          <a:off x="657412" y="1925648"/>
          <a:ext cx="10877176" cy="4064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19279"/>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41242C"/>
      </a:dk2>
      <a:lt2>
        <a:srgbClr val="E8E2E3"/>
      </a:lt2>
      <a:accent1>
        <a:srgbClr val="80A9A4"/>
      </a:accent1>
      <a:accent2>
        <a:srgbClr val="7AA5B7"/>
      </a:accent2>
      <a:accent3>
        <a:srgbClr val="92A1C4"/>
      </a:accent3>
      <a:accent4>
        <a:srgbClr val="867FBA"/>
      </a:accent4>
      <a:accent5>
        <a:srgbClr val="B096C6"/>
      </a:accent5>
      <a:accent6>
        <a:srgbClr val="B77FBA"/>
      </a:accent6>
      <a:hlink>
        <a:srgbClr val="AE697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1217</Words>
  <Application>Microsoft Office PowerPoint</Application>
  <PresentationFormat>Widescreen</PresentationFormat>
  <Paragraphs>221</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Bierstadt</vt:lpstr>
      <vt:lpstr>Calibri</vt:lpstr>
      <vt:lpstr>GestaltVTI</vt:lpstr>
      <vt:lpstr>Housing Prices Analysis</vt:lpstr>
      <vt:lpstr>Introduction</vt:lpstr>
      <vt:lpstr>Business Objective</vt:lpstr>
      <vt:lpstr>Hypotheses</vt:lpstr>
      <vt:lpstr>Hypotheses</vt:lpstr>
      <vt:lpstr>Data  </vt:lpstr>
      <vt:lpstr>PowerPoint Presentation</vt:lpstr>
      <vt:lpstr>Descriptive Statistics</vt:lpstr>
      <vt:lpstr>Methods</vt:lpstr>
      <vt:lpstr>Analysis Results</vt:lpstr>
      <vt:lpstr>Analysis Results</vt:lpstr>
      <vt:lpstr>Total Rooms Above Ground</vt:lpstr>
      <vt:lpstr>Year Built</vt:lpstr>
      <vt:lpstr>Overall Quality</vt:lpstr>
      <vt:lpstr>PowerPoint Presentation</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Misa Chan</dc:creator>
  <cp:lastModifiedBy>Misa Chan</cp:lastModifiedBy>
  <cp:revision>3</cp:revision>
  <dcterms:created xsi:type="dcterms:W3CDTF">2023-11-11T04:09:22Z</dcterms:created>
  <dcterms:modified xsi:type="dcterms:W3CDTF">2023-11-15T08:02:42Z</dcterms:modified>
</cp:coreProperties>
</file>