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7" r:id="rId10"/>
    <p:sldId id="265" r:id="rId11"/>
    <p:sldId id="268" r:id="rId12"/>
    <p:sldId id="271" r:id="rId13"/>
    <p:sldId id="272" r:id="rId14"/>
    <p:sldId id="273" r:id="rId15"/>
    <p:sldId id="269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0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4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2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0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2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8610-A037-45E5-B0B4-A7F96D689424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F411-8997-4B6C-BF8B-794195D46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oom.com/" TargetMode="External"/><Relationship Id="rId2" Type="http://schemas.openxmlformats.org/officeDocument/2006/relationships/hyperlink" Target="https://www.laufe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mont-tiles.com.au/bathrooms/modern-bathrooms" TargetMode="External"/><Relationship Id="rId2" Type="http://schemas.openxmlformats.org/officeDocument/2006/relationships/hyperlink" Target="http://www.home-designing.com/modern-bathroom-interior-design-ideas-inspiration-photos-tips-access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4427" y="1944529"/>
            <a:ext cx="9144000" cy="11704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UI/UX </a:t>
            </a:r>
            <a:r>
              <a:rPr lang="ko-KR" altLang="en-US" sz="4000" dirty="0" smtClean="0"/>
              <a:t>팀 프로젝트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스타일 가이드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74427" y="4543027"/>
            <a:ext cx="9144000" cy="1655762"/>
          </a:xfrm>
        </p:spPr>
        <p:txBody>
          <a:bodyPr/>
          <a:lstStyle/>
          <a:p>
            <a:r>
              <a:rPr lang="ko-KR" altLang="en-US" dirty="0" err="1" smtClean="0"/>
              <a:t>곽승지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박지현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84854" y="1581665"/>
            <a:ext cx="598067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05665" y="3452333"/>
            <a:ext cx="598067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05665" y="811698"/>
            <a:ext cx="0" cy="1827371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365524" y="2450007"/>
            <a:ext cx="0" cy="1827371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mobile.ver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" y="1641119"/>
            <a:ext cx="2029318" cy="43968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50" y="1641118"/>
            <a:ext cx="2020309" cy="43968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60" y="1665904"/>
            <a:ext cx="2027058" cy="43968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19" y="1641119"/>
            <a:ext cx="2027058" cy="43968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78" y="1641118"/>
            <a:ext cx="2027058" cy="4396855"/>
          </a:xfrm>
          <a:prstGeom prst="rect">
            <a:avLst/>
          </a:prstGeom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1002750" y="6153377"/>
            <a:ext cx="793280" cy="36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Slide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011639" y="6153377"/>
            <a:ext cx="793280" cy="36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Section3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5699360" y="6153377"/>
            <a:ext cx="793280" cy="36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Section2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0488620" y="6153449"/>
            <a:ext cx="793280" cy="36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Section4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347923" y="6153376"/>
            <a:ext cx="793280" cy="36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Section1</a:t>
            </a:r>
            <a:endParaRPr lang="ko-KR" alt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74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088" y="1419360"/>
            <a:ext cx="1705824" cy="501596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TYPOGRAPHY</a:t>
            </a:r>
            <a:endParaRPr lang="ko-KR" altLang="en-US" sz="1800" b="1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2622486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456556" y="2973712"/>
            <a:ext cx="5586761" cy="246625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err="1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Haansoft</a:t>
            </a:r>
            <a:r>
              <a:rPr lang="en-US" altLang="ko-KR" sz="1600" dirty="0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 </a:t>
            </a:r>
            <a:r>
              <a:rPr lang="en-US" altLang="ko-KR" sz="1600" dirty="0" err="1" smtClean="0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Dotum</a:t>
            </a:r>
            <a:r>
              <a:rPr lang="en-US" altLang="ko-KR" sz="1600" dirty="0" smtClean="0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 - </a:t>
            </a:r>
            <a:r>
              <a:rPr lang="en-US" altLang="ko-KR" sz="1600" dirty="0" err="1" smtClean="0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abcdehghjiklmnopqrstuvwxyz</a:t>
            </a:r>
            <a:endParaRPr lang="en-US" altLang="ko-KR" sz="1600" dirty="0">
              <a:latin typeface="Haansoft Dotum" panose="02030600000101010101" pitchFamily="18" charset="2"/>
              <a:ea typeface="Haansoft Dotum" panose="02030600000101010101" pitchFamily="18" charset="2"/>
              <a:cs typeface="Haansoft Dotum" panose="02030600000101010101" pitchFamily="18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 err="1" smtClean="0">
                <a:latin typeface="HYnamL" panose="02030600000101010101" pitchFamily="18" charset="-127"/>
                <a:ea typeface="HYnamL" panose="02030600000101010101" pitchFamily="18" charset="-127"/>
              </a:rPr>
              <a:t>HYnamL</a:t>
            </a:r>
            <a:r>
              <a:rPr lang="en-US" altLang="ko-KR" sz="1600" dirty="0" smtClean="0">
                <a:latin typeface="HYnamL" panose="02030600000101010101" pitchFamily="18" charset="-127"/>
                <a:ea typeface="HYnamL" panose="02030600000101010101" pitchFamily="18" charset="-127"/>
              </a:rPr>
              <a:t> - </a:t>
            </a:r>
            <a:r>
              <a:rPr lang="en-US" altLang="ko-KR" sz="1600" dirty="0" err="1" smtClean="0">
                <a:latin typeface="Haansoft Dotum" panose="02030600000101010101" pitchFamily="18" charset="2"/>
                <a:ea typeface="Haansoft Dotum" panose="02030600000101010101" pitchFamily="18" charset="2"/>
                <a:cs typeface="Haansoft Dotum" panose="02030600000101010101" pitchFamily="18" charset="2"/>
              </a:rPr>
              <a:t>abcdehghjiklmnopqrstuvwxyz</a:t>
            </a:r>
            <a:r>
              <a:rPr lang="en-US" altLang="ko-KR" sz="1600" dirty="0" smtClean="0">
                <a:latin typeface="HYnamL" panose="02030600000101010101" pitchFamily="18" charset="-127"/>
                <a:ea typeface="HYnamL" panose="02030600000101010101" pitchFamily="18" charset="-127"/>
              </a:rPr>
              <a:t> </a:t>
            </a:r>
            <a:endParaRPr lang="en-US" altLang="ko-KR" sz="1600" dirty="0">
              <a:latin typeface="HYnamL" panose="02030600000101010101" pitchFamily="18" charset="-127"/>
              <a:ea typeface="HYnamL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>
                <a:latin typeface="Haan Cooljazz B" panose="02020603020101020101" pitchFamily="18" charset="-127"/>
                <a:ea typeface="Haan Cooljazz B" panose="02020603020101020101" pitchFamily="18" charset="-127"/>
              </a:rPr>
              <a:t>Haan Cooljazz </a:t>
            </a:r>
            <a:r>
              <a:rPr lang="ko-KR" altLang="en-US" sz="1600" dirty="0" smtClean="0">
                <a:latin typeface="Haan Cooljazz B" panose="02020603020101020101" pitchFamily="18" charset="-127"/>
                <a:ea typeface="Haan Cooljazz B" panose="02020603020101020101" pitchFamily="18" charset="-127"/>
              </a:rPr>
              <a:t>B </a:t>
            </a:r>
            <a:r>
              <a:rPr lang="en-US" altLang="ko-KR" sz="1600" dirty="0" smtClean="0">
                <a:latin typeface="Haan Cooljazz B" panose="02020603020101020101" pitchFamily="18" charset="-127"/>
                <a:ea typeface="Haan Cooljazz B" panose="02020603020101020101" pitchFamily="18" charset="-127"/>
              </a:rPr>
              <a:t>- </a:t>
            </a:r>
            <a:r>
              <a:rPr lang="en-US" altLang="ko-KR" sz="1600" dirty="0" err="1" smtClean="0">
                <a:latin typeface="Haan Cooljazz B" panose="02020603020101020101" pitchFamily="18" charset="-127"/>
                <a:ea typeface="Haan Cooljazz B" panose="02020603020101020101" pitchFamily="18" charset="-127"/>
                <a:cs typeface="Haansoft Dotum" panose="02030600000101010101" pitchFamily="18" charset="2"/>
              </a:rPr>
              <a:t>abcdehghjiklmnopqrstuvwxyz</a:t>
            </a:r>
            <a:endParaRPr lang="ko-KR" altLang="en-US" sz="16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32679" y="2197452"/>
            <a:ext cx="1136073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한글폰트</a:t>
            </a:r>
            <a:endParaRPr lang="ko-KR" altLang="en-US" sz="1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113863" y="2197452"/>
            <a:ext cx="1136073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영문폰트</a:t>
            </a:r>
            <a:endParaRPr lang="ko-KR" altLang="en-US" sz="1600" dirty="0"/>
          </a:p>
        </p:txBody>
      </p:sp>
      <p:sp>
        <p:nvSpPr>
          <p:cNvPr id="13" name="내용 개체 틀 9"/>
          <p:cNvSpPr txBox="1">
            <a:spLocks/>
          </p:cNvSpPr>
          <p:nvPr/>
        </p:nvSpPr>
        <p:spPr>
          <a:xfrm>
            <a:off x="641195" y="2973712"/>
            <a:ext cx="5174166" cy="31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NanumSquare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Light – </a:t>
            </a:r>
            <a:r>
              <a:rPr lang="ko-KR" altLang="en-US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가나다라마바사아자차카타파하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NanumSquare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Regular –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가나다라마바사아자차카타파하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620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59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smtClean="0"/>
              <a:t>Haansoft Dotum (font : 24px  </a:t>
            </a:r>
            <a:r>
              <a:rPr lang="ko-KR" altLang="en-US" u="sng" smtClean="0"/>
              <a:t>자간 </a:t>
            </a:r>
            <a:r>
              <a:rPr lang="en-US" altLang="ko-KR" u="sng" smtClean="0"/>
              <a:t>25</a:t>
            </a:r>
            <a:endParaRPr lang="ko-KR" altLang="en-US" u="sng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44" y="1326491"/>
            <a:ext cx="5387742" cy="552836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174088" y="1419360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TYPOGRAPHY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27538" y="873670"/>
            <a:ext cx="2622486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229600" y="1419360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926675" y="1234694"/>
            <a:ext cx="2210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Haansoft </a:t>
            </a:r>
            <a:r>
              <a:rPr lang="ko-KR" altLang="en-US" sz="1600" dirty="0" smtClean="0"/>
              <a:t>Dotum 사용</a:t>
            </a:r>
            <a:endParaRPr lang="en-US" altLang="ko-KR" sz="1600" dirty="0" smtClean="0"/>
          </a:p>
          <a:p>
            <a:r>
              <a:rPr lang="en-US" altLang="ko-KR" sz="1600" dirty="0" smtClean="0"/>
              <a:t>Size : 20px,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100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189249" y="1329639"/>
            <a:ext cx="5040351" cy="231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68553" y="1642188"/>
            <a:ext cx="5040351" cy="241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229600" y="2686881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886055" y="2394493"/>
            <a:ext cx="212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HYnamL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 smtClean="0"/>
              <a:t>Size : 72px,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100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668752" y="2981160"/>
            <a:ext cx="668470" cy="299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5715" y="2872867"/>
            <a:ext cx="2210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Haansoft Dotum 사용</a:t>
            </a:r>
            <a:endParaRPr lang="en-US" altLang="ko-KR" sz="1600" dirty="0" smtClean="0"/>
          </a:p>
          <a:p>
            <a:r>
              <a:rPr lang="en-US" altLang="ko-KR" sz="1600" dirty="0" smtClean="0"/>
              <a:t>Size</a:t>
            </a:r>
            <a:r>
              <a:rPr lang="ko-KR" altLang="en-US" sz="1600" dirty="0" smtClean="0"/>
              <a:t>: </a:t>
            </a:r>
            <a:r>
              <a:rPr lang="ko-KR" altLang="en-US" sz="1600" dirty="0"/>
              <a:t>24px  자간 25</a:t>
            </a:r>
          </a:p>
        </p:txBody>
      </p:sp>
      <p:cxnSp>
        <p:nvCxnSpPr>
          <p:cNvPr id="26" name="직선 화살표 연결선 25"/>
          <p:cNvCxnSpPr>
            <a:stCxn id="19" idx="1"/>
          </p:cNvCxnSpPr>
          <p:nvPr/>
        </p:nvCxnSpPr>
        <p:spPr>
          <a:xfrm flipH="1" flipV="1">
            <a:off x="2556577" y="3130755"/>
            <a:ext cx="1112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89249" y="4487274"/>
            <a:ext cx="5040351" cy="22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244189" y="4660789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871107" y="4487274"/>
            <a:ext cx="3308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전체적으로 Haansoft Dotum 사용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287285" y="4559545"/>
            <a:ext cx="734374" cy="299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1"/>
          </p:cNvCxnSpPr>
          <p:nvPr/>
        </p:nvCxnSpPr>
        <p:spPr>
          <a:xfrm flipH="1">
            <a:off x="2556577" y="4709141"/>
            <a:ext cx="27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6395" y="4559545"/>
            <a:ext cx="2011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Size</a:t>
            </a:r>
            <a:r>
              <a:rPr lang="ko-KR" altLang="en-US" sz="1600" dirty="0" smtClean="0"/>
              <a:t>: </a:t>
            </a:r>
            <a:r>
              <a:rPr lang="en-US" altLang="ko-KR" sz="1600" dirty="0" smtClean="0"/>
              <a:t>40px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845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922798" y="5369867"/>
            <a:ext cx="734374" cy="299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657172" y="5500016"/>
            <a:ext cx="121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926675" y="5326501"/>
            <a:ext cx="3308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Font: 30px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845</a:t>
            </a:r>
          </a:p>
          <a:p>
            <a:r>
              <a:rPr lang="ko-KR" altLang="en-US" sz="1600" dirty="0" smtClean="0"/>
              <a:t>＊마지막 </a:t>
            </a:r>
            <a:r>
              <a:rPr lang="en-US" altLang="ko-KR" sz="1600" dirty="0" err="1" smtClean="0"/>
              <a:t>conten</a:t>
            </a:r>
            <a:r>
              <a:rPr lang="ko-KR" altLang="en-US" sz="1600" dirty="0" smtClean="0"/>
              <a:t>의 자간은 </a:t>
            </a:r>
            <a:r>
              <a:rPr lang="en-US" altLang="ko-KR" sz="1600" dirty="0" smtClean="0"/>
              <a:t>405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4986202" y="5356419"/>
            <a:ext cx="1350182" cy="892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2556577" y="5818654"/>
            <a:ext cx="2429625" cy="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-18344" y="5654535"/>
            <a:ext cx="27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Size</a:t>
            </a:r>
            <a:r>
              <a:rPr lang="ko-KR" altLang="en-US" sz="1600" dirty="0" smtClean="0"/>
              <a:t>: </a:t>
            </a:r>
            <a:r>
              <a:rPr lang="en-US" altLang="ko-KR" sz="1600" dirty="0" smtClean="0"/>
              <a:t>24px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25 </a:t>
            </a:r>
            <a:r>
              <a:rPr lang="ko-KR" altLang="en-US" sz="1600" dirty="0" smtClean="0"/>
              <a:t>행간 </a:t>
            </a:r>
            <a:r>
              <a:rPr lang="en-US" altLang="ko-KR" sz="1600" dirty="0" smtClean="0"/>
              <a:t>33</a:t>
            </a:r>
          </a:p>
          <a:p>
            <a:r>
              <a:rPr lang="en-US" altLang="ko-KR" sz="1600" dirty="0" smtClean="0"/>
              <a:t>‘</a:t>
            </a:r>
            <a:r>
              <a:rPr lang="ko-KR" altLang="en-US" sz="1600" dirty="0" smtClean="0"/>
              <a:t>자세히 보기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size 20px, 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25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362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500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smtClean="0"/>
              <a:t>Haansoft Dotum (font : 24px  </a:t>
            </a:r>
            <a:r>
              <a:rPr lang="ko-KR" altLang="en-US" u="sng" smtClean="0"/>
              <a:t>자간 </a:t>
            </a:r>
            <a:r>
              <a:rPr lang="en-US" altLang="ko-KR" u="sng" smtClean="0"/>
              <a:t>25</a:t>
            </a:r>
            <a:endParaRPr lang="ko-KR" altLang="en-US" u="sng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74088" y="1419360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TYPOGRAPHY</a:t>
            </a:r>
            <a:endParaRPr lang="ko-KR" altLang="en-US" sz="1800" b="1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27538" y="873670"/>
            <a:ext cx="2622486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43" y="1288189"/>
            <a:ext cx="5180295" cy="55548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58775" y="1560517"/>
            <a:ext cx="5040351" cy="521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285202" y="1693365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41303" y="1560517"/>
            <a:ext cx="3308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전체적으로 Haansoft Dotum 사용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02987" y="1955611"/>
            <a:ext cx="1246468" cy="374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0036" y="1883341"/>
            <a:ext cx="2674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제목 </a:t>
            </a:r>
            <a:r>
              <a:rPr lang="en-US" altLang="ko-KR" sz="1600" dirty="0" smtClean="0"/>
              <a:t>size 40px,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845</a:t>
            </a:r>
          </a:p>
          <a:p>
            <a:r>
              <a:rPr lang="ko-KR" altLang="en-US" sz="1600" dirty="0" smtClean="0"/>
              <a:t>부제목 </a:t>
            </a:r>
            <a:r>
              <a:rPr lang="en-US" altLang="ko-KR" sz="1600" dirty="0" smtClean="0"/>
              <a:t>size 24px,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305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914816" y="2117191"/>
            <a:ext cx="1088172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696123" y="3103756"/>
            <a:ext cx="180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59082" y="2955073"/>
            <a:ext cx="652791" cy="29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49046" y="2909797"/>
            <a:ext cx="1626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‘click’ Size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18px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78064" y="5297260"/>
            <a:ext cx="1246468" cy="374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024532" y="5457117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25522" y="5164729"/>
            <a:ext cx="2628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한글(font 28px, 자간 845</a:t>
            </a:r>
            <a:r>
              <a:rPr lang="ko-KR" altLang="en-US" sz="1600" dirty="0" smtClean="0"/>
              <a:t>) </a:t>
            </a:r>
            <a:endParaRPr lang="en-US" altLang="ko-KR" sz="1600" dirty="0" smtClean="0"/>
          </a:p>
          <a:p>
            <a:r>
              <a:rPr lang="ko-KR" altLang="en-US" sz="1600" dirty="0" smtClean="0"/>
              <a:t>영문</a:t>
            </a:r>
            <a:r>
              <a:rPr lang="ko-KR" altLang="en-US" sz="1600" dirty="0"/>
              <a:t>(font 40px, 자간 845)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055817" y="5663686"/>
            <a:ext cx="652791" cy="29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49000" y="6052138"/>
            <a:ext cx="2754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‘button Size 20px,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105</a:t>
            </a:r>
            <a:endParaRPr lang="ko-KR" altLang="en-US" sz="1600" dirty="0"/>
          </a:p>
        </p:txBody>
      </p:sp>
      <p:cxnSp>
        <p:nvCxnSpPr>
          <p:cNvPr id="37" name="꺾인 연결선 36"/>
          <p:cNvCxnSpPr/>
          <p:nvPr/>
        </p:nvCxnSpPr>
        <p:spPr>
          <a:xfrm>
            <a:off x="7708608" y="5863149"/>
            <a:ext cx="940392" cy="370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02394" y="5917886"/>
            <a:ext cx="814039" cy="67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6348" y="6102310"/>
            <a:ext cx="2155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Size 16px 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325 </a:t>
            </a:r>
          </a:p>
          <a:p>
            <a:r>
              <a:rPr lang="ko-KR" altLang="en-US" sz="1600" dirty="0" smtClean="0"/>
              <a:t>행간 </a:t>
            </a:r>
            <a:r>
              <a:rPr lang="en-US" altLang="ko-KR" sz="1600" dirty="0" smtClean="0"/>
              <a:t>34</a:t>
            </a:r>
            <a:endParaRPr lang="ko-KR" altLang="en-US" sz="16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605430" y="5498686"/>
            <a:ext cx="107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676591" y="5429395"/>
            <a:ext cx="652791" cy="29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2563010" y="6373884"/>
            <a:ext cx="183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159" y="4775893"/>
            <a:ext cx="28825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Content-title</a:t>
            </a:r>
            <a:r>
              <a:rPr lang="ko-KR" altLang="en-US" sz="1600" dirty="0" smtClean="0"/>
              <a:t>은 예외적으로</a:t>
            </a:r>
            <a:endParaRPr lang="en-US" altLang="ko-KR" sz="1600" dirty="0" smtClean="0"/>
          </a:p>
          <a:p>
            <a:r>
              <a:rPr lang="en-US" altLang="ko-KR" sz="1600" dirty="0" smtClean="0"/>
              <a:t>Font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Haan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Cooljazz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r>
              <a:rPr lang="en-US" altLang="ko-KR" sz="1600" dirty="0" smtClean="0"/>
              <a:t>Size 30px ,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65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098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smtClean="0"/>
              <a:t>Haansoft Dotum (font : 24px  </a:t>
            </a:r>
            <a:r>
              <a:rPr lang="ko-KR" altLang="en-US" u="sng" smtClean="0"/>
              <a:t>자간 </a:t>
            </a:r>
            <a:r>
              <a:rPr lang="en-US" altLang="ko-KR" u="sng" smtClean="0"/>
              <a:t>25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97" y="1797996"/>
            <a:ext cx="6420205" cy="400636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174088" y="1419360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TYPOGRAPHY</a:t>
            </a:r>
            <a:endParaRPr lang="ko-KR" altLang="en-US" sz="1800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27538" y="873670"/>
            <a:ext cx="2622486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2966225" y="2306540"/>
            <a:ext cx="5977054" cy="349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943279" y="2708126"/>
            <a:ext cx="74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683798" y="2538849"/>
            <a:ext cx="2372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전체적으로 </a:t>
            </a:r>
            <a:endParaRPr lang="en-US" altLang="ko-KR" sz="1600" dirty="0" smtClean="0"/>
          </a:p>
          <a:p>
            <a:r>
              <a:rPr lang="ko-KR" altLang="en-US" sz="1600" dirty="0" smtClean="0"/>
              <a:t>Haansoft Dotum 사용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5373011" y="4472070"/>
            <a:ext cx="1246468" cy="374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619479" y="4659567"/>
            <a:ext cx="306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663614" y="4554676"/>
            <a:ext cx="1966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Siez</a:t>
            </a:r>
            <a:r>
              <a:rPr lang="en-US" altLang="ko-KR" sz="1600" dirty="0" smtClean="0"/>
              <a:t> 40px </a:t>
            </a:r>
            <a:r>
              <a:rPr lang="ko-KR" altLang="en-US" sz="1600" dirty="0" smtClean="0"/>
              <a:t>자간 </a:t>
            </a:r>
            <a:r>
              <a:rPr lang="en-US" altLang="ko-KR" sz="1600" dirty="0" smtClean="0"/>
              <a:t>845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356516" y="5234510"/>
            <a:ext cx="4995747" cy="47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240337" y="5476384"/>
            <a:ext cx="107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67829" y="4723953"/>
            <a:ext cx="2047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Footer</a:t>
            </a:r>
          </a:p>
          <a:p>
            <a:r>
              <a:rPr lang="en-US" altLang="ko-KR" sz="1600" dirty="0"/>
              <a:t>font </a:t>
            </a:r>
            <a:r>
              <a:rPr lang="en-US" altLang="ko-KR" sz="1600" dirty="0" smtClean="0"/>
              <a:t>12px </a:t>
            </a:r>
            <a:r>
              <a:rPr lang="ko-KR" altLang="en-US" sz="1600" dirty="0"/>
              <a:t>자간 </a:t>
            </a:r>
            <a:r>
              <a:rPr lang="en-US" altLang="ko-KR" sz="1600" dirty="0" smtClean="0"/>
              <a:t>100 </a:t>
            </a:r>
          </a:p>
          <a:p>
            <a:r>
              <a:rPr lang="ko-KR" altLang="en-US" sz="1600" dirty="0" smtClean="0"/>
              <a:t>행간 </a:t>
            </a:r>
            <a:r>
              <a:rPr lang="en-US" altLang="ko-KR" sz="1600" dirty="0"/>
              <a:t>16px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3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74088" y="1419360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COLOR</a:t>
            </a:r>
            <a:endParaRPr lang="ko-KR" altLang="en-US" sz="1800" b="1" dirty="0"/>
          </a:p>
        </p:txBody>
      </p:sp>
      <p:pic>
        <p:nvPicPr>
          <p:cNvPr id="10" name="내용 개체 틀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21" y="2008294"/>
            <a:ext cx="900000" cy="9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44" y="2011452"/>
            <a:ext cx="900000" cy="9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73" y="2028043"/>
            <a:ext cx="900000" cy="9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58" y="2028043"/>
            <a:ext cx="900000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64" y="2008089"/>
            <a:ext cx="900205" cy="9002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57136" y="2329401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#F2505D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6934" y="232527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#594442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4152" y="230154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#081226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796" y="2324154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#D9D9D9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75759" y="232415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#F2F2F2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14" y="2004549"/>
            <a:ext cx="900000" cy="9234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85102" y="231142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#BFBFBF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174088" y="3750496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LOGO</a:t>
            </a:r>
            <a:endParaRPr lang="ko-KR" altLang="en-US" sz="1800" b="1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640017" y="2998014"/>
            <a:ext cx="1394410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Main color</a:t>
            </a:r>
            <a:endParaRPr lang="ko-KR" altLang="en-US" sz="18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998998" y="2995427"/>
            <a:ext cx="1425498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Point color</a:t>
            </a:r>
            <a:endParaRPr lang="ko-KR" altLang="en-US" sz="18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383103" y="2995427"/>
            <a:ext cx="1210881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Sub color</a:t>
            </a:r>
            <a:endParaRPr lang="ko-KR" altLang="en-US" sz="18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5012168" y="2994640"/>
            <a:ext cx="1210881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Sub color</a:t>
            </a:r>
            <a:endParaRPr lang="ko-KR" altLang="en-US" sz="1800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320732" y="2994640"/>
            <a:ext cx="1210881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Sub color</a:t>
            </a:r>
            <a:endParaRPr lang="ko-KR" altLang="en-US" sz="180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7605688" y="2994640"/>
            <a:ext cx="1210881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Sub color</a:t>
            </a:r>
            <a:endParaRPr lang="ko-KR" altLang="en-US" sz="1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5" y="4815127"/>
            <a:ext cx="2343150" cy="619125"/>
          </a:xfrm>
          <a:prstGeom prst="rect">
            <a:avLst/>
          </a:prstGeom>
        </p:spPr>
      </p:pic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52" y="4505565"/>
            <a:ext cx="2809875" cy="1238250"/>
          </a:xfrm>
        </p:spPr>
      </p:pic>
    </p:spTree>
    <p:extLst>
      <p:ext uri="{BB962C8B-B14F-4D97-AF65-F5344CB8AC3E}">
        <p14:creationId xmlns:p14="http://schemas.microsoft.com/office/powerpoint/2010/main" val="88219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2718911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74088" y="1419360"/>
            <a:ext cx="1705824" cy="50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MENU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1260087" y="2021723"/>
            <a:ext cx="9188606" cy="479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60087" y="1920955"/>
            <a:ext cx="4047893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Company  Product  Community  Customer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729867" y="1912747"/>
            <a:ext cx="826339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LOGO</a:t>
            </a:r>
            <a:endParaRPr lang="ko-KR" altLang="en-US" sz="1300" dirty="0">
              <a:latin typeface="+mn-lt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157935" y="1920955"/>
            <a:ext cx="2038748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Login Join select</a:t>
            </a:r>
            <a:endParaRPr lang="ko-KR" alt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53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CREDIT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2718911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참고 사이트</a:t>
            </a:r>
            <a:endParaRPr lang="ko-KR" altLang="en-US" sz="2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52761" y="1311285"/>
            <a:ext cx="9486478" cy="406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슬로우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https</a:t>
            </a:r>
            <a:r>
              <a:rPr lang="en-US" altLang="ko-KR" sz="1400" dirty="0"/>
              <a:t>://www.slou.co.kr</a:t>
            </a:r>
            <a:r>
              <a:rPr lang="en-US" altLang="ko-KR" sz="1400" dirty="0" smtClean="0"/>
              <a:t>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세턴바스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https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www.saturn.co.kr/movie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이누스몰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https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www.inusmall.com/shop/main/index.php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위시홈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https</a:t>
            </a:r>
            <a:r>
              <a:rPr lang="en-US" altLang="ko-KR" sz="1400" dirty="0"/>
              <a:t>://wishhome.co.kr</a:t>
            </a:r>
            <a:r>
              <a:rPr lang="en-US" altLang="ko-KR" sz="1400" dirty="0" smtClean="0"/>
              <a:t>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Sion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http</a:t>
            </a:r>
            <a:r>
              <a:rPr lang="en-US" altLang="ko-KR" sz="1400" dirty="0"/>
              <a:t>://xn--</a:t>
            </a:r>
            <a:r>
              <a:rPr lang="en-US" altLang="ko-KR" sz="1400" dirty="0" smtClean="0"/>
              <a:t>ob0b982bxa398a.kr/bbs/board.php?bo_table=after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대림바스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https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www.daelimbath.com/Brand/Technology1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LAUFEN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://www.laufen.com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일룸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https://www.iloom.com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메타네티</a:t>
            </a:r>
            <a:r>
              <a:rPr lang="ko-KR" altLang="en-US" sz="1400" dirty="0" smtClean="0"/>
              <a:t> 플랫폼 </a:t>
            </a:r>
            <a:r>
              <a:rPr lang="en-US" altLang="ko-KR" sz="1400" dirty="0" smtClean="0"/>
              <a:t>: http</a:t>
            </a:r>
            <a:r>
              <a:rPr lang="en-US" altLang="ko-KR" sz="1400" dirty="0"/>
              <a:t>://metanettplatform.com/</a:t>
            </a:r>
            <a:endParaRPr lang="en-US" altLang="ko-KR" sz="14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601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CREDIT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53122" y="1156610"/>
            <a:ext cx="9486478" cy="542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/>
              <a:t>-image</a:t>
            </a:r>
            <a:endParaRPr lang="en-US" altLang="ko-KR" sz="1600" dirty="0"/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://www.designerbathware.com.au/</a:t>
            </a:r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://artisticvisions.com/project/3d-interior-rendering-master-bathroom-design/</a:t>
            </a:r>
          </a:p>
          <a:p>
            <a:r>
              <a:rPr lang="en-US" altLang="ko-KR" sz="1600" dirty="0" smtClean="0"/>
              <a:t>http</a:t>
            </a:r>
            <a:r>
              <a:rPr lang="en-US" altLang="ko-KR" sz="1600" dirty="0"/>
              <a:t>://aelisedesigns.com/</a:t>
            </a:r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://salacia.co.uk/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section1</a:t>
            </a:r>
          </a:p>
          <a:p>
            <a:r>
              <a:rPr lang="en-US" altLang="ko-KR" sz="1600" dirty="0" smtClean="0">
                <a:hlinkClick r:id="rId2"/>
              </a:rPr>
              <a:t>http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www.home-designing.com/modern-bathroom-interior-design-ideas-inspiration-photos-tips-accessories</a:t>
            </a:r>
            <a:endParaRPr lang="en-US" altLang="ko-KR" sz="1600" dirty="0" smtClean="0"/>
          </a:p>
          <a:p>
            <a:r>
              <a:rPr lang="en-US" altLang="ko-KR" sz="1600" dirty="0">
                <a:hlinkClick r:id="rId3"/>
              </a:rPr>
              <a:t>https://www.beaumont-tiles.com.au/bathrooms/modern-bathrooms</a:t>
            </a:r>
            <a:endParaRPr lang="en-US" altLang="ko-KR" sz="1600" dirty="0"/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://www.goodfon.com/wallpaper/interior-design-bathroom-7168.html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review</a:t>
            </a:r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://foogo.eu/inspiration-and-ideas/interior-design/design-ideas-for-minimalist-bathrooms/</a:t>
            </a:r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://www.apartmenttherapy.com/stylish-remodeling-ideas-for-small-bathrooms-233371?utm_source=pinterest</a:t>
            </a:r>
          </a:p>
          <a:p>
            <a:r>
              <a:rPr lang="en-US" altLang="ko-KR" sz="1600" dirty="0" smtClean="0"/>
              <a:t>http</a:t>
            </a:r>
            <a:r>
              <a:rPr lang="en-US" altLang="ko-KR" sz="1600" dirty="0"/>
              <a:t>://www.shellyrose.club/1515689038-post-c701509ac8417e64.html</a:t>
            </a:r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://freshome.com/bathroom/small-bathroom-design/</a:t>
            </a:r>
          </a:p>
          <a:p>
            <a:endParaRPr lang="en-US" altLang="ko-KR" sz="1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27538" y="873670"/>
            <a:ext cx="2718911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/>
              <a:t>Image</a:t>
            </a:r>
            <a:r>
              <a:rPr lang="ko-KR" altLang="en-US" sz="2000" dirty="0" smtClean="0"/>
              <a:t>출처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5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5902" y="821094"/>
            <a:ext cx="195942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370072"/>
            <a:ext cx="375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0862" y="2413336"/>
            <a:ext cx="3825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디자인 </a:t>
            </a:r>
            <a:r>
              <a:rPr lang="ko-KR" altLang="en-US" dirty="0" err="1"/>
              <a:t>콘셉트</a:t>
            </a:r>
            <a:r>
              <a:rPr lang="ko-KR" altLang="en-US" dirty="0"/>
              <a:t> 수립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1) UI/UX</a:t>
            </a:r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2) </a:t>
            </a:r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50922" y="2413336"/>
            <a:ext cx="3324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스타일 가이드 제작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디자인 요소 정의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2) </a:t>
            </a:r>
            <a:r>
              <a:rPr lang="ko-KR" altLang="en-US" dirty="0" smtClean="0"/>
              <a:t>스타일 가이드 제작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22973" y="2392391"/>
            <a:ext cx="41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시안디자인 제작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1) UI/UX</a:t>
            </a:r>
            <a:r>
              <a:rPr lang="ko-KR" altLang="en-US" dirty="0" smtClean="0"/>
              <a:t>기반의 시안</a:t>
            </a:r>
            <a:r>
              <a:rPr lang="en-US" altLang="ko-KR" dirty="0"/>
              <a:t> </a:t>
            </a:r>
            <a:r>
              <a:rPr lang="ko-KR" altLang="en-US" dirty="0" smtClean="0"/>
              <a:t>디자인제작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55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646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 </a:t>
            </a:r>
            <a:r>
              <a:rPr lang="ko-KR" altLang="en-US" sz="4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콘셉트</a:t>
            </a:r>
            <a:r>
              <a:rPr lang="ko-KR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수립</a:t>
            </a:r>
            <a:endParaRPr lang="ko-KR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538" y="873670"/>
            <a:ext cx="5168462" cy="45596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1) UI/UX </a:t>
            </a:r>
            <a:r>
              <a:rPr lang="ko-KR" altLang="en-US" sz="2000" dirty="0" smtClean="0"/>
              <a:t>디자인 </a:t>
            </a:r>
            <a:r>
              <a:rPr lang="ko-KR" altLang="en-US" sz="2000" dirty="0" err="1" smtClean="0"/>
              <a:t>콘셉트</a:t>
            </a:r>
            <a:r>
              <a:rPr lang="ko-KR" altLang="en-US" sz="2000" dirty="0" smtClean="0"/>
              <a:t> 수립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6117" y="2659278"/>
            <a:ext cx="5247290" cy="2070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COMENT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505590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765593" y="390617"/>
            <a:ext cx="3389157" cy="4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디자인 </a:t>
            </a:r>
            <a:r>
              <a:rPr lang="ko-KR" altLang="en-US" sz="2200" dirty="0" err="1" smtClean="0"/>
              <a:t>콘셉트</a:t>
            </a:r>
            <a:r>
              <a:rPr lang="ko-KR" altLang="en-US" sz="2200" dirty="0" smtClean="0"/>
              <a:t> 수립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5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 smtClean="0"/>
              <a:t>T</a:t>
            </a:r>
            <a:endParaRPr lang="ko-KR" altLang="en-US" sz="1400" u="sng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715" y="1614405"/>
            <a:ext cx="2241331" cy="482097"/>
          </a:xfrm>
          <a:solidFill>
            <a:schemeClr val="bg1"/>
          </a:solidFill>
          <a:effectLst/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MOOD BOARD</a:t>
            </a:r>
            <a:endParaRPr lang="ko-KR" altLang="en-US" sz="1800" b="1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05" y="2231765"/>
            <a:ext cx="714375" cy="714375"/>
          </a:xfrm>
        </p:spPr>
      </p:pic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디자인 </a:t>
            </a:r>
            <a:r>
              <a:rPr lang="ko-KR" altLang="en-US" sz="2200" dirty="0" err="1" smtClean="0"/>
              <a:t>콘셉트</a:t>
            </a:r>
            <a:r>
              <a:rPr lang="ko-KR" altLang="en-US" sz="2200" dirty="0" smtClean="0"/>
              <a:t> 수립</a:t>
            </a:r>
            <a:endParaRPr lang="ko-KR" altLang="en-US" sz="2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27538" y="873670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</a:t>
            </a:r>
            <a:r>
              <a:rPr lang="ko-KR" altLang="en-US" sz="2000" dirty="0" err="1" smtClean="0"/>
              <a:t>콘셉트</a:t>
            </a:r>
            <a:r>
              <a:rPr lang="ko-KR" altLang="en-US" sz="2000" dirty="0" smtClean="0"/>
              <a:t> 수립</a:t>
            </a:r>
            <a:endParaRPr lang="ko-KR" altLang="en-US" sz="2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3" y="2231765"/>
            <a:ext cx="714375" cy="7143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87" y="2229333"/>
            <a:ext cx="714375" cy="714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69" y="2231765"/>
            <a:ext cx="714375" cy="7143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03" y="2229333"/>
            <a:ext cx="714375" cy="7143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41" y="2231765"/>
            <a:ext cx="714375" cy="7143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6216" y="307814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#F2505D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3316" y="307814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#594442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90798" y="307552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#081226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45493" y="3073493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#BFBFBF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2481" y="307349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#D9D9D9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89923" y="307349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#F2F2F2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9521" y="2368760"/>
            <a:ext cx="139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COLOR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9521" y="4054915"/>
            <a:ext cx="139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FONT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91766" y="4054915"/>
            <a:ext cx="139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CONCEPT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86216" y="3955432"/>
            <a:ext cx="39089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 smtClean="0"/>
              <a:t>Haansoft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Dotum</a:t>
            </a:r>
            <a:r>
              <a:rPr lang="en-US" altLang="ko-KR" sz="1600" dirty="0" smtClean="0"/>
              <a:t> – </a:t>
            </a:r>
            <a:r>
              <a:rPr lang="en-US" altLang="ko-KR" sz="1600" b="1" dirty="0" smtClean="0"/>
              <a:t>main font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/>
              <a:t>HYnamL</a:t>
            </a:r>
            <a:r>
              <a:rPr lang="en-US" altLang="ko-KR" sz="1600" dirty="0" smtClean="0"/>
              <a:t> – slide font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Haan </a:t>
            </a:r>
            <a:r>
              <a:rPr lang="ko-KR" altLang="en-US" sz="1600" dirty="0"/>
              <a:t>Cooljazz </a:t>
            </a:r>
            <a:r>
              <a:rPr lang="ko-KR" altLang="en-US" sz="1600" dirty="0" smtClean="0"/>
              <a:t>B </a:t>
            </a:r>
            <a:r>
              <a:rPr lang="en-US" altLang="ko-KR" sz="1600" dirty="0" smtClean="0"/>
              <a:t>- point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/>
              <a:t>NanumSquare</a:t>
            </a:r>
            <a:r>
              <a:rPr lang="en-US" altLang="ko-KR" sz="1600" dirty="0" smtClean="0"/>
              <a:t> Light – </a:t>
            </a:r>
            <a:r>
              <a:rPr lang="ko-KR" altLang="en-US" sz="1600" dirty="0" smtClean="0"/>
              <a:t>한글 메인 폰트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err="1" smtClean="0"/>
              <a:t>NanumSquare</a:t>
            </a:r>
            <a:r>
              <a:rPr lang="en-US" altLang="ko-KR" sz="1600" dirty="0" smtClean="0"/>
              <a:t> Regular – </a:t>
            </a:r>
            <a:r>
              <a:rPr lang="ko-KR" altLang="en-US" sz="1600" dirty="0" smtClean="0"/>
              <a:t>한글 서브 폰트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09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2564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스타일 가이드 제작</a:t>
            </a:r>
            <a:endParaRPr lang="ko-KR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35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4126376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pc.ver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1647564" y="1329639"/>
            <a:ext cx="4448433" cy="5465617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28800" y="1492662"/>
            <a:ext cx="4105255" cy="1043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19154" y="2610318"/>
            <a:ext cx="4105255" cy="978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19155" y="3663058"/>
            <a:ext cx="4105255" cy="9897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28800" y="4720282"/>
            <a:ext cx="4105255" cy="95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28800" y="5745892"/>
            <a:ext cx="4105255" cy="940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772255" y="1690688"/>
            <a:ext cx="1647468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화면 기본설정</a:t>
            </a:r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1492662"/>
            <a:ext cx="4095609" cy="332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33622" y="6358556"/>
            <a:ext cx="4095609" cy="332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34196" y="2233697"/>
            <a:ext cx="4509383" cy="351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34195" y="2566160"/>
            <a:ext cx="4509383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772254" y="2127514"/>
            <a:ext cx="4509384" cy="2848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모니터 해상도 </a:t>
            </a:r>
            <a:r>
              <a:rPr lang="en-US" altLang="ko-KR" sz="1600" dirty="0" smtClean="0"/>
              <a:t>: 2560 X 1080 (Pixel)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모니터 컬러 </a:t>
            </a:r>
            <a:r>
              <a:rPr lang="en-US" altLang="ko-KR" sz="1600" dirty="0" smtClean="0"/>
              <a:t>: 256</a:t>
            </a:r>
            <a:r>
              <a:rPr lang="ko-KR" altLang="en-US" sz="1600" dirty="0" smtClean="0"/>
              <a:t>칼라 이상</a:t>
            </a:r>
            <a:endParaRPr lang="en-US" altLang="ko-KR" sz="1600" dirty="0" smtClean="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화면 정렬 </a:t>
            </a:r>
            <a:r>
              <a:rPr lang="en-US" altLang="ko-KR" sz="1600" dirty="0" smtClean="0"/>
              <a:t>: Center </a:t>
            </a: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메인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고정폭으로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err="1" smtClean="0"/>
              <a:t>컬럼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pc.ver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27538" y="1502308"/>
            <a:ext cx="1743234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Layout[main]</a:t>
            </a:r>
            <a:endParaRPr lang="ko-KR" altLang="en-US" sz="20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28812" y="2623222"/>
            <a:ext cx="3178715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3~4</a:t>
            </a:r>
            <a:r>
              <a:rPr lang="ko-KR" altLang="en-US" sz="1300" dirty="0" smtClean="0">
                <a:latin typeface="+mn-lt"/>
              </a:rPr>
              <a:t>개의 슬라이드 구성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211838" y="1161152"/>
            <a:ext cx="3648923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Header  </a:t>
            </a:r>
            <a:r>
              <a:rPr lang="ko-KR" altLang="en-US" sz="1300" dirty="0" smtClean="0">
                <a:latin typeface="+mn-lt"/>
              </a:rPr>
              <a:t>안에 메뉴와 로고 위치</a:t>
            </a:r>
            <a:r>
              <a:rPr lang="en-US" altLang="ko-KR" sz="1300" dirty="0">
                <a:latin typeface="+mn-lt"/>
              </a:rPr>
              <a:t> </a:t>
            </a:r>
            <a:r>
              <a:rPr lang="en-US" altLang="ko-KR" sz="1300" dirty="0" smtClean="0"/>
              <a:t>fixed</a:t>
            </a:r>
            <a:r>
              <a:rPr lang="ko-KR" altLang="en-US" sz="1300" dirty="0"/>
              <a:t>로 고정</a:t>
            </a:r>
            <a:endParaRPr lang="ko-KR" altLang="en-US" sz="1300" dirty="0">
              <a:latin typeface="+mn-lt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203728" y="5194303"/>
            <a:ext cx="3178715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300" dirty="0" smtClean="0">
                <a:latin typeface="+mn-lt"/>
              </a:rPr>
              <a:t>Content </a:t>
            </a:r>
            <a:r>
              <a:rPr lang="ko-KR" altLang="en-US" sz="1300" dirty="0" smtClean="0">
                <a:latin typeface="+mn-lt"/>
              </a:rPr>
              <a:t>각 칼럼에 맞는 내용 구성</a:t>
            </a:r>
            <a:endParaRPr lang="ko-KR" altLang="en-US" sz="1300" dirty="0">
              <a:latin typeface="+mn-lt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79" y="1295966"/>
            <a:ext cx="5387742" cy="55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T</a:t>
            </a:r>
            <a:endParaRPr lang="ko-KR" altLang="en-US" u="sng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715" y="485041"/>
            <a:ext cx="419878" cy="33605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902" y="821094"/>
            <a:ext cx="400132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65593" y="365125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2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스타일 가이드 제작</a:t>
            </a:r>
            <a:endParaRPr lang="ko-KR" altLang="en-US" sz="2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27538" y="873670"/>
            <a:ext cx="5168462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디자인 요소 정의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pc.ver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27538" y="1502308"/>
            <a:ext cx="1743234" cy="4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Layout[main]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8" y="1329639"/>
            <a:ext cx="4976929" cy="55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9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637</Words>
  <Application>Microsoft Office PowerPoint</Application>
  <PresentationFormat>와이드스크린</PresentationFormat>
  <Paragraphs>171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Haan Cooljazz B</vt:lpstr>
      <vt:lpstr>HYnamL</vt:lpstr>
      <vt:lpstr>나눔스퀘어 Bold</vt:lpstr>
      <vt:lpstr>나눔스퀘어 Light</vt:lpstr>
      <vt:lpstr>맑은 고딕</vt:lpstr>
      <vt:lpstr>Arial</vt:lpstr>
      <vt:lpstr>Haansoft Dotum</vt:lpstr>
      <vt:lpstr>Wingdings</vt:lpstr>
      <vt:lpstr>Office 테마</vt:lpstr>
      <vt:lpstr>UI/UX 팀 프로젝트 스타일 가이드</vt:lpstr>
      <vt:lpstr>PowerPoint 프레젠테이션</vt:lpstr>
      <vt:lpstr>1. 디자인 콘셉트 수립</vt:lpstr>
      <vt:lpstr>1) UI/UX 디자인 콘셉트 수립</vt:lpstr>
      <vt:lpstr>MOOD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TYPOGRAPHY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팀 프로젝트</dc:title>
  <dc:creator>20201</dc:creator>
  <cp:lastModifiedBy>20201</cp:lastModifiedBy>
  <cp:revision>51</cp:revision>
  <dcterms:created xsi:type="dcterms:W3CDTF">2020-06-23T09:43:57Z</dcterms:created>
  <dcterms:modified xsi:type="dcterms:W3CDTF">2020-06-29T06:08:17Z</dcterms:modified>
</cp:coreProperties>
</file>