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EA5B-CDA4-E94D-9541-5894147C9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82B3E-3A33-8340-8704-E67129153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08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EBD1D-F81E-F44A-B4DE-2F183465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实际实习天数：</a:t>
            </a:r>
            <a:r>
              <a:rPr kumimoji="1" lang="en-US" altLang="zh-CN" dirty="0"/>
              <a:t>16</a:t>
            </a:r>
            <a:r>
              <a:rPr kumimoji="1" lang="zh-CN" altLang="en-US" dirty="0"/>
              <a:t>天，算周末四周</a:t>
            </a:r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C6A1478B-803B-6545-97CD-B3FFFC24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91269"/>
            <a:ext cx="3438401" cy="3449638"/>
          </a:xfrm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6C30A4FE-074D-1B45-A30A-49B57F0C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94" y="2191270"/>
            <a:ext cx="2773428" cy="3645912"/>
          </a:xfrm>
          <a:prstGeom prst="rect">
            <a:avLst/>
          </a:prstGeom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08703A7B-0921-684A-A3CE-0D45471F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36" y="934579"/>
            <a:ext cx="3169204" cy="49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6EF75-EF87-C144-90ED-43AFE721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16</a:t>
            </a:r>
            <a:r>
              <a:rPr kumimoji="1" lang="zh-CN" altLang="en-US" dirty="0"/>
              <a:t>天学习了</a:t>
            </a:r>
            <a:r>
              <a:rPr kumimoji="1" lang="en-US" altLang="zh-CN" dirty="0"/>
              <a:t>12</a:t>
            </a:r>
            <a:r>
              <a:rPr kumimoji="1" lang="zh-CN" altLang="en-US" dirty="0"/>
              <a:t>天，实际操作</a:t>
            </a:r>
            <a:r>
              <a:rPr kumimoji="1" lang="en-US" altLang="zh-CN" dirty="0"/>
              <a:t>4</a:t>
            </a:r>
            <a:r>
              <a:rPr kumimoji="1" lang="zh-CN" altLang="en-US" dirty="0"/>
              <a:t>天</a:t>
            </a:r>
          </a:p>
        </p:txBody>
      </p:sp>
      <p:pic>
        <p:nvPicPr>
          <p:cNvPr id="5" name="内容占位符 4" descr="图形用户界面, 应用程序, Teams&#10;&#10;描述已自动生成">
            <a:extLst>
              <a:ext uri="{FF2B5EF4-FFF2-40B4-BE49-F238E27FC236}">
                <a16:creationId xmlns:a16="http://schemas.microsoft.com/office/drawing/2014/main" id="{290024FB-DC8E-A141-8B9F-670FEA8B7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9287"/>
            <a:ext cx="1061735" cy="3449638"/>
          </a:xfrm>
        </p:spPr>
      </p:pic>
      <p:pic>
        <p:nvPicPr>
          <p:cNvPr id="7" name="图片 6" descr="图片包含 图形用户界面&#10;&#10;描述已自动生成">
            <a:extLst>
              <a:ext uri="{FF2B5EF4-FFF2-40B4-BE49-F238E27FC236}">
                <a16:creationId xmlns:a16="http://schemas.microsoft.com/office/drawing/2014/main" id="{DA681758-0169-F64A-B919-14CB4CF7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00" y="2029287"/>
            <a:ext cx="1222494" cy="3843380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7D0AB78-588A-8F4B-960A-8E1921966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380" y="2959209"/>
            <a:ext cx="5312206" cy="2974835"/>
          </a:xfrm>
          <a:prstGeom prst="rect">
            <a:avLst/>
          </a:prstGeom>
        </p:spPr>
      </p:pic>
      <p:pic>
        <p:nvPicPr>
          <p:cNvPr id="12" name="图片 11" descr="电脑萤幕的截图&#10;&#10;描述已自动生成">
            <a:extLst>
              <a:ext uri="{FF2B5EF4-FFF2-40B4-BE49-F238E27FC236}">
                <a16:creationId xmlns:a16="http://schemas.microsoft.com/office/drawing/2014/main" id="{72444720-E628-B44C-8957-D79D67A50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463" y="1849978"/>
            <a:ext cx="7030995" cy="11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4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764E-475C-154E-B141-7290718F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后续使用：添加数据结构即可，没有完成自动化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37524F2B-ED2C-F34C-8DA3-ACF7CEFDA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77909"/>
            <a:ext cx="3760883" cy="3449638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D7C7C2B-4114-824E-A0B1-BCE1F758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61" y="2077909"/>
            <a:ext cx="3760883" cy="37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73BDC-86B8-D346-B750-5CFE2B9F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学了啥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7C985-7D56-7A44-BE5A-476E7032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</a:p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boot</a:t>
            </a:r>
          </a:p>
          <a:p>
            <a:r>
              <a:rPr kumimoji="1" lang="en-US" altLang="zh-CN" dirty="0"/>
              <a:t>Redis</a:t>
            </a:r>
          </a:p>
          <a:p>
            <a:r>
              <a:rPr kumimoji="1" lang="en-US" altLang="zh-CN" dirty="0" err="1"/>
              <a:t>Mysql</a:t>
            </a:r>
            <a:endParaRPr kumimoji="1" lang="en-US" altLang="zh-CN" dirty="0"/>
          </a:p>
          <a:p>
            <a:r>
              <a:rPr kumimoji="1" lang="en-US" altLang="zh-CN" dirty="0"/>
              <a:t>Kafka</a:t>
            </a:r>
          </a:p>
          <a:p>
            <a:r>
              <a:rPr kumimoji="1" lang="en-US" altLang="zh-CN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96766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379C-0F84-2042-B6D4-68DFC041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会了啥：后端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71264-0929-CD49-8E73-2E569B52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底层原理：</a:t>
            </a:r>
            <a:r>
              <a:rPr kumimoji="1" lang="en-US" altLang="zh-CN" dirty="0"/>
              <a:t>IOC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AOP</a:t>
            </a:r>
          </a:p>
          <a:p>
            <a:r>
              <a:rPr kumimoji="1" lang="zh-CN" altLang="en-US" dirty="0"/>
              <a:t>了解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基本操作：增删查改</a:t>
            </a:r>
            <a:endParaRPr kumimoji="1" lang="en-US" altLang="zh-CN" dirty="0"/>
          </a:p>
          <a:p>
            <a:r>
              <a:rPr kumimoji="1" lang="zh-CN" altLang="en-US" dirty="0"/>
              <a:t>会配置适当注解，使用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boot</a:t>
            </a:r>
            <a:r>
              <a:rPr kumimoji="1" lang="zh-CN" altLang="en-US" dirty="0"/>
              <a:t>框架</a:t>
            </a:r>
            <a:endParaRPr kumimoji="1" lang="en-US" altLang="zh-CN" dirty="0"/>
          </a:p>
          <a:p>
            <a:r>
              <a:rPr kumimoji="1" lang="zh-CN" altLang="en-US" dirty="0"/>
              <a:t>会使用</a:t>
            </a:r>
            <a:r>
              <a:rPr kumimoji="1" lang="en-US" altLang="zh-CN" dirty="0"/>
              <a:t>swagger</a:t>
            </a:r>
            <a:r>
              <a:rPr kumimoji="1" lang="zh-CN" altLang="en-US" dirty="0"/>
              <a:t>测试接口</a:t>
            </a:r>
            <a:endParaRPr kumimoji="1" lang="en-US" altLang="zh-CN" dirty="0"/>
          </a:p>
          <a:p>
            <a:r>
              <a:rPr kumimoji="1" lang="zh-CN" altLang="en-US" dirty="0"/>
              <a:t>大概理解一个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开发大概做些什么：</a:t>
            </a:r>
            <a:r>
              <a:rPr kumimoji="1" lang="en-US" altLang="zh-CN" dirty="0" err="1"/>
              <a:t>mvc</a:t>
            </a:r>
            <a:r>
              <a:rPr kumimoji="1" lang="zh-CN" altLang="en-US" dirty="0"/>
              <a:t>模式，前后端分离</a:t>
            </a:r>
            <a:endParaRPr kumimoji="1" lang="en-US" altLang="zh-CN" dirty="0"/>
          </a:p>
          <a:p>
            <a:r>
              <a:rPr kumimoji="1" lang="zh-CN" altLang="en-US" dirty="0"/>
              <a:t>学到了一些小知识：</a:t>
            </a:r>
            <a:r>
              <a:rPr kumimoji="1" lang="en-US" altLang="zh-CN" dirty="0" err="1"/>
              <a:t>dto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config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），完善代码框架</a:t>
            </a:r>
            <a:endParaRPr kumimoji="1" lang="en-US" altLang="zh-CN" dirty="0"/>
          </a:p>
          <a:p>
            <a:r>
              <a:rPr kumimoji="1" lang="zh-CN" altLang="en-US" dirty="0"/>
              <a:t>深入了解了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</a:t>
            </a:r>
            <a:endParaRPr kumimoji="1" lang="en-US" altLang="zh-CN" dirty="0"/>
          </a:p>
          <a:p>
            <a:r>
              <a:rPr kumimoji="1" lang="zh-CN" altLang="en-US" dirty="0"/>
              <a:t>了解了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xml</a:t>
            </a:r>
            <a:r>
              <a:rPr kumimoji="1" lang="zh-CN" altLang="en-US" dirty="0"/>
              <a:t>等，会配置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依赖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01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38D26-A6EE-484D-A26B-138B9501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会了啥：前端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3D870-B5A2-8247-9D72-E3D6987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Typescript</a:t>
            </a:r>
            <a:r>
              <a:rPr kumimoji="1" lang="zh-CN" altLang="en-US" dirty="0"/>
              <a:t>基本语法，能写出实现业务逻辑的基本代码，高阶语法尚未掌握，</a:t>
            </a:r>
            <a:r>
              <a:rPr kumimoji="1" lang="en-US" altLang="zh-CN" dirty="0" err="1"/>
              <a:t>ts</a:t>
            </a:r>
            <a:r>
              <a:rPr kumimoji="1" lang="zh-CN" altLang="en-US" dirty="0"/>
              <a:t>与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后端逻辑类似，有依赖注入等。</a:t>
            </a:r>
            <a:endParaRPr kumimoji="1" lang="en-US" altLang="zh-CN" dirty="0"/>
          </a:p>
          <a:p>
            <a:r>
              <a:rPr kumimoji="1" lang="zh-CN" altLang="en-US" dirty="0"/>
              <a:t>了解</a:t>
            </a:r>
            <a:r>
              <a:rPr kumimoji="1" lang="en-US" altLang="zh-CN" dirty="0"/>
              <a:t>angular</a:t>
            </a:r>
            <a:r>
              <a:rPr kumimoji="1" lang="zh-CN" altLang="en-US" dirty="0"/>
              <a:t>框架的一些主要概念：组件、模版、指令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组件一般有</a:t>
            </a:r>
            <a:r>
              <a:rPr kumimoji="1" lang="en-US" altLang="zh-CN" dirty="0" err="1"/>
              <a:t>css</a:t>
            </a:r>
            <a:r>
              <a:rPr kumimoji="1" lang="zh-CN" altLang="en-US" dirty="0"/>
              <a:t>用来配置显示，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网页内容，</a:t>
            </a:r>
            <a:r>
              <a:rPr kumimoji="1" lang="en-US" altLang="zh-CN" dirty="0" err="1"/>
              <a:t>ts</a:t>
            </a:r>
            <a:r>
              <a:rPr kumimoji="1" lang="zh-CN" altLang="en-US" dirty="0"/>
              <a:t>完成数据处理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模版有管道，绑定，尤其是双向绑定使用</a:t>
            </a:r>
            <a:r>
              <a:rPr kumimoji="1" lang="en-US" altLang="zh-CN" dirty="0" err="1"/>
              <a:t>ngmodel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一些内置指令，没怎么使用过，</a:t>
            </a:r>
            <a:r>
              <a:rPr kumimoji="1" lang="en-US" altLang="zh-CN" dirty="0" err="1"/>
              <a:t>ngsize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zh-CN" altLang="en-US" dirty="0"/>
              <a:t>了解了</a:t>
            </a:r>
            <a:r>
              <a:rPr kumimoji="1" lang="en-US" altLang="zh-CN" dirty="0" err="1"/>
              <a:t>nz-zooro</a:t>
            </a:r>
            <a:r>
              <a:rPr kumimoji="1" lang="zh-CN" altLang="en-US" dirty="0"/>
              <a:t>，选择器、表单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选择器可实现下拉菜单任务，提高用户使用效率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表单可完成用户指定输入内容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3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785B-80B0-6A43-9FEA-81194D26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想了啥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DEDF-1EC8-514F-8A57-18A61B2E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感觉实习与</a:t>
            </a:r>
          </a:p>
        </p:txBody>
      </p:sp>
    </p:spTree>
    <p:extLst>
      <p:ext uri="{BB962C8B-B14F-4D97-AF65-F5344CB8AC3E}">
        <p14:creationId xmlns:p14="http://schemas.microsoft.com/office/powerpoint/2010/main" val="284533336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69</TotalTime>
  <Words>265</Words>
  <Application>Microsoft Macintosh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画廊</vt:lpstr>
      <vt:lpstr>实习总结</vt:lpstr>
      <vt:lpstr>实际实习天数：16天，算周末四周</vt:lpstr>
      <vt:lpstr>16天学习了12天，实际操作4天</vt:lpstr>
      <vt:lpstr>后续使用：添加数据结构即可，没有完成自动化</vt:lpstr>
      <vt:lpstr>学了啥</vt:lpstr>
      <vt:lpstr>会了啥：后端</vt:lpstr>
      <vt:lpstr>会了啥：前端</vt:lpstr>
      <vt:lpstr>想了啥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实习总结</dc:title>
  <dc:creator>efe</dc:creator>
  <cp:lastModifiedBy>efe</cp:lastModifiedBy>
  <cp:revision>6</cp:revision>
  <dcterms:created xsi:type="dcterms:W3CDTF">2021-02-03T02:46:11Z</dcterms:created>
  <dcterms:modified xsi:type="dcterms:W3CDTF">2021-02-03T03:56:09Z</dcterms:modified>
</cp:coreProperties>
</file>