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4660"/>
  </p:normalViewPr>
  <p:slideViewPr>
    <p:cSldViewPr>
      <p:cViewPr>
        <p:scale>
          <a:sx n="100" d="100"/>
          <a:sy n="100" d="100"/>
        </p:scale>
        <p:origin x="-62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F426E-F6BE-40D1-B62B-1BAAC2D5DB89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9C62-0622-4265-966A-A37C450E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88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BEB8F2-CCAA-4C0B-9B9F-DD1B505E6696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1DE1CD-34FD-4278-A9AB-E09758B34D3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單箭頭接點 62"/>
          <p:cNvCxnSpPr>
            <a:stCxn id="31" idx="3"/>
            <a:endCxn id="44" idx="1"/>
          </p:cNvCxnSpPr>
          <p:nvPr/>
        </p:nvCxnSpPr>
        <p:spPr>
          <a:xfrm>
            <a:off x="4999543" y="4157425"/>
            <a:ext cx="2848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群組 138"/>
          <p:cNvGrpSpPr/>
          <p:nvPr/>
        </p:nvGrpSpPr>
        <p:grpSpPr>
          <a:xfrm>
            <a:off x="275123" y="800883"/>
            <a:ext cx="8483910" cy="5561814"/>
            <a:chOff x="349070" y="756919"/>
            <a:chExt cx="8483910" cy="5561814"/>
          </a:xfrm>
        </p:grpSpPr>
        <p:grpSp>
          <p:nvGrpSpPr>
            <p:cNvPr id="114" name="群組 113"/>
            <p:cNvGrpSpPr/>
            <p:nvPr/>
          </p:nvGrpSpPr>
          <p:grpSpPr>
            <a:xfrm>
              <a:off x="349070" y="5602096"/>
              <a:ext cx="8471402" cy="716637"/>
              <a:chOff x="349070" y="5602096"/>
              <a:chExt cx="8471402" cy="716637"/>
            </a:xfrm>
          </p:grpSpPr>
          <p:sp>
            <p:nvSpPr>
              <p:cNvPr id="62" name="Rectangle 60"/>
              <p:cNvSpPr>
                <a:spLocks noChangeArrowheads="1"/>
              </p:cNvSpPr>
              <p:nvPr/>
            </p:nvSpPr>
            <p:spPr bwMode="auto">
              <a:xfrm>
                <a:off x="349935" y="5602096"/>
                <a:ext cx="8470537" cy="71663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64" name="Text Box 49"/>
              <p:cNvSpPr txBox="1">
                <a:spLocks noChangeArrowheads="1"/>
              </p:cNvSpPr>
              <p:nvPr/>
            </p:nvSpPr>
            <p:spPr bwMode="auto">
              <a:xfrm>
                <a:off x="349070" y="5613440"/>
                <a:ext cx="1250782" cy="349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238" tIns="36119" rIns="72238" bIns="36119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900" b="1" i="0" u="none" strike="noStrike" cap="none" normalizeH="0" baseline="0" dirty="0" smtClean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Finance 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900" b="1" dirty="0" smtClean="0"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Hospital / Head Office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68" name="Rectangle 26"/>
              <p:cNvSpPr>
                <a:spLocks noChangeArrowheads="1"/>
              </p:cNvSpPr>
              <p:nvPr/>
            </p:nvSpPr>
            <p:spPr bwMode="auto">
              <a:xfrm>
                <a:off x="7714491" y="5715627"/>
                <a:ext cx="678278" cy="46476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Inter-hospital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fund transfer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227" name="群組 226"/>
            <p:cNvGrpSpPr/>
            <p:nvPr/>
          </p:nvGrpSpPr>
          <p:grpSpPr>
            <a:xfrm>
              <a:off x="355324" y="4817933"/>
              <a:ext cx="8465148" cy="716637"/>
              <a:chOff x="285592" y="4783664"/>
              <a:chExt cx="8572507" cy="810034"/>
            </a:xfrm>
          </p:grpSpPr>
          <p:sp>
            <p:nvSpPr>
              <p:cNvPr id="8" name="Rectangle 60"/>
              <p:cNvSpPr>
                <a:spLocks noChangeArrowheads="1"/>
              </p:cNvSpPr>
              <p:nvPr/>
            </p:nvSpPr>
            <p:spPr bwMode="auto">
              <a:xfrm>
                <a:off x="285592" y="4783664"/>
                <a:ext cx="8572507" cy="81003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9" name="Text Box 49"/>
              <p:cNvSpPr txBox="1">
                <a:spLocks noChangeArrowheads="1"/>
              </p:cNvSpPr>
              <p:nvPr/>
            </p:nvSpPr>
            <p:spPr bwMode="auto">
              <a:xfrm>
                <a:off x="296689" y="4814564"/>
                <a:ext cx="1098551" cy="239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238" tIns="36119" rIns="72238" bIns="36119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900" b="1" i="0" u="none" strike="noStrike" cap="none" normalizeH="0" baseline="0" dirty="0" smtClean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Contractors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2555718" y="4926336"/>
                <a:ext cx="800101" cy="52533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Carry out the site visit </a:t>
                </a:r>
                <a:r>
                  <a:rPr kumimoji="1" lang="en-US" altLang="zh-HK" sz="700" dirty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&amp;</a:t>
                </a: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provide quotation (if needed)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42" name="Rectangle 26"/>
              <p:cNvSpPr>
                <a:spLocks noChangeArrowheads="1"/>
              </p:cNvSpPr>
              <p:nvPr/>
            </p:nvSpPr>
            <p:spPr bwMode="auto">
              <a:xfrm>
                <a:off x="4474281" y="4964474"/>
                <a:ext cx="570865" cy="52533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Carry out data port cabling</a:t>
                </a:r>
                <a:endParaRPr kumimoji="1" lang="en-US" altLang="zh-HK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113" name="群組 112"/>
            <p:cNvGrpSpPr/>
            <p:nvPr/>
          </p:nvGrpSpPr>
          <p:grpSpPr>
            <a:xfrm>
              <a:off x="366282" y="3384463"/>
              <a:ext cx="8454190" cy="1361148"/>
              <a:chOff x="366282" y="3384463"/>
              <a:chExt cx="8454190" cy="1361148"/>
            </a:xfrm>
          </p:grpSpPr>
          <p:grpSp>
            <p:nvGrpSpPr>
              <p:cNvPr id="224" name="群組 223"/>
              <p:cNvGrpSpPr/>
              <p:nvPr/>
            </p:nvGrpSpPr>
            <p:grpSpPr>
              <a:xfrm>
                <a:off x="366282" y="3384463"/>
                <a:ext cx="8454190" cy="1361148"/>
                <a:chOff x="285591" y="3053629"/>
                <a:chExt cx="8572508" cy="1538538"/>
              </a:xfrm>
            </p:grpSpPr>
            <p:sp>
              <p:nvSpPr>
                <p:cNvPr id="12" name="Rectangle 56"/>
                <p:cNvSpPr>
                  <a:spLocks noChangeArrowheads="1"/>
                </p:cNvSpPr>
                <p:nvPr/>
              </p:nvSpPr>
              <p:spPr bwMode="auto">
                <a:xfrm>
                  <a:off x="285591" y="3053629"/>
                  <a:ext cx="8572508" cy="153853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4" name="Rectangle 54"/>
                <p:cNvSpPr>
                  <a:spLocks noChangeArrowheads="1"/>
                </p:cNvSpPr>
                <p:nvPr/>
              </p:nvSpPr>
              <p:spPr bwMode="auto">
                <a:xfrm>
                  <a:off x="796134" y="3509429"/>
                  <a:ext cx="575946" cy="70746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72238" tIns="36119" rIns="72238" bIns="36119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700" dirty="0" smtClean="0">
                      <a:solidFill>
                        <a:srgbClr val="000000"/>
                      </a:solidFill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Feasibility Study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16" name="Rectangle 52"/>
                <p:cNvSpPr>
                  <a:spLocks noChangeArrowheads="1"/>
                </p:cNvSpPr>
                <p:nvPr/>
              </p:nvSpPr>
              <p:spPr bwMode="auto">
                <a:xfrm>
                  <a:off x="7820925" y="3547567"/>
                  <a:ext cx="635001" cy="68642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72238" tIns="36119" rIns="72238" bIns="36119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700" dirty="0" smtClean="0">
                      <a:solidFill>
                        <a:srgbClr val="000000"/>
                      </a:solidFill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MNI Installation Completed  &amp; Notify requester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1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12629" y="3127875"/>
                  <a:ext cx="617221" cy="224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72238" tIns="36119" rIns="72238" bIns="36119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900" b="1" i="0" u="none" strike="noStrike" cap="none" normalizeH="0" baseline="0" dirty="0" smtClean="0">
                      <a:ln>
                        <a:noFill/>
                      </a:ln>
                      <a:solidFill>
                        <a:srgbClr val="3333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N5 Team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24" name="Rectangle 44"/>
                <p:cNvSpPr>
                  <a:spLocks noChangeArrowheads="1"/>
                </p:cNvSpPr>
                <p:nvPr/>
              </p:nvSpPr>
              <p:spPr bwMode="auto">
                <a:xfrm>
                  <a:off x="2685259" y="3498257"/>
                  <a:ext cx="545465" cy="70746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72238" tIns="36119" rIns="72238" bIns="36119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700" dirty="0" smtClean="0">
                      <a:solidFill>
                        <a:srgbClr val="000000"/>
                      </a:solidFill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Resource allocation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28" name="Rectangle 40"/>
                <p:cNvSpPr>
                  <a:spLocks noChangeArrowheads="1"/>
                </p:cNvSpPr>
                <p:nvPr/>
              </p:nvSpPr>
              <p:spPr bwMode="auto">
                <a:xfrm>
                  <a:off x="3572354" y="3498257"/>
                  <a:ext cx="603775" cy="70746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72238" tIns="36119" rIns="72238" bIns="36119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7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Cost </a:t>
                  </a:r>
                  <a:r>
                    <a:rPr kumimoji="1" lang="en-US" altLang="zh-HK" sz="700" dirty="0" smtClean="0">
                      <a:solidFill>
                        <a:srgbClr val="000000"/>
                      </a:solidFill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Estimation &amp; </a:t>
                  </a:r>
                  <a:r>
                    <a:rPr kumimoji="1" lang="en-US" altLang="zh-HK" sz="7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Send quotation to requester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31" name="Rectangle 37"/>
                <p:cNvSpPr>
                  <a:spLocks noChangeArrowheads="1"/>
                </p:cNvSpPr>
                <p:nvPr/>
              </p:nvSpPr>
              <p:spPr bwMode="auto">
                <a:xfrm>
                  <a:off x="4462436" y="3523900"/>
                  <a:ext cx="596241" cy="70746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72238" tIns="36119" rIns="72238" bIns="36119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7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Acquire services from contractors &amp; Internal teams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36" name="Rectangle 32"/>
                <p:cNvSpPr>
                  <a:spLocks noChangeArrowheads="1"/>
                </p:cNvSpPr>
                <p:nvPr/>
              </p:nvSpPr>
              <p:spPr bwMode="auto">
                <a:xfrm>
                  <a:off x="6647663" y="3525871"/>
                  <a:ext cx="735331" cy="70812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72238" tIns="36119" rIns="72238" bIns="36119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700" dirty="0" smtClean="0">
                      <a:solidFill>
                        <a:srgbClr val="000000"/>
                      </a:solidFill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Verify &amp; accept installation &amp; update NWCF DB and diagram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44" name="Rectangle 24"/>
                <p:cNvSpPr>
                  <a:spLocks noChangeArrowheads="1"/>
                </p:cNvSpPr>
                <p:nvPr/>
              </p:nvSpPr>
              <p:spPr bwMode="auto">
                <a:xfrm>
                  <a:off x="5347511" y="3523900"/>
                  <a:ext cx="718314" cy="70746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72238" tIns="36119" rIns="72238" bIns="36119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7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Network Configuration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  <p:sp>
              <p:nvSpPr>
                <p:cNvPr id="99" name="Rectangle 44"/>
                <p:cNvSpPr>
                  <a:spLocks noChangeArrowheads="1"/>
                </p:cNvSpPr>
                <p:nvPr/>
              </p:nvSpPr>
              <p:spPr bwMode="auto">
                <a:xfrm>
                  <a:off x="1778871" y="3515479"/>
                  <a:ext cx="545464" cy="68325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72238" tIns="36119" rIns="72238" bIns="36119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HK" sz="700" dirty="0">
                      <a:solidFill>
                        <a:srgbClr val="000000"/>
                      </a:solidFill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R</a:t>
                  </a:r>
                  <a:r>
                    <a:rPr kumimoji="1" lang="en-US" altLang="zh-HK" sz="7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ea typeface="新細明體" pitchFamily="18" charset="-120"/>
                      <a:cs typeface="Times New Roman" pitchFamily="18" charset="0"/>
                    </a:rPr>
                    <a:t>equest network design</a:t>
                  </a:r>
                  <a:endParaRPr kumimoji="1" lang="en-US" altLang="zh-HK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新細明體" pitchFamily="18" charset="-120"/>
                    <a:cs typeface="新細明體" pitchFamily="18" charset="-120"/>
                  </a:endParaRPr>
                </a:p>
              </p:txBody>
            </p:sp>
          </p:grpSp>
          <p:sp>
            <p:nvSpPr>
              <p:cNvPr id="168" name="Rectangle 24"/>
              <p:cNvSpPr>
                <a:spLocks noChangeArrowheads="1"/>
              </p:cNvSpPr>
              <p:nvPr/>
            </p:nvSpPr>
            <p:spPr bwMode="auto">
              <a:xfrm>
                <a:off x="5971077" y="3461349"/>
                <a:ext cx="695666" cy="20997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Allocate IP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223" name="群組 222"/>
            <p:cNvGrpSpPr/>
            <p:nvPr/>
          </p:nvGrpSpPr>
          <p:grpSpPr>
            <a:xfrm>
              <a:off x="7361196" y="2494367"/>
              <a:ext cx="1459389" cy="823144"/>
              <a:chOff x="7520247" y="2040954"/>
              <a:chExt cx="1313396" cy="930417"/>
            </a:xfrm>
          </p:grpSpPr>
          <p:sp>
            <p:nvSpPr>
              <p:cNvPr id="9" name="Rectangle 59"/>
              <p:cNvSpPr>
                <a:spLocks noChangeArrowheads="1"/>
              </p:cNvSpPr>
              <p:nvPr/>
            </p:nvSpPr>
            <p:spPr bwMode="auto">
              <a:xfrm>
                <a:off x="7524327" y="2040954"/>
                <a:ext cx="1309316" cy="93041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7" name="Text Box 31"/>
              <p:cNvSpPr txBox="1">
                <a:spLocks noChangeArrowheads="1"/>
              </p:cNvSpPr>
              <p:nvPr/>
            </p:nvSpPr>
            <p:spPr bwMode="auto">
              <a:xfrm>
                <a:off x="7520247" y="2048125"/>
                <a:ext cx="696510" cy="238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238" tIns="36119" rIns="72238" bIns="36119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900" b="1" dirty="0" smtClean="0"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N2 Team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7662538" y="2331863"/>
                <a:ext cx="743585" cy="39055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Configuration of Firewall 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222" name="群組 221"/>
            <p:cNvGrpSpPr/>
            <p:nvPr/>
          </p:nvGrpSpPr>
          <p:grpSpPr>
            <a:xfrm>
              <a:off x="361578" y="2479301"/>
              <a:ext cx="6901080" cy="838211"/>
              <a:chOff x="290037" y="2033242"/>
              <a:chExt cx="7149945" cy="947450"/>
            </a:xfrm>
          </p:grpSpPr>
          <p:sp>
            <p:nvSpPr>
              <p:cNvPr id="11" name="Rectangle 57"/>
              <p:cNvSpPr>
                <a:spLocks noChangeArrowheads="1"/>
              </p:cNvSpPr>
              <p:nvPr/>
            </p:nvSpPr>
            <p:spPr bwMode="auto">
              <a:xfrm>
                <a:off x="290037" y="2033242"/>
                <a:ext cx="7149945" cy="9474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1" name="Text Box 47"/>
              <p:cNvSpPr txBox="1">
                <a:spLocks noChangeArrowheads="1"/>
              </p:cNvSpPr>
              <p:nvPr/>
            </p:nvSpPr>
            <p:spPr bwMode="auto">
              <a:xfrm>
                <a:off x="310999" y="2058273"/>
                <a:ext cx="768986" cy="22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238" tIns="36119" rIns="72238" bIns="36119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900" b="1" i="0" u="none" strike="noStrike" cap="none" normalizeH="0" baseline="0" dirty="0" smtClean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N3 Team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5450437" y="2272707"/>
                <a:ext cx="534035" cy="52205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Install &amp; configure </a:t>
                </a:r>
                <a:r>
                  <a:rPr kumimoji="1" lang="en-US" altLang="zh-HK" sz="7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network </a:t>
                </a: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switch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71" name="Rectangle 25"/>
              <p:cNvSpPr>
                <a:spLocks noChangeArrowheads="1"/>
              </p:cNvSpPr>
              <p:nvPr/>
            </p:nvSpPr>
            <p:spPr bwMode="auto">
              <a:xfrm>
                <a:off x="2696686" y="2266112"/>
                <a:ext cx="534035" cy="50419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Perform network design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101" name="群組 100"/>
            <p:cNvGrpSpPr/>
            <p:nvPr/>
          </p:nvGrpSpPr>
          <p:grpSpPr>
            <a:xfrm>
              <a:off x="361578" y="1630583"/>
              <a:ext cx="8471402" cy="783532"/>
              <a:chOff x="361578" y="1630583"/>
              <a:chExt cx="8471402" cy="783532"/>
            </a:xfrm>
          </p:grpSpPr>
          <p:sp>
            <p:nvSpPr>
              <p:cNvPr id="13" name="Rectangle 55"/>
              <p:cNvSpPr>
                <a:spLocks noChangeArrowheads="1"/>
              </p:cNvSpPr>
              <p:nvPr/>
            </p:nvSpPr>
            <p:spPr bwMode="auto">
              <a:xfrm>
                <a:off x="361578" y="1630583"/>
                <a:ext cx="8471402" cy="78353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361578" y="1655133"/>
                <a:ext cx="895857" cy="198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238" tIns="36119" rIns="72238" bIns="36119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900" b="1" i="0" u="none" strike="noStrike" cap="none" normalizeH="0" baseline="0" dirty="0" smtClean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Requester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3599912" y="1906415"/>
                <a:ext cx="565011" cy="367295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Examine Quotation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7118717" y="1846335"/>
                <a:ext cx="595773" cy="48745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Submit Firewall Change Request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869778" y="1883563"/>
                <a:ext cx="1523558" cy="424105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Submit</a:t>
                </a:r>
                <a:r>
                  <a:rPr kumimoji="1" lang="en-US" altLang="zh-HK" sz="700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 MNI installation </a:t>
                </a: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through Webpage with </a:t>
                </a:r>
                <a:r>
                  <a:rPr kumimoji="1" lang="en-US" altLang="zh-HK" sz="700" b="0" i="0" u="sng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User Requirement Form</a:t>
                </a:r>
                <a:endParaRPr kumimoji="1" lang="en-US" altLang="zh-HK" sz="1800" b="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110" name="Rectangle 12"/>
              <p:cNvSpPr>
                <a:spLocks noChangeArrowheads="1"/>
              </p:cNvSpPr>
              <p:nvPr/>
            </p:nvSpPr>
            <p:spPr bwMode="auto">
              <a:xfrm>
                <a:off x="5950900" y="1894670"/>
                <a:ext cx="595773" cy="363475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Apply IP address / segment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75" name="Rectangle 12"/>
              <p:cNvSpPr>
                <a:spLocks noChangeArrowheads="1"/>
              </p:cNvSpPr>
              <p:nvPr/>
            </p:nvSpPr>
            <p:spPr bwMode="auto">
              <a:xfrm>
                <a:off x="8188625" y="1769026"/>
                <a:ext cx="581640" cy="538642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Test and verify connection with Device vendor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100" name="群組 99"/>
            <p:cNvGrpSpPr/>
            <p:nvPr/>
          </p:nvGrpSpPr>
          <p:grpSpPr>
            <a:xfrm>
              <a:off x="366282" y="756919"/>
              <a:ext cx="8466698" cy="783532"/>
              <a:chOff x="366282" y="756919"/>
              <a:chExt cx="8454190" cy="783532"/>
            </a:xfrm>
          </p:grpSpPr>
          <p:sp>
            <p:nvSpPr>
              <p:cNvPr id="72" name="Rectangle 55"/>
              <p:cNvSpPr>
                <a:spLocks noChangeArrowheads="1"/>
              </p:cNvSpPr>
              <p:nvPr/>
            </p:nvSpPr>
            <p:spPr bwMode="auto">
              <a:xfrm>
                <a:off x="366282" y="756919"/>
                <a:ext cx="8454190" cy="78353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73" name="Text Box 50"/>
              <p:cNvSpPr txBox="1">
                <a:spLocks noChangeArrowheads="1"/>
              </p:cNvSpPr>
              <p:nvPr/>
            </p:nvSpPr>
            <p:spPr bwMode="auto">
              <a:xfrm>
                <a:off x="391384" y="764190"/>
                <a:ext cx="1465292" cy="211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238" tIns="36119" rIns="72238" bIns="36119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900" b="1" i="0" u="none" strike="noStrike" cap="none" normalizeH="0" baseline="0" dirty="0" smtClean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Budget Holder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  <p:sp>
            <p:nvSpPr>
              <p:cNvPr id="74" name="Rectangle 39"/>
              <p:cNvSpPr>
                <a:spLocks noChangeArrowheads="1"/>
              </p:cNvSpPr>
              <p:nvPr/>
            </p:nvSpPr>
            <p:spPr bwMode="auto">
              <a:xfrm>
                <a:off x="4505005" y="975633"/>
                <a:ext cx="551608" cy="48745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2238" tIns="36119" rIns="72238" bIns="36119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K" sz="700" dirty="0" smtClean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C</a:t>
                </a: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onfirm </a:t>
                </a:r>
                <a:r>
                  <a:rPr kumimoji="1" lang="en-US" altLang="zh-HK" sz="700" dirty="0">
                    <a:solidFill>
                      <a:srgbClr val="000000"/>
                    </a:solidFill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f</a:t>
                </a:r>
                <a:r>
                  <a:rPr kumimoji="1" lang="en-US" altLang="zh-HK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新細明體" pitchFamily="18" charset="-120"/>
                    <a:cs typeface="Times New Roman" pitchFamily="18" charset="0"/>
                  </a:rPr>
                  <a:t>unding</a:t>
                </a:r>
                <a:endParaRPr kumimoji="1" lang="en-US" altLang="zh-HK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  <a:cs typeface="新細明體" pitchFamily="18" charset="-120"/>
                </a:endParaRPr>
              </a:p>
            </p:txBody>
          </p:sp>
        </p:grpSp>
        <p:grpSp>
          <p:nvGrpSpPr>
            <p:cNvPr id="137" name="群組 136"/>
            <p:cNvGrpSpPr/>
            <p:nvPr/>
          </p:nvGrpSpPr>
          <p:grpSpPr>
            <a:xfrm>
              <a:off x="1124030" y="1219360"/>
              <a:ext cx="7479281" cy="4496267"/>
              <a:chOff x="1124030" y="1219360"/>
              <a:chExt cx="7479281" cy="4496267"/>
            </a:xfrm>
          </p:grpSpPr>
          <p:cxnSp>
            <p:nvCxnSpPr>
              <p:cNvPr id="70" name="直線單箭頭接點 69"/>
              <p:cNvCxnSpPr>
                <a:stCxn id="14" idx="3"/>
                <a:endCxn id="99" idx="1"/>
              </p:cNvCxnSpPr>
              <p:nvPr/>
            </p:nvCxnSpPr>
            <p:spPr>
              <a:xfrm flipV="1">
                <a:off x="1437775" y="4095304"/>
                <a:ext cx="401177" cy="53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單箭頭接點 127"/>
              <p:cNvCxnSpPr>
                <a:stCxn id="24" idx="3"/>
                <a:endCxn id="28" idx="1"/>
              </p:cNvCxnSpPr>
              <p:nvPr/>
            </p:nvCxnSpPr>
            <p:spPr>
              <a:xfrm>
                <a:off x="3270766" y="4090774"/>
                <a:ext cx="3369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>
                <a:stCxn id="44" idx="3"/>
                <a:endCxn id="36" idx="1"/>
              </p:cNvCxnSpPr>
              <p:nvPr/>
            </p:nvCxnSpPr>
            <p:spPr>
              <a:xfrm>
                <a:off x="6066737" y="4113461"/>
                <a:ext cx="573808" cy="20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" name="直線單箭頭接點 166"/>
              <p:cNvCxnSpPr>
                <a:stCxn id="36" idx="3"/>
                <a:endCxn id="16" idx="1"/>
              </p:cNvCxnSpPr>
              <p:nvPr/>
            </p:nvCxnSpPr>
            <p:spPr>
              <a:xfrm>
                <a:off x="7365727" y="4115496"/>
                <a:ext cx="431886" cy="959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肘形接點 77"/>
              <p:cNvCxnSpPr>
                <a:stCxn id="40" idx="3"/>
                <a:endCxn id="28" idx="2"/>
              </p:cNvCxnSpPr>
              <p:nvPr/>
            </p:nvCxnSpPr>
            <p:spPr>
              <a:xfrm flipV="1">
                <a:off x="3387101" y="4403722"/>
                <a:ext cx="518301" cy="77281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>
                <a:stCxn id="43" idx="2"/>
              </p:cNvCxnSpPr>
              <p:nvPr/>
            </p:nvCxnSpPr>
            <p:spPr>
              <a:xfrm flipH="1">
                <a:off x="5600085" y="3153015"/>
                <a:ext cx="1" cy="6400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直線單箭頭接點 135"/>
              <p:cNvCxnSpPr>
                <a:stCxn id="31" idx="2"/>
                <a:endCxn id="42" idx="0"/>
              </p:cNvCxnSpPr>
              <p:nvPr/>
            </p:nvCxnSpPr>
            <p:spPr>
              <a:xfrm flipH="1">
                <a:off x="4773413" y="4426409"/>
                <a:ext cx="6071" cy="5514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utoShape 22"/>
              <p:cNvSpPr>
                <a:spLocks noChangeShapeType="1"/>
              </p:cNvSpPr>
              <p:nvPr/>
            </p:nvSpPr>
            <p:spPr bwMode="auto">
              <a:xfrm flipV="1">
                <a:off x="5073490" y="2922080"/>
                <a:ext cx="268872" cy="1031591"/>
              </a:xfrm>
              <a:prstGeom prst="bentConnector3">
                <a:avLst>
                  <a:gd name="adj1" fmla="val 34446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cxnSp>
            <p:nvCxnSpPr>
              <p:cNvPr id="76" name="直線單箭頭接點 75"/>
              <p:cNvCxnSpPr>
                <a:stCxn id="71" idx="2"/>
              </p:cNvCxnSpPr>
              <p:nvPr/>
            </p:nvCxnSpPr>
            <p:spPr>
              <a:xfrm flipH="1">
                <a:off x="2934031" y="3131380"/>
                <a:ext cx="8153" cy="6375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直線單箭頭接點 104"/>
              <p:cNvCxnSpPr>
                <a:stCxn id="24" idx="2"/>
                <a:endCxn id="40" idx="0"/>
              </p:cNvCxnSpPr>
              <p:nvPr/>
            </p:nvCxnSpPr>
            <p:spPr>
              <a:xfrm flipH="1">
                <a:off x="2992061" y="4403722"/>
                <a:ext cx="9737" cy="5404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直線單箭頭接點 65"/>
              <p:cNvCxnSpPr/>
              <p:nvPr/>
            </p:nvCxnSpPr>
            <p:spPr>
              <a:xfrm>
                <a:off x="1124030" y="2307668"/>
                <a:ext cx="0" cy="14800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單箭頭接點 163"/>
              <p:cNvCxnSpPr>
                <a:endCxn id="16" idx="0"/>
              </p:cNvCxnSpPr>
              <p:nvPr/>
            </p:nvCxnSpPr>
            <p:spPr>
              <a:xfrm>
                <a:off x="8110330" y="3097258"/>
                <a:ext cx="402" cy="72419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" name="AutoShape 9"/>
              <p:cNvSpPr>
                <a:spLocks noChangeShapeType="1"/>
              </p:cNvSpPr>
              <p:nvPr/>
            </p:nvSpPr>
            <p:spPr bwMode="auto">
              <a:xfrm flipV="1">
                <a:off x="5055272" y="4300810"/>
                <a:ext cx="1603492" cy="909468"/>
              </a:xfrm>
              <a:prstGeom prst="bentConnector3">
                <a:avLst>
                  <a:gd name="adj1" fmla="val 74104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cxnSp>
            <p:nvCxnSpPr>
              <p:cNvPr id="81" name="肘形接點 80"/>
              <p:cNvCxnSpPr>
                <a:stCxn id="56" idx="3"/>
              </p:cNvCxnSpPr>
              <p:nvPr/>
            </p:nvCxnSpPr>
            <p:spPr>
              <a:xfrm>
                <a:off x="7714490" y="2090062"/>
                <a:ext cx="237598" cy="661675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3" name="直線單箭頭接點 242"/>
              <p:cNvCxnSpPr/>
              <p:nvPr/>
            </p:nvCxnSpPr>
            <p:spPr>
              <a:xfrm flipH="1" flipV="1">
                <a:off x="3825435" y="2273711"/>
                <a:ext cx="1657" cy="147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肘形接點 254"/>
              <p:cNvCxnSpPr>
                <a:stCxn id="29" idx="0"/>
                <a:endCxn id="74" idx="1"/>
              </p:cNvCxnSpPr>
              <p:nvPr/>
            </p:nvCxnSpPr>
            <p:spPr>
              <a:xfrm rot="5400000" flipH="1" flipV="1">
                <a:off x="3853246" y="1248533"/>
                <a:ext cx="687055" cy="6287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74" idx="2"/>
                <a:endCxn id="31" idx="0"/>
              </p:cNvCxnSpPr>
              <p:nvPr/>
            </p:nvCxnSpPr>
            <p:spPr>
              <a:xfrm flipH="1">
                <a:off x="4779484" y="1463087"/>
                <a:ext cx="7856" cy="2337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肘形接點 122"/>
              <p:cNvCxnSpPr>
                <a:stCxn id="99" idx="3"/>
                <a:endCxn id="71" idx="1"/>
              </p:cNvCxnSpPr>
              <p:nvPr/>
            </p:nvCxnSpPr>
            <p:spPr>
              <a:xfrm flipV="1">
                <a:off x="2376887" y="2908351"/>
                <a:ext cx="307573" cy="118695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單箭頭接點 131"/>
              <p:cNvCxnSpPr/>
              <p:nvPr/>
            </p:nvCxnSpPr>
            <p:spPr>
              <a:xfrm>
                <a:off x="6156176" y="2273711"/>
                <a:ext cx="0" cy="11876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肘形接點 134"/>
              <p:cNvCxnSpPr>
                <a:stCxn id="71" idx="3"/>
                <a:endCxn id="168" idx="1"/>
              </p:cNvCxnSpPr>
              <p:nvPr/>
            </p:nvCxnSpPr>
            <p:spPr>
              <a:xfrm>
                <a:off x="3199907" y="2908351"/>
                <a:ext cx="2771170" cy="657983"/>
              </a:xfrm>
              <a:prstGeom prst="bentConnector3">
                <a:avLst/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肘形接點 143"/>
              <p:cNvCxnSpPr>
                <a:stCxn id="168" idx="3"/>
                <a:endCxn id="56" idx="1"/>
              </p:cNvCxnSpPr>
              <p:nvPr/>
            </p:nvCxnSpPr>
            <p:spPr>
              <a:xfrm flipV="1">
                <a:off x="6666743" y="2090062"/>
                <a:ext cx="451974" cy="147627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肘形接點 186"/>
              <p:cNvCxnSpPr>
                <a:endCxn id="43" idx="3"/>
              </p:cNvCxnSpPr>
              <p:nvPr/>
            </p:nvCxnSpPr>
            <p:spPr>
              <a:xfrm rot="16200000" flipV="1">
                <a:off x="5818729" y="2961167"/>
                <a:ext cx="539265" cy="461103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肘形接點 231"/>
              <p:cNvCxnSpPr>
                <a:stCxn id="16" idx="3"/>
              </p:cNvCxnSpPr>
              <p:nvPr/>
            </p:nvCxnSpPr>
            <p:spPr>
              <a:xfrm flipV="1">
                <a:off x="8423850" y="2295632"/>
                <a:ext cx="179461" cy="182946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單箭頭接點 117"/>
              <p:cNvCxnSpPr>
                <a:stCxn id="16" idx="2"/>
              </p:cNvCxnSpPr>
              <p:nvPr/>
            </p:nvCxnSpPr>
            <p:spPr>
              <a:xfrm flipH="1">
                <a:off x="8110330" y="4428733"/>
                <a:ext cx="402" cy="128689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直線單箭頭接點 108"/>
              <p:cNvCxnSpPr>
                <a:stCxn id="31" idx="3"/>
                <a:endCxn id="44" idx="1"/>
              </p:cNvCxnSpPr>
              <p:nvPr/>
            </p:nvCxnSpPr>
            <p:spPr>
              <a:xfrm>
                <a:off x="5073490" y="4113461"/>
                <a:ext cx="28484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HK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324398" y="231031"/>
            <a:ext cx="453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Workflow of MNI </a:t>
            </a:r>
            <a:r>
              <a:rPr lang="en-US" altLang="zh-HK" sz="2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Installation </a:t>
            </a:r>
            <a:endParaRPr lang="zh-HK" altLang="en-US" sz="24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utoShape 61"/>
          <p:cNvSpPr>
            <a:spLocks noChangeAspect="1" noChangeArrowheads="1" noTextEdit="1"/>
          </p:cNvSpPr>
          <p:nvPr/>
        </p:nvSpPr>
        <p:spPr bwMode="auto">
          <a:xfrm>
            <a:off x="175205" y="961312"/>
            <a:ext cx="8494767" cy="542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cxnSp>
        <p:nvCxnSpPr>
          <p:cNvPr id="80" name="直線單箭頭接點 79"/>
          <p:cNvCxnSpPr/>
          <p:nvPr/>
        </p:nvCxnSpPr>
        <p:spPr>
          <a:xfrm flipH="1" flipV="1">
            <a:off x="2070760" y="2348533"/>
            <a:ext cx="1656" cy="150662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群組 235"/>
          <p:cNvGrpSpPr/>
          <p:nvPr/>
        </p:nvGrpSpPr>
        <p:grpSpPr>
          <a:xfrm>
            <a:off x="1079829" y="4430959"/>
            <a:ext cx="2563439" cy="202691"/>
            <a:chOff x="4105685" y="6610367"/>
            <a:chExt cx="2563439" cy="202691"/>
          </a:xfrm>
        </p:grpSpPr>
        <p:cxnSp>
          <p:nvCxnSpPr>
            <p:cNvPr id="30" name="直線接點 29"/>
            <p:cNvCxnSpPr/>
            <p:nvPr/>
          </p:nvCxnSpPr>
          <p:spPr>
            <a:xfrm flipV="1">
              <a:off x="4105685" y="6610367"/>
              <a:ext cx="0" cy="199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肘形接點 101"/>
            <p:cNvCxnSpPr/>
            <p:nvPr/>
          </p:nvCxnSpPr>
          <p:spPr>
            <a:xfrm flipV="1">
              <a:off x="4105685" y="6610367"/>
              <a:ext cx="2563439" cy="202691"/>
            </a:xfrm>
            <a:prstGeom prst="bentConnector3">
              <a:avLst>
                <a:gd name="adj1" fmla="val 998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肘形接點 82"/>
          <p:cNvCxnSpPr/>
          <p:nvPr/>
        </p:nvCxnSpPr>
        <p:spPr>
          <a:xfrm rot="10800000" flipV="1">
            <a:off x="6024515" y="3715994"/>
            <a:ext cx="479934" cy="28666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/>
          <p:cNvCxnSpPr/>
          <p:nvPr/>
        </p:nvCxnSpPr>
        <p:spPr>
          <a:xfrm rot="10800000" flipV="1">
            <a:off x="6515813" y="2143502"/>
            <a:ext cx="34605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22"/>
          <p:cNvSpPr>
            <a:spLocks noChangeShapeType="1"/>
          </p:cNvSpPr>
          <p:nvPr/>
        </p:nvSpPr>
        <p:spPr bwMode="auto">
          <a:xfrm flipV="1">
            <a:off x="4519430" y="2139578"/>
            <a:ext cx="1357523" cy="1706641"/>
          </a:xfrm>
          <a:prstGeom prst="bentConnector3">
            <a:avLst>
              <a:gd name="adj1" fmla="val 34446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7" name="文字方塊 236"/>
          <p:cNvSpPr txBox="1"/>
          <p:nvPr/>
        </p:nvSpPr>
        <p:spPr>
          <a:xfrm>
            <a:off x="1246894" y="4472698"/>
            <a:ext cx="8078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MNI data port</a:t>
            </a:r>
            <a:endParaRPr lang="zh-HK" alt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6260</TotalTime>
  <Words>123</Words>
  <Application>Microsoft Office PowerPoint</Application>
  <PresentationFormat>如螢幕大小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壁窗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Eddie WONG, HO IT&amp;HI AP(N5)3</dc:creator>
  <cp:lastModifiedBy>Hospital Authority</cp:lastModifiedBy>
  <cp:revision>151</cp:revision>
  <cp:lastPrinted>2017-06-16T04:00:56Z</cp:lastPrinted>
  <dcterms:created xsi:type="dcterms:W3CDTF">2016-04-05T08:16:20Z</dcterms:created>
  <dcterms:modified xsi:type="dcterms:W3CDTF">2017-06-22T08:37:54Z</dcterms:modified>
</cp:coreProperties>
</file>