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/>
              <a:t>Xmx、Xms、Xmn、Meta、DirectMemory、Xss 这些内存参数的关系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441575" y="3642995"/>
            <a:ext cx="413194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1110" y="374840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堆内存 </a:t>
            </a:r>
            <a:r>
              <a:rPr lang="en-US" altLang="zh-CN" sz="1400">
                <a:solidFill>
                  <a:schemeClr val="bg1"/>
                </a:solidFill>
              </a:rPr>
              <a:t>Heap 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Xms ~ Xmx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4343" y="3642995"/>
            <a:ext cx="2219325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24675" y="374840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非堆内存 </a:t>
            </a:r>
            <a:r>
              <a:rPr lang="en-US" altLang="zh-CN" sz="1400">
                <a:solidFill>
                  <a:schemeClr val="bg1"/>
                </a:solidFill>
              </a:rPr>
              <a:t>Non-Heap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0165" y="4178935"/>
            <a:ext cx="1816735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48585" y="427418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年轻代 </a:t>
            </a:r>
            <a:r>
              <a:rPr lang="en-US" altLang="zh-CN" sz="1200">
                <a:solidFill>
                  <a:schemeClr val="bg1"/>
                </a:solidFill>
              </a:rPr>
              <a:t>Young Gen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Xmn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82795" y="4178935"/>
            <a:ext cx="1816735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82795" y="427418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老年代 </a:t>
            </a:r>
            <a:r>
              <a:rPr lang="en-US" altLang="zh-CN" sz="1200">
                <a:solidFill>
                  <a:schemeClr val="bg1"/>
                </a:solidFill>
              </a:rPr>
              <a:t>Old Gen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  <a:sym typeface="+mn-ea"/>
              </a:rPr>
              <a:t>Xms/Xmx - Xmn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29450" y="4178935"/>
            <a:ext cx="176911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38975" y="427418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元数据区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Metaspace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Meta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25915" y="3643630"/>
            <a:ext cx="1530350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22630" y="3642995"/>
            <a:ext cx="1530350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200" y="374840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栈 </a:t>
            </a:r>
            <a:r>
              <a:rPr lang="en-US" altLang="zh-CN" sz="1400">
                <a:solidFill>
                  <a:schemeClr val="bg1"/>
                </a:solidFill>
              </a:rPr>
              <a:t>Stack 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9320" y="4178935"/>
            <a:ext cx="116713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7740" y="4274185"/>
            <a:ext cx="174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</a:rPr>
              <a:t>Xss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5615" y="4178935"/>
            <a:ext cx="1242695" cy="869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375140" y="4274185"/>
            <a:ext cx="1907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sym typeface="+mn-ea"/>
              </a:rPr>
              <a:t>DirectMemory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65615" y="374840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堆外内存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jays</dc:creator>
  <cp:lastModifiedBy>jays</cp:lastModifiedBy>
  <cp:revision>1</cp:revision>
  <dcterms:created xsi:type="dcterms:W3CDTF">2021-05-09T15:38:34Z</dcterms:created>
  <dcterms:modified xsi:type="dcterms:W3CDTF">2021-05-09T15:38:34Z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