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"/>
  </p:notesMasterIdLst>
  <p:sldIdLst>
    <p:sldId id="369" r:id="rId2"/>
    <p:sldId id="403" r:id="rId3"/>
  </p:sldIdLst>
  <p:sldSz cx="6858000" cy="9906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20" userDrawn="1">
          <p15:clr>
            <a:srgbClr val="A4A3A4"/>
          </p15:clr>
        </p15:guide>
        <p15:guide id="2" pos="2160" userDrawn="1">
          <p15:clr>
            <a:srgbClr val="A4A3A4"/>
          </p15:clr>
        </p15:guide>
        <p15:guide id="3" orient="horz" pos="6068" userDrawn="1">
          <p15:clr>
            <a:srgbClr val="F26B43"/>
          </p15:clr>
        </p15:guide>
        <p15:guide id="4" orient="horz" pos="172" userDrawn="1">
          <p15:clr>
            <a:srgbClr val="F26B43"/>
          </p15:clr>
        </p15:guide>
        <p15:guide id="6" pos="119" userDrawn="1">
          <p15:clr>
            <a:srgbClr val="F26B43"/>
          </p15:clr>
        </p15:guide>
        <p15:guide id="7" pos="4201" userDrawn="1">
          <p15:clr>
            <a:srgbClr val="F26B43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AA55"/>
    <a:srgbClr val="006633"/>
    <a:srgbClr val="E0FFE6"/>
    <a:srgbClr val="CC0000"/>
    <a:srgbClr val="FFE0E0"/>
    <a:srgbClr val="E1F2FF"/>
    <a:srgbClr val="FAFCBC"/>
    <a:srgbClr val="FBDDD9"/>
    <a:srgbClr val="D4CFC5"/>
    <a:srgbClr val="BDE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949" autoAdjust="0"/>
    <p:restoredTop sz="92277" autoAdjust="0"/>
  </p:normalViewPr>
  <p:slideViewPr>
    <p:cSldViewPr snapToGrid="0" showGuides="1">
      <p:cViewPr>
        <p:scale>
          <a:sx n="100" d="100"/>
          <a:sy n="100" d="100"/>
        </p:scale>
        <p:origin x="1853" y="58"/>
      </p:cViewPr>
      <p:guideLst>
        <p:guide orient="horz" pos="3120"/>
        <p:guide pos="2160"/>
        <p:guide orient="horz" pos="6068"/>
        <p:guide orient="horz" pos="172"/>
        <p:guide pos="119"/>
        <p:guide pos="420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75" d="100"/>
        <a:sy n="75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1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C3DAF4C-20C0-4A95-ABB7-DD59F513659F}" type="datetimeFigureOut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2360613" y="1143000"/>
            <a:ext cx="21367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49"/>
            <a:ext cx="5486400" cy="3600451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F0EA2E-53D6-4215-8D3D-62EB7211AB0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98704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>
          <a:xfrm>
            <a:off x="2360613" y="1143000"/>
            <a:ext cx="2136775" cy="3086100"/>
          </a:xfrm>
        </p:spPr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2F0EA2E-53D6-4215-8D3D-62EB7211AB00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5188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621191"/>
            <a:ext cx="5829300" cy="3448756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5202944"/>
            <a:ext cx="5143500" cy="2391656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84828B-354E-471C-9DDF-8CCC3FB2DDA3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883223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4F8C40-5ADE-4F0D-8261-BB278CA3F0EE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82651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527403"/>
            <a:ext cx="1478756" cy="8394877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527403"/>
            <a:ext cx="4350544" cy="8394877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862B8-BC89-4470-B73B-63A42EBD9E41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90480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377558-A570-441D-91AD-2DA8E34CE724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8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469624"/>
            <a:ext cx="5915025" cy="4120620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6629226"/>
            <a:ext cx="5915025" cy="216693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F771CC-33E3-4D48-97DF-D29FD5A52162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6615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637014"/>
            <a:ext cx="2914650" cy="6285266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497E4-B703-439F-A504-27092B0B9BAB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44505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27405"/>
            <a:ext cx="5915025" cy="1914702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428347"/>
            <a:ext cx="2901255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618442"/>
            <a:ext cx="2901255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428347"/>
            <a:ext cx="2915543" cy="1190095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618442"/>
            <a:ext cx="2915543" cy="5322183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7449B-C1A7-4FD0-9D4B-C1B9AFA78301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4319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C1EFA-E6B6-4695-A4E8-ABBACBDE31D8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155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000840-21C4-49E5-AACD-9F2D29995543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5011103" y="9708800"/>
            <a:ext cx="1543050" cy="145700"/>
          </a:xfrm>
        </p:spPr>
        <p:txBody>
          <a:bodyPr/>
          <a:lstStyle/>
          <a:p>
            <a:r>
              <a:rPr lang="en-US" altLang="ko-KR"/>
              <a:t>p.</a:t>
            </a:r>
            <a:fld id="{070F40F9-ACE8-4B8E-BEF3-4D4725501AF7}" type="slidenum">
              <a:rPr lang="ko-KR" altLang="en-US" smtClean="0"/>
              <a:pPr/>
              <a:t>‹#›</a:t>
            </a:fld>
            <a:r>
              <a:rPr lang="en-US" altLang="ko-KR"/>
              <a:t>/8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867790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3120" userDrawn="1">
          <p15:clr>
            <a:srgbClr val="FBAE40"/>
          </p15:clr>
        </p15:guide>
        <p15:guide id="2" pos="216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426283"/>
            <a:ext cx="3471863" cy="7039681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CC7B56-1317-428A-B266-F471B47FE9FB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67328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660400"/>
            <a:ext cx="2211884" cy="23114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426283"/>
            <a:ext cx="3471863" cy="7039681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971800"/>
            <a:ext cx="2211884" cy="5505627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0CF7E5-563D-48D6-A5DE-1BA73A622D0A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8704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527405"/>
            <a:ext cx="5915025" cy="19147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637014"/>
            <a:ext cx="5915025" cy="628526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8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3D03945-8EF1-4CDA-8F11-D19050847910}" type="datetime1">
              <a:rPr lang="ko-KR" altLang="en-US" smtClean="0"/>
              <a:t>2025-09-27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9181397"/>
            <a:ext cx="2314575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9181397"/>
            <a:ext cx="1543050" cy="52740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0F40F9-ACE8-4B8E-BEF3-4D4725501AF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6787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685800" rtl="0" eaLnBrk="1" latinLnBrk="1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1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1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1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hjsportfoliolist.netlify.app/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4C1133-5357-CE75-E534-976901BDD3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ED9FF88-A8DE-A0FF-A8FC-4B36BB91097F}"/>
              </a:ext>
            </a:extLst>
          </p:cNvPr>
          <p:cNvSpPr txBox="1"/>
          <p:nvPr/>
        </p:nvSpPr>
        <p:spPr>
          <a:xfrm>
            <a:off x="188416" y="852769"/>
            <a:ext cx="4514056" cy="252620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pPr>
              <a:spcAft>
                <a:spcPts val="338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안녕하세요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! </a:t>
            </a:r>
            <a:r>
              <a:rPr lang="ko-KR" altLang="en-US" sz="563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전투 기획자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꿈꾸는 </a:t>
            </a:r>
            <a:r>
              <a:rPr lang="ko-KR" altLang="en-US" sz="563" b="1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홍진선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</a:p>
          <a:p>
            <a:pPr>
              <a:spcAft>
                <a:spcPts val="338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저는 캐릭터 컨셉에 어울리는 스킬과 액션을 상상하는 것에 재미를 느낍니다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이제는 상상에서 그치지 않고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저의 색깔이 담긴 캐릭터를 세상에 탄생시키려고 합니다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CDB06A8-51EC-2886-FBB2-2AED6776756F}"/>
              </a:ext>
            </a:extLst>
          </p:cNvPr>
          <p:cNvSpPr txBox="1"/>
          <p:nvPr/>
        </p:nvSpPr>
        <p:spPr>
          <a:xfrm>
            <a:off x="188417" y="5852478"/>
            <a:ext cx="684483" cy="12125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관련 역량 및 기술</a:t>
            </a: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A15E22C1-A657-07BD-0102-8607050DE838}"/>
              </a:ext>
            </a:extLst>
          </p:cNvPr>
          <p:cNvCxnSpPr>
            <a:cxnSpLocks/>
          </p:cNvCxnSpPr>
          <p:nvPr/>
        </p:nvCxnSpPr>
        <p:spPr>
          <a:xfrm>
            <a:off x="189000" y="6016797"/>
            <a:ext cx="648000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A99679F4-0587-2B4E-0341-8C967CAAC3D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883431"/>
              </p:ext>
            </p:extLst>
          </p:nvPr>
        </p:nvGraphicFramePr>
        <p:xfrm>
          <a:off x="1093792" y="1202709"/>
          <a:ext cx="1341343" cy="91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827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774481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이름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홍진선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0125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생년월일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1996.09.13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거주지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경기도 광명시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연락처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010-2052-2419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7AD98DEE-4536-7BE2-9815-35BB02F838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3997316"/>
              </p:ext>
            </p:extLst>
          </p:nvPr>
        </p:nvGraphicFramePr>
        <p:xfrm>
          <a:off x="2474324" y="1202709"/>
          <a:ext cx="1985114" cy="9157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4093">
                  <a:extLst>
                    <a:ext uri="{9D8B030D-6E8A-4147-A177-3AD203B41FA5}">
                      <a16:colId xmlns:a16="http://schemas.microsoft.com/office/drawing/2014/main" val="1073248805"/>
                    </a:ext>
                  </a:extLst>
                </a:gridCol>
                <a:gridCol w="82769">
                  <a:extLst>
                    <a:ext uri="{9D8B030D-6E8A-4147-A177-3AD203B41FA5}">
                      <a16:colId xmlns:a16="http://schemas.microsoft.com/office/drawing/2014/main" val="2910123102"/>
                    </a:ext>
                  </a:extLst>
                </a:gridCol>
                <a:gridCol w="1418252">
                  <a:extLst>
                    <a:ext uri="{9D8B030D-6E8A-4147-A177-3AD203B41FA5}">
                      <a16:colId xmlns:a16="http://schemas.microsoft.com/office/drawing/2014/main" val="60372332"/>
                    </a:ext>
                  </a:extLst>
                </a:gridCol>
              </a:tblGrid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전공</a:t>
                      </a:r>
                      <a:endParaRPr lang="en-US" altLang="ko-KR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한국공학대학교 게임공학과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6012168"/>
                  </a:ext>
                </a:extLst>
              </a:tr>
              <a:tr h="101250">
                <a:tc>
                  <a:txBody>
                    <a:bodyPr/>
                    <a:lstStyle/>
                    <a:p>
                      <a:pPr algn="dist" latinLnBrk="1"/>
                      <a:endParaRPr lang="en-US" altLang="ko-KR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597548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경력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신입</a:t>
                      </a: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64025082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0753958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병역사항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600" b="0" dirty="0" err="1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군필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(</a:t>
                      </a:r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육군 만기전역 </a:t>
                      </a:r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/ 2019.06 ~ 2021.01)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2757590"/>
                  </a:ext>
                </a:extLst>
              </a:tr>
              <a:tr h="121500">
                <a:tc>
                  <a:txBody>
                    <a:bodyPr/>
                    <a:lstStyle/>
                    <a:p>
                      <a:pPr algn="dist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48324834"/>
                  </a:ext>
                </a:extLst>
              </a:tr>
              <a:tr h="137160">
                <a:tc>
                  <a:txBody>
                    <a:bodyPr/>
                    <a:lstStyle/>
                    <a:p>
                      <a:pPr algn="dist" latinLnBrk="1"/>
                      <a:r>
                        <a:rPr lang="ko-KR" altLang="en-US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이메일</a:t>
                      </a:r>
                    </a:p>
                  </a:txBody>
                  <a:tcPr marL="51435" marR="51435" marT="25718" marB="25718" anchor="ctr">
                    <a:lnL w="19050" cap="flat" cmpd="sng" algn="ctr">
                      <a:solidFill>
                        <a:srgbClr val="007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: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600" b="0" dirty="0">
                          <a:solidFill>
                            <a:schemeClr val="tx1"/>
                          </a:solidFill>
                          <a:latin typeface="Pretendard" panose="02000503000000020004" pitchFamily="2" charset="-127"/>
                          <a:ea typeface="Pretendard" panose="02000503000000020004" pitchFamily="2" charset="-127"/>
                          <a:cs typeface="Pretendard" panose="02000503000000020004" pitchFamily="2" charset="-127"/>
                        </a:rPr>
                        <a:t>hjs0913@naver.com</a:t>
                      </a:r>
                      <a:endParaRPr lang="ko-KR" altLang="en-US" sz="600" b="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25718" marR="25718" marT="25718" marB="25718" anchor="ctr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2599097"/>
                  </a:ext>
                </a:extLst>
              </a:tr>
            </a:tbl>
          </a:graphicData>
        </a:graphic>
      </p:graphicFrame>
      <p:grpSp>
        <p:nvGrpSpPr>
          <p:cNvPr id="20" name="그룹 19">
            <a:extLst>
              <a:ext uri="{FF2B5EF4-FFF2-40B4-BE49-F238E27FC236}">
                <a16:creationId xmlns:a16="http://schemas.microsoft.com/office/drawing/2014/main" id="{F0BA845A-E694-8C25-6C95-231F64CECB5C}"/>
              </a:ext>
            </a:extLst>
          </p:cNvPr>
          <p:cNvGrpSpPr/>
          <p:nvPr/>
        </p:nvGrpSpPr>
        <p:grpSpPr>
          <a:xfrm>
            <a:off x="189000" y="273050"/>
            <a:ext cx="6480000" cy="517528"/>
            <a:chOff x="334963" y="188913"/>
            <a:chExt cx="11520000" cy="920050"/>
          </a:xfrm>
        </p:grpSpPr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435DAAA6-7EB2-84C1-5ADC-796BB94E3106}"/>
                </a:ext>
              </a:extLst>
            </p:cNvPr>
            <p:cNvSpPr/>
            <p:nvPr/>
          </p:nvSpPr>
          <p:spPr>
            <a:xfrm>
              <a:off x="334963" y="188913"/>
              <a:ext cx="11520000" cy="920050"/>
            </a:xfrm>
            <a:prstGeom prst="rect">
              <a:avLst/>
            </a:prstGeom>
            <a:solidFill>
              <a:srgbClr val="E1F2FF"/>
            </a:solidFill>
            <a:ln w="127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B0CE64EC-5EAF-2B45-FA6E-C126AB573945}"/>
                </a:ext>
              </a:extLst>
            </p:cNvPr>
            <p:cNvSpPr txBox="1"/>
            <p:nvPr/>
          </p:nvSpPr>
          <p:spPr>
            <a:xfrm>
              <a:off x="1549559" y="464273"/>
              <a:ext cx="9090809" cy="369332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pPr algn="ctr"/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별</a:t>
              </a:r>
              <a:r>
                <a:rPr lang="ko-KR" altLang="en-US" sz="1125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다양한 전투를 즐기던 </a:t>
              </a:r>
              <a:r>
                <a:rPr lang="ko-KR" altLang="en-US" sz="1350" b="1" dirty="0">
                  <a:solidFill>
                    <a:srgbClr val="0070C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유저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에서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, 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캐릭터 마다 </a:t>
              </a:r>
              <a:r>
                <a:rPr lang="ko-KR" altLang="en-US" sz="1125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특색 있는 전투를 설계하는</a:t>
              </a:r>
              <a:r>
                <a:rPr lang="ko-KR" altLang="en-US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r>
                <a:rPr lang="ko-KR" altLang="en-US" sz="1350" b="1" dirty="0">
                  <a:solidFill>
                    <a:srgbClr val="FF000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기획자</a:t>
              </a:r>
              <a:r>
                <a:rPr lang="ko-KR" altLang="en-US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로</a:t>
              </a:r>
              <a:r>
                <a:rPr lang="en-US" altLang="ko-KR" sz="1013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.</a:t>
              </a:r>
              <a:r>
                <a:rPr lang="en-US" altLang="ko-KR" sz="1350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 </a:t>
              </a:r>
              <a:endParaRPr lang="ko-KR" altLang="en-US" sz="135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  <p:sp>
        <p:nvSpPr>
          <p:cNvPr id="7" name="제목 6">
            <a:extLst>
              <a:ext uri="{FF2B5EF4-FFF2-40B4-BE49-F238E27FC236}">
                <a16:creationId xmlns:a16="http://schemas.microsoft.com/office/drawing/2014/main" id="{A2951AF6-525A-4DE5-86ED-C97CAB7FB355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6812280" y="108684"/>
            <a:ext cx="25400" cy="14288"/>
          </a:xfrm>
        </p:spPr>
        <p:txBody>
          <a:bodyPr vert="horz" wrap="none" lIns="0" tIns="0" rIns="0" bIns="0" rtlCol="0" anchor="ctr">
            <a:spAutoFit/>
          </a:bodyPr>
          <a:lstStyle/>
          <a:p>
            <a:r>
              <a:rPr lang="ko-KR" altLang="en-US" sz="100" dirty="0">
                <a:solidFill>
                  <a:schemeClr val="bg1"/>
                </a:solidFill>
              </a:rPr>
              <a:t>소개</a:t>
            </a:r>
          </a:p>
        </p:txBody>
      </p:sp>
      <p:pic>
        <p:nvPicPr>
          <p:cNvPr id="9" name="그림 8" descr="인간의 얼굴, 사람, 목, 턱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62DC71F-F9EA-4C85-7BB1-CCBFC943219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000" y="1202710"/>
            <a:ext cx="698855" cy="892889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ACF7506B-EDFE-F3CB-55E1-6E413E10C48A}"/>
              </a:ext>
            </a:extLst>
          </p:cNvPr>
          <p:cNvSpPr/>
          <p:nvPr/>
        </p:nvSpPr>
        <p:spPr>
          <a:xfrm>
            <a:off x="189000" y="1202710"/>
            <a:ext cx="698855" cy="892889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 dirty="0"/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E9190068-59AA-694D-96E7-F1752391FB1D}"/>
              </a:ext>
            </a:extLst>
          </p:cNvPr>
          <p:cNvGrpSpPr/>
          <p:nvPr/>
        </p:nvGrpSpPr>
        <p:grpSpPr>
          <a:xfrm>
            <a:off x="188417" y="2468109"/>
            <a:ext cx="6480583" cy="164318"/>
            <a:chOff x="334963" y="3815247"/>
            <a:chExt cx="11521037" cy="292122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9FFBB75-1189-5003-5AE9-ACE6DE94996D}"/>
                </a:ext>
              </a:extLst>
            </p:cNvPr>
            <p:cNvSpPr txBox="1"/>
            <p:nvPr/>
          </p:nvSpPr>
          <p:spPr>
            <a:xfrm>
              <a:off x="334963" y="3815247"/>
              <a:ext cx="626953" cy="215560"/>
            </a:xfrm>
            <a:prstGeom prst="rect">
              <a:avLst/>
            </a:prstGeom>
            <a:noFill/>
          </p:spPr>
          <p:txBody>
            <a:bodyPr wrap="none" lIns="0" tIns="0" rIns="0" bIns="0" rtlCol="0" anchor="b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이력사항</a:t>
              </a:r>
            </a:p>
          </p:txBody>
        </p: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DCD89A68-B7C9-FE39-8063-E28BA848D25A}"/>
                </a:ext>
              </a:extLst>
            </p:cNvPr>
            <p:cNvCxnSpPr>
              <a:cxnSpLocks/>
            </p:cNvCxnSpPr>
            <p:nvPr/>
          </p:nvCxnSpPr>
          <p:spPr>
            <a:xfrm>
              <a:off x="336000" y="4107369"/>
              <a:ext cx="115200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28DCDAE-9288-3EF7-43E5-DB3648D21F11}"/>
              </a:ext>
            </a:extLst>
          </p:cNvPr>
          <p:cNvGrpSpPr/>
          <p:nvPr/>
        </p:nvGrpSpPr>
        <p:grpSpPr>
          <a:xfrm>
            <a:off x="188416" y="2767097"/>
            <a:ext cx="3179386" cy="1471254"/>
            <a:chOff x="334962" y="1191656"/>
            <a:chExt cx="5652241" cy="2615563"/>
          </a:xfrm>
        </p:grpSpPr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C4A98DCE-FDDD-DA47-5AC4-74A46451E9F4}"/>
                </a:ext>
              </a:extLst>
            </p:cNvPr>
            <p:cNvSpPr/>
            <p:nvPr/>
          </p:nvSpPr>
          <p:spPr>
            <a:xfrm>
              <a:off x="334963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E21386D8-A822-B4A8-BC06-C6657B3953B5}"/>
                </a:ext>
              </a:extLst>
            </p:cNvPr>
            <p:cNvSpPr/>
            <p:nvPr/>
          </p:nvSpPr>
          <p:spPr>
            <a:xfrm>
              <a:off x="334962" y="1667219"/>
              <a:ext cx="1306800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B657D47-39C5-021F-B23D-CD92DC68DC3D}"/>
                </a:ext>
              </a:extLst>
            </p:cNvPr>
            <p:cNvSpPr/>
            <p:nvPr/>
          </p:nvSpPr>
          <p:spPr>
            <a:xfrm>
              <a:off x="334963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A6D09434-77C7-BF3A-0F17-C15CA63DF78B}"/>
                </a:ext>
              </a:extLst>
            </p:cNvPr>
            <p:cNvSpPr txBox="1"/>
            <p:nvPr/>
          </p:nvSpPr>
          <p:spPr>
            <a:xfrm>
              <a:off x="450267" y="1375592"/>
              <a:ext cx="666850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교육 사항</a:t>
              </a:r>
            </a:p>
          </p:txBody>
        </p: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DFEFB8E4-8BD1-2005-E3A9-13319E23B9AD}"/>
                </a:ext>
              </a:extLst>
            </p:cNvPr>
            <p:cNvCxnSpPr>
              <a:cxnSpLocks/>
            </p:cNvCxnSpPr>
            <p:nvPr/>
          </p:nvCxnSpPr>
          <p:spPr>
            <a:xfrm>
              <a:off x="450266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8" name="그룹 27">
              <a:extLst>
                <a:ext uri="{FF2B5EF4-FFF2-40B4-BE49-F238E27FC236}">
                  <a16:creationId xmlns:a16="http://schemas.microsoft.com/office/drawing/2014/main" id="{90471CED-8528-B490-7F61-7142B1DEED83}"/>
                </a:ext>
              </a:extLst>
            </p:cNvPr>
            <p:cNvGrpSpPr/>
            <p:nvPr/>
          </p:nvGrpSpPr>
          <p:grpSpPr>
            <a:xfrm>
              <a:off x="450266" y="1784801"/>
              <a:ext cx="5421634" cy="1577820"/>
              <a:chOff x="450266" y="1744161"/>
              <a:chExt cx="5421634" cy="1577820"/>
            </a:xfrm>
          </p:grpSpPr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3433D373-1F72-EE94-3833-A76DFB7F108D}"/>
                  </a:ext>
                </a:extLst>
              </p:cNvPr>
              <p:cNvSpPr txBox="1"/>
              <p:nvPr/>
            </p:nvSpPr>
            <p:spPr>
              <a:xfrm>
                <a:off x="450266" y="1744161"/>
                <a:ext cx="769442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NCS </a:t>
                </a:r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국비 교육</a:t>
                </a:r>
              </a:p>
            </p:txBody>
          </p: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6248D8E2-6F92-EFE0-4D75-4F88B0E00A66}"/>
                  </a:ext>
                </a:extLst>
              </p:cNvPr>
              <p:cNvSpPr txBox="1"/>
              <p:nvPr/>
            </p:nvSpPr>
            <p:spPr>
              <a:xfrm>
                <a:off x="450266" y="1898049"/>
                <a:ext cx="897682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2024.03 ~ 2024.06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72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일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(360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시간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)</a:t>
                </a:r>
                <a:endParaRPr lang="ko-KR" altLang="en-US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endParaRPr>
              </a:p>
            </p:txBody>
          </p:sp>
          <p:grpSp>
            <p:nvGrpSpPr>
              <p:cNvPr id="38" name="그룹 37">
                <a:extLst>
                  <a:ext uri="{FF2B5EF4-FFF2-40B4-BE49-F238E27FC236}">
                    <a16:creationId xmlns:a16="http://schemas.microsoft.com/office/drawing/2014/main" id="{40EFD334-3F89-6FDC-7198-A617545F490F}"/>
                  </a:ext>
                </a:extLst>
              </p:cNvPr>
              <p:cNvGrpSpPr/>
              <p:nvPr/>
            </p:nvGrpSpPr>
            <p:grpSpPr>
              <a:xfrm>
                <a:off x="1757452" y="1744161"/>
                <a:ext cx="2062673" cy="648586"/>
                <a:chOff x="1568943" y="520969"/>
                <a:chExt cx="2062673" cy="648586"/>
              </a:xfrm>
            </p:grpSpPr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A80E5B0D-9255-08F6-26B1-45FFDDDADD35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정보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9B03AFD0-3227-724A-D6F3-6C4116A81B36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062673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과정명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게임 콘텐츠 기획자 양성 과정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기관 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: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아텐츠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게임 아카데미</a:t>
                  </a:r>
                </a:p>
              </p:txBody>
            </p:sp>
          </p:grpSp>
          <p:grpSp>
            <p:nvGrpSpPr>
              <p:cNvPr id="40" name="그룹 39">
                <a:extLst>
                  <a:ext uri="{FF2B5EF4-FFF2-40B4-BE49-F238E27FC236}">
                    <a16:creationId xmlns:a16="http://schemas.microsoft.com/office/drawing/2014/main" id="{4CA52BEE-F4F3-214D-F896-69F251549745}"/>
                  </a:ext>
                </a:extLst>
              </p:cNvPr>
              <p:cNvGrpSpPr/>
              <p:nvPr/>
            </p:nvGrpSpPr>
            <p:grpSpPr>
              <a:xfrm>
                <a:off x="1757452" y="2535009"/>
                <a:ext cx="3758292" cy="786972"/>
                <a:chOff x="1568943" y="1626154"/>
                <a:chExt cx="3758292" cy="786972"/>
              </a:xfrm>
            </p:grpSpPr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EB42000A-F18A-EAEC-1C6A-3C33C701F81D}"/>
                    </a:ext>
                  </a:extLst>
                </p:cNvPr>
                <p:cNvSpPr txBox="1"/>
                <p:nvPr/>
              </p:nvSpPr>
              <p:spPr>
                <a:xfrm>
                  <a:off x="1568943" y="1626154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교육 내용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EAAE65A9-52A2-B691-C1B9-D33FFB692915}"/>
                    </a:ext>
                  </a:extLst>
                </p:cNvPr>
                <p:cNvSpPr txBox="1"/>
                <p:nvPr/>
              </p:nvSpPr>
              <p:spPr>
                <a:xfrm>
                  <a:off x="1568943" y="1780042"/>
                  <a:ext cx="3758292" cy="633084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UI/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레벨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/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시스템 등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다양한 기획 파트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수업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진행 후 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문서 작성 및 평가 실시</a:t>
                  </a:r>
                  <a:b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</a:b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총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7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파트 별 평가 중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6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번의 평가에서 반 석차 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3</a:t>
                  </a:r>
                  <a:r>
                    <a:rPr lang="ko-KR" altLang="en-US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등 이내의 점수 획득</a:t>
                  </a:r>
                  <a:r>
                    <a:rPr lang="en-US" altLang="ko-KR" sz="506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</a:t>
                  </a: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전투 기획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스킬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전투 시스템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)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역할을 위주로 </a:t>
                  </a:r>
                  <a:r>
                    <a:rPr lang="en-US" altLang="ko-KR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3</a:t>
                  </a:r>
                  <a:r>
                    <a:rPr lang="ko-KR" altLang="en-US" sz="563" b="1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번의 팀 프로젝트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진행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.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</p:grpSp>
          <p:cxnSp>
            <p:nvCxnSpPr>
              <p:cNvPr id="50" name="직선 연결선 49">
                <a:extLst>
                  <a:ext uri="{FF2B5EF4-FFF2-40B4-BE49-F238E27FC236}">
                    <a16:creationId xmlns:a16="http://schemas.microsoft.com/office/drawing/2014/main" id="{1DC6B135-B93E-9D16-DB4E-994A1BC97EE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757452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CA770562-EDCA-DC61-E136-C51724044BD2}"/>
              </a:ext>
            </a:extLst>
          </p:cNvPr>
          <p:cNvGrpSpPr/>
          <p:nvPr/>
        </p:nvGrpSpPr>
        <p:grpSpPr>
          <a:xfrm>
            <a:off x="3490198" y="2767097"/>
            <a:ext cx="3179385" cy="1471254"/>
            <a:chOff x="6204797" y="1191656"/>
            <a:chExt cx="5652240" cy="2615563"/>
          </a:xfrm>
        </p:grpSpPr>
        <p:sp>
          <p:nvSpPr>
            <p:cNvPr id="65" name="직사각형 64">
              <a:extLst>
                <a:ext uri="{FF2B5EF4-FFF2-40B4-BE49-F238E27FC236}">
                  <a16:creationId xmlns:a16="http://schemas.microsoft.com/office/drawing/2014/main" id="{607F8E28-02DA-51A1-478C-96FC1CA003F6}"/>
                </a:ext>
              </a:extLst>
            </p:cNvPr>
            <p:cNvSpPr/>
            <p:nvPr/>
          </p:nvSpPr>
          <p:spPr>
            <a:xfrm>
              <a:off x="6204797" y="1191656"/>
              <a:ext cx="5652240" cy="261556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2" name="직사각형 71">
              <a:extLst>
                <a:ext uri="{FF2B5EF4-FFF2-40B4-BE49-F238E27FC236}">
                  <a16:creationId xmlns:a16="http://schemas.microsoft.com/office/drawing/2014/main" id="{78C16B1D-1EE5-70A8-D674-1D539D081C15}"/>
                </a:ext>
              </a:extLst>
            </p:cNvPr>
            <p:cNvSpPr/>
            <p:nvPr/>
          </p:nvSpPr>
          <p:spPr>
            <a:xfrm>
              <a:off x="6204797" y="1191656"/>
              <a:ext cx="5652239" cy="475560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BB5D1A7E-75A8-BD57-DCA5-C68DB9660C60}"/>
                </a:ext>
              </a:extLst>
            </p:cNvPr>
            <p:cNvSpPr/>
            <p:nvPr/>
          </p:nvSpPr>
          <p:spPr>
            <a:xfrm>
              <a:off x="6204797" y="1667219"/>
              <a:ext cx="1307186" cy="2140000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75" name="TextBox 74">
              <a:extLst>
                <a:ext uri="{FF2B5EF4-FFF2-40B4-BE49-F238E27FC236}">
                  <a16:creationId xmlns:a16="http://schemas.microsoft.com/office/drawing/2014/main" id="{BE10AE5F-9218-4EDB-8801-343194CA4055}"/>
                </a:ext>
              </a:extLst>
            </p:cNvPr>
            <p:cNvSpPr txBox="1"/>
            <p:nvPr/>
          </p:nvSpPr>
          <p:spPr>
            <a:xfrm>
              <a:off x="6320100" y="1375592"/>
              <a:ext cx="1139913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경력 사항 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(</a:t>
              </a:r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신입</a:t>
              </a:r>
              <a:r>
                <a:rPr lang="en-US" altLang="ko-KR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)</a:t>
              </a:r>
              <a:endPara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endParaRPr>
            </a:p>
          </p:txBody>
        </p:sp>
        <p:cxnSp>
          <p:nvCxnSpPr>
            <p:cNvPr id="76" name="직선 연결선 75">
              <a:extLst>
                <a:ext uri="{FF2B5EF4-FFF2-40B4-BE49-F238E27FC236}">
                  <a16:creationId xmlns:a16="http://schemas.microsoft.com/office/drawing/2014/main" id="{5F185A2D-E66E-1609-82BA-E34681167817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00" y="1667598"/>
              <a:ext cx="5421634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52310873-B7D4-0FE5-FE49-51AE0C197380}"/>
                </a:ext>
              </a:extLst>
            </p:cNvPr>
            <p:cNvGrpSpPr/>
            <p:nvPr/>
          </p:nvGrpSpPr>
          <p:grpSpPr>
            <a:xfrm>
              <a:off x="6320100" y="1784801"/>
              <a:ext cx="5421634" cy="1439434"/>
              <a:chOff x="6320100" y="1744161"/>
              <a:chExt cx="5421634" cy="1439434"/>
            </a:xfrm>
          </p:grpSpPr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DF7C2EF7-E040-B9C9-6CA7-E7AAC59CE56C}"/>
                  </a:ext>
                </a:extLst>
              </p:cNvPr>
              <p:cNvSpPr txBox="1"/>
              <p:nvPr/>
            </p:nvSpPr>
            <p:spPr>
              <a:xfrm>
                <a:off x="6320100" y="1744161"/>
                <a:ext cx="1071518" cy="154004"/>
              </a:xfrm>
              <a:prstGeom prst="rect">
                <a:avLst/>
              </a:prstGeom>
              <a:noFill/>
            </p:spPr>
            <p:txBody>
              <a:bodyPr wrap="none" lIns="0" tIns="0" rIns="0" bIns="0" rtlCol="0" anchor="t">
                <a:spAutoFit/>
              </a:bodyPr>
              <a:lstStyle/>
              <a:p>
                <a:r>
                  <a:rPr lang="ko-KR" altLang="en-US" sz="563" dirty="0" err="1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프리것버드</a:t>
                </a:r>
                <a:r>
                  <a: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 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(</a:t>
                </a:r>
                <a:r>
                  <a:rPr lang="ko-KR" altLang="en-US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현장실습</a:t>
                </a:r>
                <a:r>
                  <a:rPr lang="en-US" altLang="ko-KR" sz="506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rgbClr val="0070C0"/>
                    </a:solidFill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rPr>
                  <a:t>)</a:t>
                </a:r>
                <a:endParaRPr lang="ko-KR" altLang="en-US" sz="506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rgbClr val="0070C0"/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endParaRPr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547E9A45-C842-A871-02D1-9518DC5D1FF1}"/>
                  </a:ext>
                </a:extLst>
              </p:cNvPr>
              <p:cNvSpPr txBox="1"/>
              <p:nvPr/>
            </p:nvSpPr>
            <p:spPr>
              <a:xfrm>
                <a:off x="6320100" y="1898049"/>
                <a:ext cx="863484" cy="318924"/>
              </a:xfrm>
              <a:prstGeom prst="rect">
                <a:avLst/>
              </a:prstGeom>
              <a:noFill/>
            </p:spPr>
            <p:txBody>
              <a:bodyPr wrap="none" lIns="0" tIns="40500" rIns="0" bIns="0" rtlCol="0" anchor="t">
                <a:spAutoFit/>
              </a:bodyPr>
              <a:lstStyle/>
              <a:p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2021.06 ~ 2021.08</a:t>
                </a:r>
              </a:p>
              <a:p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총 급여 </a:t>
                </a:r>
                <a:r>
                  <a:rPr lang="en-US" altLang="ko-KR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: 80</a:t>
                </a:r>
                <a:r>
                  <a:rPr lang="ko-KR" altLang="en-US" sz="450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rPr>
                  <a:t>만원</a:t>
                </a:r>
              </a:p>
            </p:txBody>
          </p:sp>
          <p:grpSp>
            <p:nvGrpSpPr>
              <p:cNvPr id="80" name="그룹 79">
                <a:extLst>
                  <a:ext uri="{FF2B5EF4-FFF2-40B4-BE49-F238E27FC236}">
                    <a16:creationId xmlns:a16="http://schemas.microsoft.com/office/drawing/2014/main" id="{DC4875B1-A240-C28B-68C9-49F78D12E077}"/>
                  </a:ext>
                </a:extLst>
              </p:cNvPr>
              <p:cNvGrpSpPr/>
              <p:nvPr/>
            </p:nvGrpSpPr>
            <p:grpSpPr>
              <a:xfrm>
                <a:off x="7627286" y="1744161"/>
                <a:ext cx="2165265" cy="648586"/>
                <a:chOff x="1568943" y="520969"/>
                <a:chExt cx="2165265" cy="648586"/>
              </a:xfrm>
            </p:grpSpPr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B5EBBE3F-1196-BE68-CD54-9E1B4B30C358}"/>
                    </a:ext>
                  </a:extLst>
                </p:cNvPr>
                <p:cNvSpPr txBox="1"/>
                <p:nvPr/>
              </p:nvSpPr>
              <p:spPr>
                <a:xfrm>
                  <a:off x="1568943" y="520969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업무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015CD63F-8B1C-D9A6-8BB2-554367D5CAAC}"/>
                    </a:ext>
                  </a:extLst>
                </p:cNvPr>
                <p:cNvSpPr txBox="1"/>
                <p:nvPr/>
              </p:nvSpPr>
              <p:spPr>
                <a:xfrm>
                  <a:off x="1568943" y="674857"/>
                  <a:ext cx="2165265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클래스 다이어그램 작성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Unity, C#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으로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하이퍼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 캐주얼 게임 개발</a:t>
                  </a:r>
                </a:p>
              </p:txBody>
            </p:sp>
          </p:grpSp>
          <p:grpSp>
            <p:nvGrpSpPr>
              <p:cNvPr id="81" name="그룹 80">
                <a:extLst>
                  <a:ext uri="{FF2B5EF4-FFF2-40B4-BE49-F238E27FC236}">
                    <a16:creationId xmlns:a16="http://schemas.microsoft.com/office/drawing/2014/main" id="{123F3147-ED7A-113B-BBF0-A00FB7B39F5B}"/>
                  </a:ext>
                </a:extLst>
              </p:cNvPr>
              <p:cNvGrpSpPr/>
              <p:nvPr/>
            </p:nvGrpSpPr>
            <p:grpSpPr>
              <a:xfrm>
                <a:off x="7627286" y="2535009"/>
                <a:ext cx="3610104" cy="648586"/>
                <a:chOff x="7403186" y="1311817"/>
                <a:chExt cx="3610104" cy="648586"/>
              </a:xfrm>
            </p:grpSpPr>
            <p:sp>
              <p:nvSpPr>
                <p:cNvPr id="83" name="TextBox 82">
                  <a:extLst>
                    <a:ext uri="{FF2B5EF4-FFF2-40B4-BE49-F238E27FC236}">
                      <a16:creationId xmlns:a16="http://schemas.microsoft.com/office/drawing/2014/main" id="{6BDCD049-5227-01BB-1C36-A0D7E1DBD27D}"/>
                    </a:ext>
                  </a:extLst>
                </p:cNvPr>
                <p:cNvSpPr txBox="1"/>
                <p:nvPr/>
              </p:nvSpPr>
              <p:spPr>
                <a:xfrm>
                  <a:off x="7403186" y="1311817"/>
                  <a:ext cx="572807" cy="15400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 anchor="t">
                  <a:spAutoFit/>
                </a:bodyPr>
                <a:lstStyle/>
                <a:p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[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주요 결과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 SemiBold" panose="02000703000000020004" pitchFamily="2" charset="-127"/>
                      <a:ea typeface="Pretendard SemiBold" panose="02000703000000020004" pitchFamily="2" charset="-127"/>
                      <a:cs typeface="Pretendard SemiBold" panose="02000703000000020004" pitchFamily="2" charset="-127"/>
                    </a:rPr>
                    <a:t>]</a:t>
                  </a:r>
                  <a:endParaRPr lang="ko-KR" altLang="en-US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latin typeface="Pretendard SemiBold" panose="02000703000000020004" pitchFamily="2" charset="-127"/>
                    <a:ea typeface="Pretendard SemiBold" panose="02000703000000020004" pitchFamily="2" charset="-127"/>
                    <a:cs typeface="Pretendard SemiBold" panose="02000703000000020004" pitchFamily="2" charset="-127"/>
                  </a:endParaRPr>
                </a:p>
              </p:txBody>
            </p:sp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5B7326E6-5942-C992-F3F7-76D427B66C4E}"/>
                    </a:ext>
                  </a:extLst>
                </p:cNvPr>
                <p:cNvSpPr txBox="1"/>
                <p:nvPr/>
              </p:nvSpPr>
              <p:spPr>
                <a:xfrm>
                  <a:off x="7403186" y="1465705"/>
                  <a:ext cx="3610104" cy="494698"/>
                </a:xfrm>
                <a:prstGeom prst="rect">
                  <a:avLst/>
                </a:prstGeom>
                <a:noFill/>
              </p:spPr>
              <p:txBody>
                <a:bodyPr wrap="none" lIns="0" tIns="40500" rIns="0" bIns="0" rtlCol="0" anchor="t">
                  <a:spAutoFit/>
                </a:bodyPr>
                <a:lstStyle/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현장 교육 장려 장학금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, 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학부 특성화 장학금 수령</a:t>
                  </a:r>
                  <a:endParaRPr lang="en-US" altLang="ko-KR" sz="563" dirty="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  <a:p>
                  <a:pPr marL="96441" indent="-96441">
                    <a:spcAft>
                      <a:spcPts val="450"/>
                    </a:spcAft>
                    <a:buFont typeface="Arial" panose="020B0604020202020204" pitchFamily="34" charset="0"/>
                    <a:buChar char="•"/>
                  </a:pP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산학 협력 특화 교육 </a:t>
                  </a:r>
                  <a:r>
                    <a:rPr lang="ko-KR" altLang="en-US" sz="563" dirty="0" err="1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인증제</a:t>
                  </a:r>
                  <a:r>
                    <a:rPr lang="en-US" altLang="ko-KR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(TU-SHIFT+)</a:t>
                  </a:r>
                  <a:r>
                    <a:rPr lang="ko-KR" altLang="en-US" sz="563" dirty="0">
                      <a:ln>
                        <a:solidFill>
                          <a:schemeClr val="bg1">
                            <a:lumMod val="75000"/>
                            <a:alpha val="0"/>
                          </a:schemeClr>
                        </a:solidFill>
                      </a:ln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의 현장 실무형 인재로 인증</a:t>
                  </a:r>
                </a:p>
              </p:txBody>
            </p:sp>
          </p:grpSp>
          <p:cxnSp>
            <p:nvCxnSpPr>
              <p:cNvPr id="82" name="직선 연결선 81">
                <a:extLst>
                  <a:ext uri="{FF2B5EF4-FFF2-40B4-BE49-F238E27FC236}">
                    <a16:creationId xmlns:a16="http://schemas.microsoft.com/office/drawing/2014/main" id="{8D261F77-6E12-7DAD-46BF-62F349D4131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627286" y="2458065"/>
                <a:ext cx="4114448" cy="0"/>
              </a:xfrm>
              <a:prstGeom prst="line">
                <a:avLst/>
              </a:prstGeom>
              <a:ln w="3175">
                <a:solidFill>
                  <a:srgbClr val="DEDEDE"/>
                </a:solidFill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76288921-C1ED-2B33-1757-43B2A7944006}"/>
              </a:ext>
            </a:extLst>
          </p:cNvPr>
          <p:cNvSpPr/>
          <p:nvPr/>
        </p:nvSpPr>
        <p:spPr>
          <a:xfrm>
            <a:off x="188417" y="4547456"/>
            <a:ext cx="3179385" cy="841175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9C2DE820-F72E-229F-1004-D3BC7DBF1960}"/>
              </a:ext>
            </a:extLst>
          </p:cNvPr>
          <p:cNvSpPr/>
          <p:nvPr/>
        </p:nvSpPr>
        <p:spPr>
          <a:xfrm>
            <a:off x="188417" y="4814960"/>
            <a:ext cx="735075" cy="57367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0" name="TextBox 89">
            <a:extLst>
              <a:ext uri="{FF2B5EF4-FFF2-40B4-BE49-F238E27FC236}">
                <a16:creationId xmlns:a16="http://schemas.microsoft.com/office/drawing/2014/main" id="{79674CE9-0187-2379-A603-A7C6E91319E8}"/>
              </a:ext>
            </a:extLst>
          </p:cNvPr>
          <p:cNvSpPr txBox="1"/>
          <p:nvPr/>
        </p:nvSpPr>
        <p:spPr>
          <a:xfrm>
            <a:off x="253275" y="4882243"/>
            <a:ext cx="437620" cy="198901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한국공학대학교</a:t>
            </a:r>
            <a:endParaRPr lang="en-US" altLang="ko-KR" sz="563" dirty="0">
              <a:ln>
                <a:solidFill>
                  <a:schemeClr val="bg1">
                    <a:lumMod val="75000"/>
                    <a:alpha val="0"/>
                  </a:schemeClr>
                </a:solidFill>
              </a:ln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spcAft>
                <a:spcPts val="169"/>
              </a:spcAft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게임 공학과</a:t>
            </a: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B26E009B-6266-62DB-47DE-D7C2C4D1FF89}"/>
              </a:ext>
            </a:extLst>
          </p:cNvPr>
          <p:cNvSpPr txBox="1"/>
          <p:nvPr/>
        </p:nvSpPr>
        <p:spPr>
          <a:xfrm>
            <a:off x="253275" y="5077008"/>
            <a:ext cx="492122" cy="110145"/>
          </a:xfrm>
          <a:prstGeom prst="rect">
            <a:avLst/>
          </a:prstGeom>
          <a:noFill/>
        </p:spPr>
        <p:txBody>
          <a:bodyPr wrap="none" lIns="0" tIns="40500" rIns="0" bIns="0" rtlCol="0" anchor="t">
            <a:spAutoFit/>
          </a:bodyPr>
          <a:lstStyle/>
          <a:p>
            <a:r>
              <a:rPr lang="en-US" altLang="ko-KR" sz="450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solidFill>
                  <a:schemeClr val="bg1">
                    <a:lumMod val="50000"/>
                  </a:schemeClr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2017.03 ~ 2023.02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57A09274-0445-E850-BEBD-8116249D4058}"/>
              </a:ext>
            </a:extLst>
          </p:cNvPr>
          <p:cNvSpPr txBox="1"/>
          <p:nvPr/>
        </p:nvSpPr>
        <p:spPr>
          <a:xfrm>
            <a:off x="988567" y="4882243"/>
            <a:ext cx="2341667" cy="237373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학점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: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3.27/4.5</a:t>
            </a:r>
          </a:p>
          <a:p>
            <a:pPr marL="96441" indent="-96441">
              <a:spcAft>
                <a:spcPts val="450"/>
              </a:spcAft>
              <a:buFont typeface="Arial" panose="020B0604020202020204" pitchFamily="34" charset="0"/>
              <a:buChar char="•"/>
            </a:pP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프로그래머의 역할로 다양한 프로젝트 참여 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졸업작품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전공 수업 팀 프로젝트 등</a:t>
            </a:r>
            <a:r>
              <a:rPr lang="en-US" altLang="ko-KR" sz="563" dirty="0">
                <a:ln>
                  <a:solidFill>
                    <a:schemeClr val="bg1">
                      <a:lumMod val="75000"/>
                      <a:alpha val="0"/>
                    </a:schemeClr>
                  </a:solidFill>
                </a:ln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1B7B72AE-DE43-85D9-C2DF-3419554DC650}"/>
              </a:ext>
            </a:extLst>
          </p:cNvPr>
          <p:cNvSpPr/>
          <p:nvPr/>
        </p:nvSpPr>
        <p:spPr>
          <a:xfrm>
            <a:off x="188417" y="4547456"/>
            <a:ext cx="3179385" cy="267504"/>
          </a:xfrm>
          <a:prstGeom prst="rect">
            <a:avLst/>
          </a:prstGeom>
          <a:solidFill>
            <a:srgbClr val="E1F2FF"/>
          </a:solidFill>
          <a:ln>
            <a:noFill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013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84D7DFB6-4DCA-30D1-E778-D430E0D527AF}"/>
              </a:ext>
            </a:extLst>
          </p:cNvPr>
          <p:cNvSpPr txBox="1"/>
          <p:nvPr/>
        </p:nvSpPr>
        <p:spPr>
          <a:xfrm>
            <a:off x="253285" y="4650707"/>
            <a:ext cx="375103" cy="121252"/>
          </a:xfrm>
          <a:prstGeom prst="rect">
            <a:avLst/>
          </a:prstGeom>
          <a:noFill/>
        </p:spPr>
        <p:txBody>
          <a:bodyPr wrap="none" lIns="0" tIns="0" rIns="0" bIns="0" rtlCol="0" anchor="t">
            <a:spAutoFit/>
          </a:bodyPr>
          <a:lstStyle/>
          <a:p>
            <a:r>
              <a:rPr lang="ko-KR" altLang="en-US" sz="788" dirty="0">
                <a:latin typeface="페이퍼로지 7 Bold" pitchFamily="2" charset="-127"/>
                <a:ea typeface="페이퍼로지 7 Bold" pitchFamily="2" charset="-127"/>
                <a:cs typeface="Pretendard Medium" panose="02000603000000020004" pitchFamily="2" charset="-127"/>
              </a:rPr>
              <a:t>학력 사항</a:t>
            </a:r>
          </a:p>
        </p:txBody>
      </p:sp>
      <p:cxnSp>
        <p:nvCxnSpPr>
          <p:cNvPr id="95" name="직선 연결선 94">
            <a:extLst>
              <a:ext uri="{FF2B5EF4-FFF2-40B4-BE49-F238E27FC236}">
                <a16:creationId xmlns:a16="http://schemas.microsoft.com/office/drawing/2014/main" id="{028E8086-F981-A26B-15DC-4EEF9F6B6AB3}"/>
              </a:ext>
            </a:extLst>
          </p:cNvPr>
          <p:cNvCxnSpPr>
            <a:cxnSpLocks/>
          </p:cNvCxnSpPr>
          <p:nvPr/>
        </p:nvCxnSpPr>
        <p:spPr>
          <a:xfrm>
            <a:off x="253285" y="4814960"/>
            <a:ext cx="3049650" cy="0"/>
          </a:xfrm>
          <a:prstGeom prst="line">
            <a:avLst/>
          </a:prstGeom>
          <a:ln w="952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7B6F283E-885A-38B7-CC53-BDD58F0121A8}"/>
              </a:ext>
            </a:extLst>
          </p:cNvPr>
          <p:cNvGrpSpPr/>
          <p:nvPr/>
        </p:nvGrpSpPr>
        <p:grpSpPr>
          <a:xfrm>
            <a:off x="3490198" y="4547456"/>
            <a:ext cx="3179386" cy="841174"/>
            <a:chOff x="6204796" y="4356738"/>
            <a:chExt cx="5652242" cy="1495421"/>
          </a:xfrm>
        </p:grpSpPr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47B966E5-6EE8-9D9B-E72A-11543C76E74B}"/>
                </a:ext>
              </a:extLst>
            </p:cNvPr>
            <p:cNvSpPr/>
            <p:nvPr/>
          </p:nvSpPr>
          <p:spPr>
            <a:xfrm>
              <a:off x="6204798" y="4356739"/>
              <a:ext cx="5652240" cy="149542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8" name="직사각형 97">
              <a:extLst>
                <a:ext uri="{FF2B5EF4-FFF2-40B4-BE49-F238E27FC236}">
                  <a16:creationId xmlns:a16="http://schemas.microsoft.com/office/drawing/2014/main" id="{02F4AF43-7799-8ED3-6CA4-1232558A7D5A}"/>
                </a:ext>
              </a:extLst>
            </p:cNvPr>
            <p:cNvSpPr/>
            <p:nvPr/>
          </p:nvSpPr>
          <p:spPr>
            <a:xfrm>
              <a:off x="6204796" y="4356738"/>
              <a:ext cx="5652240" cy="475562"/>
            </a:xfrm>
            <a:prstGeom prst="rect">
              <a:avLst/>
            </a:prstGeom>
            <a:solidFill>
              <a:srgbClr val="E1F2FF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/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135342F2-7ADA-199F-9D72-AF503FA50338}"/>
                </a:ext>
              </a:extLst>
            </p:cNvPr>
            <p:cNvSpPr txBox="1"/>
            <p:nvPr/>
          </p:nvSpPr>
          <p:spPr>
            <a:xfrm>
              <a:off x="6320117" y="4540295"/>
              <a:ext cx="666850" cy="215559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r>
                <a:rPr lang="ko-KR" altLang="en-US" sz="788" dirty="0">
                  <a:latin typeface="페이퍼로지 7 Bold" pitchFamily="2" charset="-127"/>
                  <a:ea typeface="페이퍼로지 7 Bold" pitchFamily="2" charset="-127"/>
                  <a:cs typeface="Pretendard Medium" panose="02000603000000020004" pitchFamily="2" charset="-127"/>
                </a:rPr>
                <a:t>병역 사항</a:t>
              </a:r>
            </a:p>
          </p:txBody>
        </p:sp>
        <p:cxnSp>
          <p:nvCxnSpPr>
            <p:cNvPr id="100" name="직선 연결선 99">
              <a:extLst>
                <a:ext uri="{FF2B5EF4-FFF2-40B4-BE49-F238E27FC236}">
                  <a16:creationId xmlns:a16="http://schemas.microsoft.com/office/drawing/2014/main" id="{D491A41C-5EB0-0D64-13D9-6183CEF27B86}"/>
                </a:ext>
              </a:extLst>
            </p:cNvPr>
            <p:cNvCxnSpPr>
              <a:cxnSpLocks/>
            </p:cNvCxnSpPr>
            <p:nvPr/>
          </p:nvCxnSpPr>
          <p:spPr>
            <a:xfrm>
              <a:off x="6320117" y="4874973"/>
              <a:ext cx="5421600" cy="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E124D227-220C-D60B-61FF-7D2BE3E7439E}"/>
                </a:ext>
              </a:extLst>
            </p:cNvPr>
            <p:cNvSpPr txBox="1"/>
            <p:nvPr/>
          </p:nvSpPr>
          <p:spPr>
            <a:xfrm>
              <a:off x="6320117" y="4951915"/>
              <a:ext cx="2054125" cy="154004"/>
            </a:xfrm>
            <a:prstGeom prst="rect">
              <a:avLst/>
            </a:prstGeom>
            <a:noFill/>
          </p:spPr>
          <p:txBody>
            <a:bodyPr wrap="none" lIns="0" tIns="0" rIns="0" bIns="0" rtlCol="0" anchor="t">
              <a:spAutoFit/>
            </a:bodyPr>
            <a:lstStyle/>
            <a:p>
              <a:pPr marL="96441" indent="-96441">
                <a:spcAft>
                  <a:spcPts val="450"/>
                </a:spcAft>
                <a:buFont typeface="Arial" panose="020B0604020202020204" pitchFamily="34" charset="0"/>
                <a:buChar char="•"/>
              </a:pP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육군 병장 </a:t>
              </a:r>
              <a:r>
                <a:rPr lang="ko-KR" altLang="en-US" sz="563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rPr>
                <a:t>만기 전역 </a:t>
              </a:r>
              <a:r>
                <a:rPr lang="en-US" altLang="ko-KR" sz="450" dirty="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(2019.06~2021.01)</a:t>
              </a:r>
            </a:p>
          </p:txBody>
        </p:sp>
      </p:grpSp>
      <p:sp>
        <p:nvSpPr>
          <p:cNvPr id="114" name="슬라이드 번호 개체 틀 113">
            <a:extLst>
              <a:ext uri="{FF2B5EF4-FFF2-40B4-BE49-F238E27FC236}">
                <a16:creationId xmlns:a16="http://schemas.microsoft.com/office/drawing/2014/main" id="{D942189D-22F3-9F0D-814F-31920C995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ko-KR" dirty="0"/>
              <a:t>p.</a:t>
            </a:r>
            <a:fld id="{070F40F9-ACE8-4B8E-BEF3-4D4725501AF7}" type="slidenum">
              <a:rPr lang="ko-KR" altLang="en-US" smtClean="0"/>
              <a:pPr/>
              <a:t>1</a:t>
            </a:fld>
            <a:r>
              <a:rPr lang="en-US" altLang="ko-KR" dirty="0"/>
              <a:t>/8</a:t>
            </a:r>
            <a:endParaRPr lang="ko-KR" altLang="en-US" dirty="0"/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A02D90CE-A58E-1BE1-2D5B-1671780FED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7939098"/>
              </p:ext>
            </p:extLst>
          </p:nvPr>
        </p:nvGraphicFramePr>
        <p:xfrm>
          <a:off x="188417" y="6099002"/>
          <a:ext cx="6474753" cy="1991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3108">
                  <a:extLst>
                    <a:ext uri="{9D8B030D-6E8A-4147-A177-3AD203B41FA5}">
                      <a16:colId xmlns:a16="http://schemas.microsoft.com/office/drawing/2014/main" val="287752945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784636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1353713263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3378152575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068905512"/>
                    </a:ext>
                  </a:extLst>
                </a:gridCol>
                <a:gridCol w="1178329">
                  <a:extLst>
                    <a:ext uri="{9D8B030D-6E8A-4147-A177-3AD203B41FA5}">
                      <a16:colId xmlns:a16="http://schemas.microsoft.com/office/drawing/2014/main" val="228951734"/>
                    </a:ext>
                  </a:extLst>
                </a:gridCol>
              </a:tblGrid>
              <a:tr h="236220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구분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800" b="0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상</a:t>
                      </a:r>
                      <a:endParaRPr lang="en-US" altLang="ko-KR" sz="800" b="0" kern="1200" dirty="0">
                        <a:solidFill>
                          <a:schemeClr val="bg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중상</a:t>
                      </a:r>
                      <a:endParaRPr lang="en-US" altLang="ko-KR" sz="800" b="1" kern="1200" dirty="0">
                        <a:solidFill>
                          <a:schemeClr val="bg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중하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800" b="1" kern="1200" dirty="0">
                          <a:solidFill>
                            <a:schemeClr val="bg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하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7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70977880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문서작업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1137561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개발 언어</a:t>
                      </a:r>
                      <a:endParaRPr lang="en-US" altLang="ko-KR" sz="700" b="1" kern="1200" dirty="0">
                        <a:solidFill>
                          <a:schemeClr val="tx1"/>
                        </a:solidFill>
                        <a:latin typeface="Pretendard SemiBold" panose="02000703000000020004" pitchFamily="2" charset="-127"/>
                        <a:ea typeface="Pretendard SemiBold" panose="02000703000000020004" pitchFamily="2" charset="-127"/>
                        <a:cs typeface="Pretendard SemiBold" panose="020007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en-US" altLang="ko-KR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5270398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게임 엔진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6697367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r>
                        <a:rPr lang="ko-KR" altLang="en-US" sz="700" b="1" kern="1200" dirty="0">
                          <a:solidFill>
                            <a:schemeClr val="tx1"/>
                          </a:solidFill>
                          <a:latin typeface="Pretendard SemiBold" panose="02000703000000020004" pitchFamily="2" charset="-127"/>
                          <a:ea typeface="Pretendard SemiBold" panose="02000703000000020004" pitchFamily="2" charset="-127"/>
                          <a:cs typeface="Pretendard SemiBold" panose="02000703000000020004" pitchFamily="2" charset="-127"/>
                        </a:rPr>
                        <a:t>기타</a:t>
                      </a: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F2FF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1" hangingPunct="1"/>
                      <a:endParaRPr lang="ko-KR" altLang="en-US" sz="600" b="0" kern="1200" dirty="0">
                        <a:solidFill>
                          <a:schemeClr val="tx1"/>
                        </a:solidFill>
                        <a:latin typeface="Pretendard" panose="02000503000000020004" pitchFamily="2" charset="-127"/>
                        <a:ea typeface="Pretendard" panose="02000503000000020004" pitchFamily="2" charset="-127"/>
                        <a:cs typeface="Pretendard" panose="02000503000000020004" pitchFamily="2" charset="-127"/>
                      </a:endParaRPr>
                    </a:p>
                  </a:txBody>
                  <a:tcPr marL="51435" marR="51435" marT="25718" marB="25718" anchor="ctr">
                    <a:lnL w="1270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5524"/>
                  </a:ext>
                </a:extLst>
              </a:tr>
            </a:tbl>
          </a:graphicData>
        </a:graphic>
      </p:graphicFrame>
      <p:grpSp>
        <p:nvGrpSpPr>
          <p:cNvPr id="87" name="그룹 86">
            <a:extLst>
              <a:ext uri="{FF2B5EF4-FFF2-40B4-BE49-F238E27FC236}">
                <a16:creationId xmlns:a16="http://schemas.microsoft.com/office/drawing/2014/main" id="{6DF2243E-A076-74F0-F687-C53101A4902E}"/>
              </a:ext>
            </a:extLst>
          </p:cNvPr>
          <p:cNvGrpSpPr/>
          <p:nvPr/>
        </p:nvGrpSpPr>
        <p:grpSpPr>
          <a:xfrm>
            <a:off x="3487001" y="6839475"/>
            <a:ext cx="420269" cy="349335"/>
            <a:chOff x="2299282" y="1525100"/>
            <a:chExt cx="420269" cy="349335"/>
          </a:xfrm>
        </p:grpSpPr>
        <p:grpSp>
          <p:nvGrpSpPr>
            <p:cNvPr id="111" name="그룹 110">
              <a:extLst>
                <a:ext uri="{FF2B5EF4-FFF2-40B4-BE49-F238E27FC236}">
                  <a16:creationId xmlns:a16="http://schemas.microsoft.com/office/drawing/2014/main" id="{4CD4C190-4AC0-66D4-9001-8CE4D6425D9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299282" y="1525100"/>
              <a:ext cx="420269" cy="216000"/>
              <a:chOff x="1986817" y="5206134"/>
              <a:chExt cx="539895" cy="277482"/>
            </a:xfrm>
          </p:grpSpPr>
          <p:grpSp>
            <p:nvGrpSpPr>
              <p:cNvPr id="116" name="그룹 115">
                <a:extLst>
                  <a:ext uri="{FF2B5EF4-FFF2-40B4-BE49-F238E27FC236}">
                    <a16:creationId xmlns:a16="http://schemas.microsoft.com/office/drawing/2014/main" id="{42A99395-EFDC-FD0E-0CE6-D48C5ED4FCD5}"/>
                  </a:ext>
                </a:extLst>
              </p:cNvPr>
              <p:cNvGrpSpPr/>
              <p:nvPr/>
            </p:nvGrpSpPr>
            <p:grpSpPr>
              <a:xfrm>
                <a:off x="2280134" y="5206134"/>
                <a:ext cx="246578" cy="277482"/>
                <a:chOff x="2280132" y="5206141"/>
                <a:chExt cx="246578" cy="277482"/>
              </a:xfrm>
            </p:grpSpPr>
            <p:sp>
              <p:nvSpPr>
                <p:cNvPr id="124" name="자유형: 도형 123">
                  <a:extLst>
                    <a:ext uri="{FF2B5EF4-FFF2-40B4-BE49-F238E27FC236}">
                      <a16:creationId xmlns:a16="http://schemas.microsoft.com/office/drawing/2014/main" id="{079FB096-DEF4-7D24-495F-615E726CA56E}"/>
                    </a:ext>
                  </a:extLst>
                </p:cNvPr>
                <p:cNvSpPr/>
                <p:nvPr/>
              </p:nvSpPr>
              <p:spPr>
                <a:xfrm>
                  <a:off x="2403421" y="5275512"/>
                  <a:ext cx="123289" cy="138740"/>
                </a:xfrm>
                <a:custGeom>
                  <a:avLst/>
                  <a:gdLst>
                    <a:gd name="connsiteX0" fmla="*/ 120152 w 123289"/>
                    <a:gd name="connsiteY0" fmla="*/ 138740 h 138740"/>
                    <a:gd name="connsiteX1" fmla="*/ 123289 w 123289"/>
                    <a:gd name="connsiteY1" fmla="*/ 128222 h 138740"/>
                    <a:gd name="connsiteX2" fmla="*/ 123289 w 123289"/>
                    <a:gd name="connsiteY2" fmla="*/ 10517 h 138740"/>
                    <a:gd name="connsiteX3" fmla="*/ 120153 w 123289"/>
                    <a:gd name="connsiteY3" fmla="*/ 0 h 138740"/>
                    <a:gd name="connsiteX4" fmla="*/ 0 w 123289"/>
                    <a:gd name="connsiteY4" fmla="*/ 69370 h 138740"/>
                    <a:gd name="connsiteX5" fmla="*/ 120152 w 123289"/>
                    <a:gd name="connsiteY5" fmla="*/ 138740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23289" h="138740">
                      <a:moveTo>
                        <a:pt x="120152" y="138740"/>
                      </a:moveTo>
                      <a:cubicBezTo>
                        <a:pt x="122087" y="135389"/>
                        <a:pt x="123289" y="131613"/>
                        <a:pt x="123289" y="128222"/>
                      </a:cubicBezTo>
                      <a:lnTo>
                        <a:pt x="123289" y="10517"/>
                      </a:lnTo>
                      <a:cubicBezTo>
                        <a:pt x="123289" y="7127"/>
                        <a:pt x="122088" y="3351"/>
                        <a:pt x="120153" y="0"/>
                      </a:cubicBezTo>
                      <a:lnTo>
                        <a:pt x="0" y="69370"/>
                      </a:lnTo>
                      <a:lnTo>
                        <a:pt x="120152" y="138740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5" name="자유형: 도형 124">
                  <a:extLst>
                    <a:ext uri="{FF2B5EF4-FFF2-40B4-BE49-F238E27FC236}">
                      <a16:creationId xmlns:a16="http://schemas.microsoft.com/office/drawing/2014/main" id="{ED6432D1-85C1-C3B6-DA84-D492745EB435}"/>
                    </a:ext>
                  </a:extLst>
                </p:cNvPr>
                <p:cNvSpPr/>
                <p:nvPr/>
              </p:nvSpPr>
              <p:spPr>
                <a:xfrm>
                  <a:off x="2283269" y="5344883"/>
                  <a:ext cx="240303" cy="138740"/>
                </a:xfrm>
                <a:custGeom>
                  <a:avLst/>
                  <a:gdLst>
                    <a:gd name="connsiteX0" fmla="*/ 130829 w 240303"/>
                    <a:gd name="connsiteY0" fmla="*/ 136197 h 138740"/>
                    <a:gd name="connsiteX1" fmla="*/ 232764 w 240303"/>
                    <a:gd name="connsiteY1" fmla="*/ 77345 h 138740"/>
                    <a:gd name="connsiteX2" fmla="*/ 240304 w 240303"/>
                    <a:gd name="connsiteY2" fmla="*/ 69370 h 138740"/>
                    <a:gd name="connsiteX3" fmla="*/ 120152 w 240303"/>
                    <a:gd name="connsiteY3" fmla="*/ 0 h 138740"/>
                    <a:gd name="connsiteX4" fmla="*/ 0 w 240303"/>
                    <a:gd name="connsiteY4" fmla="*/ 69371 h 138740"/>
                    <a:gd name="connsiteX5" fmla="*/ 7540 w 240303"/>
                    <a:gd name="connsiteY5" fmla="*/ 77345 h 138740"/>
                    <a:gd name="connsiteX6" fmla="*/ 109475 w 240303"/>
                    <a:gd name="connsiteY6" fmla="*/ 136197 h 138740"/>
                    <a:gd name="connsiteX7" fmla="*/ 130829 w 240303"/>
                    <a:gd name="connsiteY7" fmla="*/ 136197 h 13874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0303" h="138740">
                      <a:moveTo>
                        <a:pt x="130829" y="136197"/>
                      </a:moveTo>
                      <a:lnTo>
                        <a:pt x="232764" y="77345"/>
                      </a:lnTo>
                      <a:cubicBezTo>
                        <a:pt x="235700" y="75650"/>
                        <a:pt x="238369" y="72722"/>
                        <a:pt x="240304" y="69370"/>
                      </a:cubicBezTo>
                      <a:lnTo>
                        <a:pt x="120152" y="0"/>
                      </a:lnTo>
                      <a:lnTo>
                        <a:pt x="0" y="69371"/>
                      </a:lnTo>
                      <a:cubicBezTo>
                        <a:pt x="1935" y="72722"/>
                        <a:pt x="4604" y="75651"/>
                        <a:pt x="7540" y="77345"/>
                      </a:cubicBezTo>
                      <a:lnTo>
                        <a:pt x="109475" y="136197"/>
                      </a:lnTo>
                      <a:cubicBezTo>
                        <a:pt x="115347" y="139588"/>
                        <a:pt x="124957" y="139588"/>
                        <a:pt x="130829" y="136197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6" name="자유형: 도형 125">
                  <a:extLst>
                    <a:ext uri="{FF2B5EF4-FFF2-40B4-BE49-F238E27FC236}">
                      <a16:creationId xmlns:a16="http://schemas.microsoft.com/office/drawing/2014/main" id="{CFF81147-419C-3606-63BC-EFB6877A6E6F}"/>
                    </a:ext>
                  </a:extLst>
                </p:cNvPr>
                <p:cNvSpPr/>
                <p:nvPr/>
              </p:nvSpPr>
              <p:spPr>
                <a:xfrm>
                  <a:off x="2280132" y="5206141"/>
                  <a:ext cx="243441" cy="208111"/>
                </a:xfrm>
                <a:custGeom>
                  <a:avLst/>
                  <a:gdLst>
                    <a:gd name="connsiteX0" fmla="*/ 243442 w 243441"/>
                    <a:gd name="connsiteY0" fmla="*/ 69370 h 208111"/>
                    <a:gd name="connsiteX1" fmla="*/ 235901 w 243441"/>
                    <a:gd name="connsiteY1" fmla="*/ 61395 h 208111"/>
                    <a:gd name="connsiteX2" fmla="*/ 133966 w 243441"/>
                    <a:gd name="connsiteY2" fmla="*/ 2543 h 208111"/>
                    <a:gd name="connsiteX3" fmla="*/ 112612 w 243441"/>
                    <a:gd name="connsiteY3" fmla="*/ 2543 h 208111"/>
                    <a:gd name="connsiteX4" fmla="*/ 10677 w 243441"/>
                    <a:gd name="connsiteY4" fmla="*/ 61395 h 208111"/>
                    <a:gd name="connsiteX5" fmla="*/ 0 w 243441"/>
                    <a:gd name="connsiteY5" fmla="*/ 79888 h 208111"/>
                    <a:gd name="connsiteX6" fmla="*/ 0 w 243441"/>
                    <a:gd name="connsiteY6" fmla="*/ 197593 h 208111"/>
                    <a:gd name="connsiteX7" fmla="*/ 3137 w 243441"/>
                    <a:gd name="connsiteY7" fmla="*/ 208111 h 208111"/>
                    <a:gd name="connsiteX8" fmla="*/ 123289 w 243441"/>
                    <a:gd name="connsiteY8" fmla="*/ 138741 h 208111"/>
                    <a:gd name="connsiteX9" fmla="*/ 243442 w 243441"/>
                    <a:gd name="connsiteY9" fmla="*/ 69370 h 2081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243441" h="208111">
                      <a:moveTo>
                        <a:pt x="243442" y="69370"/>
                      </a:moveTo>
                      <a:cubicBezTo>
                        <a:pt x="241506" y="66018"/>
                        <a:pt x="238837" y="63090"/>
                        <a:pt x="235901" y="61395"/>
                      </a:cubicBezTo>
                      <a:lnTo>
                        <a:pt x="133966" y="2543"/>
                      </a:lnTo>
                      <a:cubicBezTo>
                        <a:pt x="128094" y="-848"/>
                        <a:pt x="118484" y="-848"/>
                        <a:pt x="112612" y="2543"/>
                      </a:cubicBezTo>
                      <a:lnTo>
                        <a:pt x="10677" y="61395"/>
                      </a:lnTo>
                      <a:cubicBezTo>
                        <a:pt x="4804" y="64785"/>
                        <a:pt x="0" y="73107"/>
                        <a:pt x="0" y="79888"/>
                      </a:cubicBezTo>
                      <a:lnTo>
                        <a:pt x="0" y="197593"/>
                      </a:lnTo>
                      <a:cubicBezTo>
                        <a:pt x="0" y="200984"/>
                        <a:pt x="1201" y="204760"/>
                        <a:pt x="3137" y="208111"/>
                      </a:cubicBezTo>
                      <a:lnTo>
                        <a:pt x="123289" y="138741"/>
                      </a:lnTo>
                      <a:lnTo>
                        <a:pt x="243442" y="69370"/>
                      </a:lnTo>
                      <a:close/>
                    </a:path>
                  </a:pathLst>
                </a:custGeom>
                <a:solidFill>
                  <a:srgbClr val="659AD2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7" name="자유형: 도형 126">
                  <a:extLst>
                    <a:ext uri="{FF2B5EF4-FFF2-40B4-BE49-F238E27FC236}">
                      <a16:creationId xmlns:a16="http://schemas.microsoft.com/office/drawing/2014/main" id="{32C9F40A-FCF8-4047-B8D7-E1E928582346}"/>
                    </a:ext>
                  </a:extLst>
                </p:cNvPr>
                <p:cNvSpPr/>
                <p:nvPr/>
              </p:nvSpPr>
              <p:spPr>
                <a:xfrm>
                  <a:off x="2321228" y="5262689"/>
                  <a:ext cx="153373" cy="164386"/>
                </a:xfrm>
                <a:custGeom>
                  <a:avLst/>
                  <a:gdLst>
                    <a:gd name="connsiteX0" fmla="*/ 82193 w 153373"/>
                    <a:gd name="connsiteY0" fmla="*/ 164386 h 164386"/>
                    <a:gd name="connsiteX1" fmla="*/ 0 w 153373"/>
                    <a:gd name="connsiteY1" fmla="*/ 82193 h 164386"/>
                    <a:gd name="connsiteX2" fmla="*/ 82193 w 153373"/>
                    <a:gd name="connsiteY2" fmla="*/ 0 h 164386"/>
                    <a:gd name="connsiteX3" fmla="*/ 153371 w 153373"/>
                    <a:gd name="connsiteY3" fmla="*/ 41071 h 164386"/>
                    <a:gd name="connsiteX4" fmla="*/ 117800 w 153373"/>
                    <a:gd name="connsiteY4" fmla="*/ 61654 h 164386"/>
                    <a:gd name="connsiteX5" fmla="*/ 82193 w 153373"/>
                    <a:gd name="connsiteY5" fmla="*/ 41097 h 164386"/>
                    <a:gd name="connsiteX6" fmla="*/ 41096 w 153373"/>
                    <a:gd name="connsiteY6" fmla="*/ 82193 h 164386"/>
                    <a:gd name="connsiteX7" fmla="*/ 82193 w 153373"/>
                    <a:gd name="connsiteY7" fmla="*/ 123290 h 164386"/>
                    <a:gd name="connsiteX8" fmla="*/ 117802 w 153373"/>
                    <a:gd name="connsiteY8" fmla="*/ 102729 h 164386"/>
                    <a:gd name="connsiteX9" fmla="*/ 153373 w 153373"/>
                    <a:gd name="connsiteY9" fmla="*/ 123312 h 164386"/>
                    <a:gd name="connsiteX10" fmla="*/ 82193 w 153373"/>
                    <a:gd name="connsiteY10" fmla="*/ 164386 h 16438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</a:cxnLst>
                  <a:rect l="l" t="t" r="r" b="b"/>
                  <a:pathLst>
                    <a:path w="153373" h="164386">
                      <a:moveTo>
                        <a:pt x="82193" y="164386"/>
                      </a:moveTo>
                      <a:cubicBezTo>
                        <a:pt x="36871" y="164386"/>
                        <a:pt x="0" y="127514"/>
                        <a:pt x="0" y="82193"/>
                      </a:cubicBezTo>
                      <a:cubicBezTo>
                        <a:pt x="0" y="36872"/>
                        <a:pt x="36871" y="0"/>
                        <a:pt x="82193" y="0"/>
                      </a:cubicBezTo>
                      <a:cubicBezTo>
                        <a:pt x="111437" y="0"/>
                        <a:pt x="138711" y="15738"/>
                        <a:pt x="153371" y="41071"/>
                      </a:cubicBezTo>
                      <a:lnTo>
                        <a:pt x="117800" y="61654"/>
                      </a:lnTo>
                      <a:cubicBezTo>
                        <a:pt x="110463" y="48974"/>
                        <a:pt x="96818" y="41097"/>
                        <a:pt x="82193" y="41097"/>
                      </a:cubicBezTo>
                      <a:cubicBezTo>
                        <a:pt x="59532" y="41097"/>
                        <a:pt x="41096" y="59532"/>
                        <a:pt x="41096" y="82193"/>
                      </a:cubicBezTo>
                      <a:cubicBezTo>
                        <a:pt x="41096" y="104853"/>
                        <a:pt x="59532" y="123290"/>
                        <a:pt x="82193" y="123290"/>
                      </a:cubicBezTo>
                      <a:cubicBezTo>
                        <a:pt x="96820" y="123290"/>
                        <a:pt x="110465" y="115412"/>
                        <a:pt x="117802" y="102729"/>
                      </a:cubicBezTo>
                      <a:lnTo>
                        <a:pt x="153373" y="123312"/>
                      </a:lnTo>
                      <a:cubicBezTo>
                        <a:pt x="138714" y="148648"/>
                        <a:pt x="111439" y="164386"/>
                        <a:pt x="82193" y="164386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8" name="자유형: 도형 127">
                  <a:extLst>
                    <a:ext uri="{FF2B5EF4-FFF2-40B4-BE49-F238E27FC236}">
                      <a16:creationId xmlns:a16="http://schemas.microsoft.com/office/drawing/2014/main" id="{22F2DB59-8BEE-D22A-3CF8-B86AE6D58EF7}"/>
                    </a:ext>
                  </a:extLst>
                </p:cNvPr>
                <p:cNvSpPr/>
                <p:nvPr/>
              </p:nvSpPr>
              <p:spPr>
                <a:xfrm>
                  <a:off x="2458216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5 w 27397"/>
                    <a:gd name="connsiteY1" fmla="*/ 9132 h 27397"/>
                    <a:gd name="connsiteX2" fmla="*/ 18265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5 w 27397"/>
                    <a:gd name="connsiteY9" fmla="*/ 27398 h 27397"/>
                    <a:gd name="connsiteX10" fmla="*/ 18265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5" y="9132"/>
                      </a:lnTo>
                      <a:lnTo>
                        <a:pt x="18265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5" y="27398"/>
                      </a:lnTo>
                      <a:lnTo>
                        <a:pt x="18265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9" name="자유형: 도형 128">
                  <a:extLst>
                    <a:ext uri="{FF2B5EF4-FFF2-40B4-BE49-F238E27FC236}">
                      <a16:creationId xmlns:a16="http://schemas.microsoft.com/office/drawing/2014/main" id="{A3BBBEA0-EC70-1A47-75CD-C31CB6CB020C}"/>
                    </a:ext>
                  </a:extLst>
                </p:cNvPr>
                <p:cNvSpPr/>
                <p:nvPr/>
              </p:nvSpPr>
              <p:spPr>
                <a:xfrm>
                  <a:off x="2492463" y="5331184"/>
                  <a:ext cx="27397" cy="27397"/>
                </a:xfrm>
                <a:custGeom>
                  <a:avLst/>
                  <a:gdLst>
                    <a:gd name="connsiteX0" fmla="*/ 27398 w 27397"/>
                    <a:gd name="connsiteY0" fmla="*/ 9132 h 27397"/>
                    <a:gd name="connsiteX1" fmla="*/ 18264 w 27397"/>
                    <a:gd name="connsiteY1" fmla="*/ 9132 h 27397"/>
                    <a:gd name="connsiteX2" fmla="*/ 18264 w 27397"/>
                    <a:gd name="connsiteY2" fmla="*/ 0 h 27397"/>
                    <a:gd name="connsiteX3" fmla="*/ 9133 w 27397"/>
                    <a:gd name="connsiteY3" fmla="*/ 0 h 27397"/>
                    <a:gd name="connsiteX4" fmla="*/ 9133 w 27397"/>
                    <a:gd name="connsiteY4" fmla="*/ 9132 h 27397"/>
                    <a:gd name="connsiteX5" fmla="*/ 0 w 27397"/>
                    <a:gd name="connsiteY5" fmla="*/ 9132 h 27397"/>
                    <a:gd name="connsiteX6" fmla="*/ 0 w 27397"/>
                    <a:gd name="connsiteY6" fmla="*/ 18265 h 27397"/>
                    <a:gd name="connsiteX7" fmla="*/ 9133 w 27397"/>
                    <a:gd name="connsiteY7" fmla="*/ 18265 h 27397"/>
                    <a:gd name="connsiteX8" fmla="*/ 9133 w 27397"/>
                    <a:gd name="connsiteY8" fmla="*/ 27398 h 27397"/>
                    <a:gd name="connsiteX9" fmla="*/ 18264 w 27397"/>
                    <a:gd name="connsiteY9" fmla="*/ 27398 h 27397"/>
                    <a:gd name="connsiteX10" fmla="*/ 18264 w 27397"/>
                    <a:gd name="connsiteY10" fmla="*/ 18265 h 27397"/>
                    <a:gd name="connsiteX11" fmla="*/ 27398 w 27397"/>
                    <a:gd name="connsiteY11" fmla="*/ 18265 h 2739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</a:cxnLst>
                  <a:rect l="l" t="t" r="r" b="b"/>
                  <a:pathLst>
                    <a:path w="27397" h="27397">
                      <a:moveTo>
                        <a:pt x="27398" y="9132"/>
                      </a:moveTo>
                      <a:lnTo>
                        <a:pt x="18264" y="9132"/>
                      </a:lnTo>
                      <a:lnTo>
                        <a:pt x="18264" y="0"/>
                      </a:lnTo>
                      <a:lnTo>
                        <a:pt x="9133" y="0"/>
                      </a:lnTo>
                      <a:lnTo>
                        <a:pt x="9133" y="9132"/>
                      </a:lnTo>
                      <a:lnTo>
                        <a:pt x="0" y="9132"/>
                      </a:lnTo>
                      <a:lnTo>
                        <a:pt x="0" y="18265"/>
                      </a:lnTo>
                      <a:lnTo>
                        <a:pt x="9133" y="18265"/>
                      </a:lnTo>
                      <a:lnTo>
                        <a:pt x="9133" y="27398"/>
                      </a:lnTo>
                      <a:lnTo>
                        <a:pt x="18264" y="27398"/>
                      </a:lnTo>
                      <a:lnTo>
                        <a:pt x="18264" y="18265"/>
                      </a:lnTo>
                      <a:lnTo>
                        <a:pt x="27398" y="18265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78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EC115A4A-3FED-2241-87CF-E31EBE231B88}"/>
                  </a:ext>
                </a:extLst>
              </p:cNvPr>
              <p:cNvGrpSpPr/>
              <p:nvPr/>
            </p:nvGrpSpPr>
            <p:grpSpPr>
              <a:xfrm>
                <a:off x="1986817" y="5206143"/>
                <a:ext cx="250800" cy="277199"/>
                <a:chOff x="1986817" y="5206142"/>
                <a:chExt cx="250800" cy="277199"/>
              </a:xfrm>
            </p:grpSpPr>
            <p:sp>
              <p:nvSpPr>
                <p:cNvPr id="118" name="자유형: 도형 117">
                  <a:extLst>
                    <a:ext uri="{FF2B5EF4-FFF2-40B4-BE49-F238E27FC236}">
                      <a16:creationId xmlns:a16="http://schemas.microsoft.com/office/drawing/2014/main" id="{81C60DF5-18C5-77F4-A58C-49794DF92B09}"/>
                    </a:ext>
                  </a:extLst>
                </p:cNvPr>
                <p:cNvSpPr/>
                <p:nvPr/>
              </p:nvSpPr>
              <p:spPr>
                <a:xfrm>
                  <a:off x="1986817" y="5206145"/>
                  <a:ext cx="250800" cy="277196"/>
                </a:xfrm>
                <a:custGeom>
                  <a:avLst/>
                  <a:gdLst>
                    <a:gd name="connsiteX0" fmla="*/ 118160 w 250800"/>
                    <a:gd name="connsiteY0" fmla="*/ 1886 h 277196"/>
                    <a:gd name="connsiteX1" fmla="*/ 132634 w 250800"/>
                    <a:gd name="connsiteY1" fmla="*/ 1886 h 277196"/>
                    <a:gd name="connsiteX2" fmla="*/ 243560 w 250800"/>
                    <a:gd name="connsiteY2" fmla="*/ 64150 h 277196"/>
                    <a:gd name="connsiteX3" fmla="*/ 250800 w 250800"/>
                    <a:gd name="connsiteY3" fmla="*/ 76334 h 277196"/>
                    <a:gd name="connsiteX4" fmla="*/ 250800 w 250800"/>
                    <a:gd name="connsiteY4" fmla="*/ 200856 h 277196"/>
                    <a:gd name="connsiteX5" fmla="*/ 243560 w 250800"/>
                    <a:gd name="connsiteY5" fmla="*/ 213046 h 277196"/>
                    <a:gd name="connsiteX6" fmla="*/ 132634 w 250800"/>
                    <a:gd name="connsiteY6" fmla="*/ 275311 h 277196"/>
                    <a:gd name="connsiteX7" fmla="*/ 118160 w 250800"/>
                    <a:gd name="connsiteY7" fmla="*/ 275311 h 277196"/>
                    <a:gd name="connsiteX8" fmla="*/ 7234 w 250800"/>
                    <a:gd name="connsiteY8" fmla="*/ 213046 h 277196"/>
                    <a:gd name="connsiteX9" fmla="*/ 0 w 250800"/>
                    <a:gd name="connsiteY9" fmla="*/ 200863 h 277196"/>
                    <a:gd name="connsiteX10" fmla="*/ 0 w 250800"/>
                    <a:gd name="connsiteY10" fmla="*/ 76341 h 277196"/>
                    <a:gd name="connsiteX11" fmla="*/ 7240 w 250800"/>
                    <a:gd name="connsiteY11" fmla="*/ 64150 h 277196"/>
                    <a:gd name="connsiteX12" fmla="*/ 118160 w 250800"/>
                    <a:gd name="connsiteY12" fmla="*/ 1886 h 27719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</a:cxnLst>
                  <a:rect l="l" t="t" r="r" b="b"/>
                  <a:pathLst>
                    <a:path w="250800" h="277196">
                      <a:moveTo>
                        <a:pt x="118160" y="1886"/>
                      </a:moveTo>
                      <a:cubicBezTo>
                        <a:pt x="122641" y="-629"/>
                        <a:pt x="128159" y="-629"/>
                        <a:pt x="132634" y="1886"/>
                      </a:cubicBezTo>
                      <a:cubicBezTo>
                        <a:pt x="154777" y="14314"/>
                        <a:pt x="221410" y="51723"/>
                        <a:pt x="243560" y="64150"/>
                      </a:cubicBezTo>
                      <a:cubicBezTo>
                        <a:pt x="248041" y="66658"/>
                        <a:pt x="250800" y="71305"/>
                        <a:pt x="250800" y="76334"/>
                      </a:cubicBezTo>
                      <a:cubicBezTo>
                        <a:pt x="250800" y="101190"/>
                        <a:pt x="250800" y="176001"/>
                        <a:pt x="250800" y="200856"/>
                      </a:cubicBezTo>
                      <a:cubicBezTo>
                        <a:pt x="250800" y="205885"/>
                        <a:pt x="248041" y="210532"/>
                        <a:pt x="243560" y="213046"/>
                      </a:cubicBezTo>
                      <a:cubicBezTo>
                        <a:pt x="221417" y="225474"/>
                        <a:pt x="154783" y="262883"/>
                        <a:pt x="132634" y="275311"/>
                      </a:cubicBezTo>
                      <a:cubicBezTo>
                        <a:pt x="128152" y="277825"/>
                        <a:pt x="122635" y="277825"/>
                        <a:pt x="118160" y="275311"/>
                      </a:cubicBezTo>
                      <a:cubicBezTo>
                        <a:pt x="96017" y="262883"/>
                        <a:pt x="29383" y="225474"/>
                        <a:pt x="7234" y="213046"/>
                      </a:cubicBezTo>
                      <a:cubicBezTo>
                        <a:pt x="2759" y="210532"/>
                        <a:pt x="0" y="205892"/>
                        <a:pt x="0" y="200863"/>
                      </a:cubicBezTo>
                      <a:cubicBezTo>
                        <a:pt x="0" y="176007"/>
                        <a:pt x="0" y="101196"/>
                        <a:pt x="0" y="76341"/>
                      </a:cubicBezTo>
                      <a:cubicBezTo>
                        <a:pt x="0" y="71311"/>
                        <a:pt x="2759" y="66665"/>
                        <a:pt x="7240" y="64150"/>
                      </a:cubicBezTo>
                      <a:cubicBezTo>
                        <a:pt x="29377" y="51723"/>
                        <a:pt x="96023" y="14314"/>
                        <a:pt x="118160" y="1886"/>
                      </a:cubicBezTo>
                      <a:close/>
                    </a:path>
                  </a:pathLst>
                </a:custGeom>
                <a:solidFill>
                  <a:srgbClr val="00448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19" name="자유형: 도형 118">
                  <a:extLst>
                    <a:ext uri="{FF2B5EF4-FFF2-40B4-BE49-F238E27FC236}">
                      <a16:creationId xmlns:a16="http://schemas.microsoft.com/office/drawing/2014/main" id="{765B4DA5-26FD-EAE5-C38D-DAF2FB29F1E9}"/>
                    </a:ext>
                  </a:extLst>
                </p:cNvPr>
                <p:cNvSpPr/>
                <p:nvPr/>
              </p:nvSpPr>
              <p:spPr>
                <a:xfrm>
                  <a:off x="1986817" y="5206142"/>
                  <a:ext cx="247414" cy="207268"/>
                </a:xfrm>
                <a:custGeom>
                  <a:avLst/>
                  <a:gdLst>
                    <a:gd name="connsiteX0" fmla="*/ 2006 w 247414"/>
                    <a:gd name="connsiteY0" fmla="*/ 207268 h 207268"/>
                    <a:gd name="connsiteX1" fmla="*/ 0 w 247414"/>
                    <a:gd name="connsiteY1" fmla="*/ 199685 h 207268"/>
                    <a:gd name="connsiteX2" fmla="*/ 0 w 247414"/>
                    <a:gd name="connsiteY2" fmla="*/ 75876 h 207268"/>
                    <a:gd name="connsiteX3" fmla="*/ 7220 w 247414"/>
                    <a:gd name="connsiteY3" fmla="*/ 63758 h 207268"/>
                    <a:gd name="connsiteX4" fmla="*/ 117757 w 247414"/>
                    <a:gd name="connsiteY4" fmla="*/ 1850 h 207268"/>
                    <a:gd name="connsiteX5" fmla="*/ 132746 w 247414"/>
                    <a:gd name="connsiteY5" fmla="*/ 1903 h 207268"/>
                    <a:gd name="connsiteX6" fmla="*/ 243058 w 247414"/>
                    <a:gd name="connsiteY6" fmla="*/ 63487 h 207268"/>
                    <a:gd name="connsiteX7" fmla="*/ 247414 w 247414"/>
                    <a:gd name="connsiteY7" fmla="*/ 67289 h 20726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247414" h="207268">
                      <a:moveTo>
                        <a:pt x="2006" y="207268"/>
                      </a:moveTo>
                      <a:cubicBezTo>
                        <a:pt x="251" y="204919"/>
                        <a:pt x="0" y="202688"/>
                        <a:pt x="0" y="199685"/>
                      </a:cubicBezTo>
                      <a:cubicBezTo>
                        <a:pt x="0" y="174975"/>
                        <a:pt x="0" y="100593"/>
                        <a:pt x="0" y="75876"/>
                      </a:cubicBezTo>
                      <a:cubicBezTo>
                        <a:pt x="0" y="70873"/>
                        <a:pt x="2752" y="66253"/>
                        <a:pt x="7220" y="63758"/>
                      </a:cubicBezTo>
                      <a:cubicBezTo>
                        <a:pt x="29284" y="51403"/>
                        <a:pt x="95693" y="14212"/>
                        <a:pt x="117757" y="1850"/>
                      </a:cubicBezTo>
                      <a:cubicBezTo>
                        <a:pt x="122225" y="-652"/>
                        <a:pt x="128278" y="-599"/>
                        <a:pt x="132746" y="1903"/>
                      </a:cubicBezTo>
                      <a:cubicBezTo>
                        <a:pt x="154810" y="14258"/>
                        <a:pt x="220994" y="51132"/>
                        <a:pt x="243058" y="63487"/>
                      </a:cubicBezTo>
                      <a:cubicBezTo>
                        <a:pt x="244840" y="64490"/>
                        <a:pt x="246200" y="65698"/>
                        <a:pt x="247414" y="67289"/>
                      </a:cubicBezTo>
                      <a:close/>
                    </a:path>
                  </a:pathLst>
                </a:custGeom>
                <a:solidFill>
                  <a:srgbClr val="659AD2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0" name="자유형: 도형 119">
                  <a:extLst>
                    <a:ext uri="{FF2B5EF4-FFF2-40B4-BE49-F238E27FC236}">
                      <a16:creationId xmlns:a16="http://schemas.microsoft.com/office/drawing/2014/main" id="{473BF98B-9266-A101-048E-8E3BB7676C30}"/>
                    </a:ext>
                  </a:extLst>
                </p:cNvPr>
                <p:cNvSpPr/>
                <p:nvPr/>
              </p:nvSpPr>
              <p:spPr>
                <a:xfrm>
                  <a:off x="2019817" y="5252343"/>
                  <a:ext cx="184800" cy="184800"/>
                </a:xfrm>
                <a:custGeom>
                  <a:avLst/>
                  <a:gdLst>
                    <a:gd name="connsiteX0" fmla="*/ 92400 w 184800"/>
                    <a:gd name="connsiteY0" fmla="*/ 0 h 184800"/>
                    <a:gd name="connsiteX1" fmla="*/ 184800 w 184800"/>
                    <a:gd name="connsiteY1" fmla="*/ 92400 h 184800"/>
                    <a:gd name="connsiteX2" fmla="*/ 92400 w 184800"/>
                    <a:gd name="connsiteY2" fmla="*/ 184800 h 184800"/>
                    <a:gd name="connsiteX3" fmla="*/ 0 w 184800"/>
                    <a:gd name="connsiteY3" fmla="*/ 92400 h 184800"/>
                    <a:gd name="connsiteX4" fmla="*/ 92400 w 184800"/>
                    <a:gd name="connsiteY4" fmla="*/ 0 h 184800"/>
                    <a:gd name="connsiteX5" fmla="*/ 92400 w 184800"/>
                    <a:gd name="connsiteY5" fmla="*/ 46200 h 184800"/>
                    <a:gd name="connsiteX6" fmla="*/ 138600 w 184800"/>
                    <a:gd name="connsiteY6" fmla="*/ 92400 h 184800"/>
                    <a:gd name="connsiteX7" fmla="*/ 92400 w 184800"/>
                    <a:gd name="connsiteY7" fmla="*/ 138600 h 184800"/>
                    <a:gd name="connsiteX8" fmla="*/ 46200 w 184800"/>
                    <a:gd name="connsiteY8" fmla="*/ 92400 h 184800"/>
                    <a:gd name="connsiteX9" fmla="*/ 92400 w 184800"/>
                    <a:gd name="connsiteY9" fmla="*/ 46200 h 18480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184800" h="184800">
                      <a:moveTo>
                        <a:pt x="92400" y="0"/>
                      </a:moveTo>
                      <a:cubicBezTo>
                        <a:pt x="143398" y="0"/>
                        <a:pt x="184800" y="41402"/>
                        <a:pt x="184800" y="92400"/>
                      </a:cubicBezTo>
                      <a:cubicBezTo>
                        <a:pt x="184800" y="143398"/>
                        <a:pt x="143398" y="184800"/>
                        <a:pt x="92400" y="184800"/>
                      </a:cubicBezTo>
                      <a:cubicBezTo>
                        <a:pt x="41402" y="184800"/>
                        <a:pt x="0" y="143398"/>
                        <a:pt x="0" y="92400"/>
                      </a:cubicBezTo>
                      <a:cubicBezTo>
                        <a:pt x="0" y="41402"/>
                        <a:pt x="41402" y="0"/>
                        <a:pt x="92400" y="0"/>
                      </a:cubicBezTo>
                      <a:close/>
                      <a:moveTo>
                        <a:pt x="92400" y="46200"/>
                      </a:moveTo>
                      <a:cubicBezTo>
                        <a:pt x="117896" y="46200"/>
                        <a:pt x="138600" y="66898"/>
                        <a:pt x="138600" y="92400"/>
                      </a:cubicBezTo>
                      <a:cubicBezTo>
                        <a:pt x="138600" y="117896"/>
                        <a:pt x="117896" y="138600"/>
                        <a:pt x="92400" y="138600"/>
                      </a:cubicBezTo>
                      <a:cubicBezTo>
                        <a:pt x="66904" y="138600"/>
                        <a:pt x="46200" y="117896"/>
                        <a:pt x="46200" y="92400"/>
                      </a:cubicBezTo>
                      <a:cubicBezTo>
                        <a:pt x="46200" y="66898"/>
                        <a:pt x="66898" y="46200"/>
                        <a:pt x="92400" y="4620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21" name="자유형: 도형 120">
                  <a:extLst>
                    <a:ext uri="{FF2B5EF4-FFF2-40B4-BE49-F238E27FC236}">
                      <a16:creationId xmlns:a16="http://schemas.microsoft.com/office/drawing/2014/main" id="{20076F01-42FA-2F2E-A749-ED154A778967}"/>
                    </a:ext>
                  </a:extLst>
                </p:cNvPr>
                <p:cNvSpPr/>
                <p:nvPr/>
              </p:nvSpPr>
              <p:spPr>
                <a:xfrm>
                  <a:off x="2109530" y="5273496"/>
                  <a:ext cx="128086" cy="140546"/>
                </a:xfrm>
                <a:custGeom>
                  <a:avLst/>
                  <a:gdLst>
                    <a:gd name="connsiteX0" fmla="*/ 124687 w 128086"/>
                    <a:gd name="connsiteY0" fmla="*/ 0 h 140546"/>
                    <a:gd name="connsiteX1" fmla="*/ 128027 w 128086"/>
                    <a:gd name="connsiteY1" fmla="*/ 11774 h 140546"/>
                    <a:gd name="connsiteX2" fmla="*/ 128086 w 128086"/>
                    <a:gd name="connsiteY2" fmla="*/ 133109 h 140546"/>
                    <a:gd name="connsiteX3" fmla="*/ 125954 w 128086"/>
                    <a:gd name="connsiteY3" fmla="*/ 140547 h 140546"/>
                    <a:gd name="connsiteX4" fmla="*/ 0 w 128086"/>
                    <a:gd name="connsiteY4" fmla="*/ 71247 h 14054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</a:cxnLst>
                  <a:rect l="l" t="t" r="r" b="b"/>
                  <a:pathLst>
                    <a:path w="128086" h="140546">
                      <a:moveTo>
                        <a:pt x="124687" y="0"/>
                      </a:moveTo>
                      <a:cubicBezTo>
                        <a:pt x="128093" y="3188"/>
                        <a:pt x="128027" y="7993"/>
                        <a:pt x="128027" y="11774"/>
                      </a:cubicBezTo>
                      <a:cubicBezTo>
                        <a:pt x="128027" y="36821"/>
                        <a:pt x="127816" y="108062"/>
                        <a:pt x="128086" y="133109"/>
                      </a:cubicBezTo>
                      <a:cubicBezTo>
                        <a:pt x="128113" y="135722"/>
                        <a:pt x="127248" y="138475"/>
                        <a:pt x="125954" y="140547"/>
                      </a:cubicBezTo>
                      <a:lnTo>
                        <a:pt x="0" y="71247"/>
                      </a:lnTo>
                      <a:close/>
                    </a:path>
                  </a:pathLst>
                </a:custGeom>
                <a:solidFill>
                  <a:srgbClr val="00599C"/>
                </a:solidFill>
                <a:ln w="6517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</p:grpSp>
        <p:sp>
          <p:nvSpPr>
            <p:cNvPr id="112" name="TextBox 111">
              <a:extLst>
                <a:ext uri="{FF2B5EF4-FFF2-40B4-BE49-F238E27FC236}">
                  <a16:creationId xmlns:a16="http://schemas.microsoft.com/office/drawing/2014/main" id="{63BA1B3E-1904-6F05-0A43-B5CC9F7BD908}"/>
                </a:ext>
              </a:extLst>
            </p:cNvPr>
            <p:cNvSpPr txBox="1"/>
            <p:nvPr/>
          </p:nvSpPr>
          <p:spPr>
            <a:xfrm>
              <a:off x="2375548" y="1741100"/>
              <a:ext cx="310983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C/C++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0" name="그룹 129">
            <a:extLst>
              <a:ext uri="{FF2B5EF4-FFF2-40B4-BE49-F238E27FC236}">
                <a16:creationId xmlns:a16="http://schemas.microsoft.com/office/drawing/2014/main" id="{A97ACA8D-D0A2-A6BF-B5C4-722E282CE08E}"/>
              </a:ext>
            </a:extLst>
          </p:cNvPr>
          <p:cNvGrpSpPr/>
          <p:nvPr/>
        </p:nvGrpSpPr>
        <p:grpSpPr>
          <a:xfrm>
            <a:off x="5567881" y="6839475"/>
            <a:ext cx="469680" cy="349335"/>
            <a:chOff x="5893859" y="1545653"/>
            <a:chExt cx="469680" cy="349335"/>
          </a:xfrm>
        </p:grpSpPr>
        <p:pic>
          <p:nvPicPr>
            <p:cNvPr id="131" name="그림 130" descr="원, 그래픽, 스크린샷, 예술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C17BB04D-E383-07DE-6B9A-04BBCB2EE0B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020699" y="1545653"/>
              <a:ext cx="216000" cy="216000"/>
            </a:xfrm>
            <a:prstGeom prst="rect">
              <a:avLst/>
            </a:prstGeom>
          </p:spPr>
        </p:pic>
        <p:sp>
          <p:nvSpPr>
            <p:cNvPr id="132" name="TextBox 131">
              <a:extLst>
                <a:ext uri="{FF2B5EF4-FFF2-40B4-BE49-F238E27FC236}">
                  <a16:creationId xmlns:a16="http://schemas.microsoft.com/office/drawing/2014/main" id="{069CE77F-E55D-8A66-FF41-926AE200510D}"/>
                </a:ext>
              </a:extLst>
            </p:cNvPr>
            <p:cNvSpPr txBox="1"/>
            <p:nvPr/>
          </p:nvSpPr>
          <p:spPr>
            <a:xfrm>
              <a:off x="5893859" y="1761653"/>
              <a:ext cx="46968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Lua Script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3" name="그룹 132">
            <a:extLst>
              <a:ext uri="{FF2B5EF4-FFF2-40B4-BE49-F238E27FC236}">
                <a16:creationId xmlns:a16="http://schemas.microsoft.com/office/drawing/2014/main" id="{1A44A692-E6A9-3EFB-701D-622FE8CE2DBC}"/>
              </a:ext>
            </a:extLst>
          </p:cNvPr>
          <p:cNvGrpSpPr/>
          <p:nvPr/>
        </p:nvGrpSpPr>
        <p:grpSpPr>
          <a:xfrm>
            <a:off x="6120334" y="6839475"/>
            <a:ext cx="460062" cy="349335"/>
            <a:chOff x="4706498" y="1545653"/>
            <a:chExt cx="460062" cy="349335"/>
          </a:xfrm>
        </p:grpSpPr>
        <p:pic>
          <p:nvPicPr>
            <p:cNvPr id="135" name="그림 134" descr="텍스트, 폰트, 스크린샷, 그래픽이(가) 표시된 사진&#10;&#10;AI 생성 콘텐츠는 정확하지 않을 수 있습니다.">
              <a:extLst>
                <a:ext uri="{FF2B5EF4-FFF2-40B4-BE49-F238E27FC236}">
                  <a16:creationId xmlns:a16="http://schemas.microsoft.com/office/drawing/2014/main" id="{EC091303-1CE5-1149-E665-FE36B9030FC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>
            <a:xfrm>
              <a:off x="4790872" y="1545653"/>
              <a:ext cx="291314" cy="216000"/>
            </a:xfrm>
            <a:prstGeom prst="rect">
              <a:avLst/>
            </a:prstGeom>
          </p:spPr>
        </p:pic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07EC1A68-2B8F-A5B6-9812-3D90E7ADAC88}"/>
                </a:ext>
              </a:extLst>
            </p:cNvPr>
            <p:cNvSpPr txBox="1"/>
            <p:nvPr/>
          </p:nvSpPr>
          <p:spPr>
            <a:xfrm>
              <a:off x="4706498" y="1761653"/>
              <a:ext cx="460062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DirectX 12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4E107944-86A9-54FB-D0A6-AAF85C021C6C}"/>
              </a:ext>
            </a:extLst>
          </p:cNvPr>
          <p:cNvGrpSpPr/>
          <p:nvPr/>
        </p:nvGrpSpPr>
        <p:grpSpPr>
          <a:xfrm>
            <a:off x="4535928" y="6839475"/>
            <a:ext cx="719922" cy="349335"/>
            <a:chOff x="3353107" y="1525333"/>
            <a:chExt cx="719922" cy="349335"/>
          </a:xfrm>
        </p:grpSpPr>
        <p:grpSp>
          <p:nvGrpSpPr>
            <p:cNvPr id="140" name="그룹 139">
              <a:extLst>
                <a:ext uri="{FF2B5EF4-FFF2-40B4-BE49-F238E27FC236}">
                  <a16:creationId xmlns:a16="http://schemas.microsoft.com/office/drawing/2014/main" id="{A3E4C81F-3B13-A60F-9CDD-6FDA621C0BAE}"/>
                </a:ext>
              </a:extLst>
            </p:cNvPr>
            <p:cNvGrpSpPr/>
            <p:nvPr/>
          </p:nvGrpSpPr>
          <p:grpSpPr>
            <a:xfrm>
              <a:off x="3353107" y="1525333"/>
              <a:ext cx="192186" cy="349335"/>
              <a:chOff x="3382769" y="1545653"/>
              <a:chExt cx="192186" cy="349335"/>
            </a:xfrm>
          </p:grpSpPr>
          <p:grpSp>
            <p:nvGrpSpPr>
              <p:cNvPr id="165" name="그래픽 33">
                <a:extLst>
                  <a:ext uri="{FF2B5EF4-FFF2-40B4-BE49-F238E27FC236}">
                    <a16:creationId xmlns:a16="http://schemas.microsoft.com/office/drawing/2014/main" id="{C9E2F48D-FBF5-171D-23F0-936207BF796A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382769" y="1545653"/>
                <a:ext cx="192186" cy="216000"/>
                <a:chOff x="4681172" y="5241975"/>
                <a:chExt cx="201270" cy="226211"/>
              </a:xfrm>
            </p:grpSpPr>
            <p:sp>
              <p:nvSpPr>
                <p:cNvPr id="168" name="자유형: 도형 167">
                  <a:extLst>
                    <a:ext uri="{FF2B5EF4-FFF2-40B4-BE49-F238E27FC236}">
                      <a16:creationId xmlns:a16="http://schemas.microsoft.com/office/drawing/2014/main" id="{C6A120CE-FD25-11A1-948B-13D3D427FEA5}"/>
                    </a:ext>
                  </a:extLst>
                </p:cNvPr>
                <p:cNvSpPr/>
                <p:nvPr/>
              </p:nvSpPr>
              <p:spPr>
                <a:xfrm>
                  <a:off x="4681172" y="5241975"/>
                  <a:ext cx="201270" cy="226211"/>
                </a:xfrm>
                <a:custGeom>
                  <a:avLst/>
                  <a:gdLst>
                    <a:gd name="connsiteX0" fmla="*/ 201261 w 201270"/>
                    <a:gd name="connsiteY0" fmla="*/ 66506 h 226211"/>
                    <a:gd name="connsiteX1" fmla="*/ 198800 w 201270"/>
                    <a:gd name="connsiteY1" fmla="*/ 56457 h 226211"/>
                    <a:gd name="connsiteX2" fmla="*/ 191518 w 201270"/>
                    <a:gd name="connsiteY2" fmla="*/ 49363 h 226211"/>
                    <a:gd name="connsiteX3" fmla="*/ 111117 w 201270"/>
                    <a:gd name="connsiteY3" fmla="*/ 3045 h 226211"/>
                    <a:gd name="connsiteX4" fmla="*/ 89726 w 201270"/>
                    <a:gd name="connsiteY4" fmla="*/ 3257 h 226211"/>
                    <a:gd name="connsiteX5" fmla="*/ 9753 w 201270"/>
                    <a:gd name="connsiteY5" fmla="*/ 49355 h 226211"/>
                    <a:gd name="connsiteX6" fmla="*/ 10 w 201270"/>
                    <a:gd name="connsiteY6" fmla="*/ 66499 h 226211"/>
                    <a:gd name="connsiteX7" fmla="*/ 0 w 201270"/>
                    <a:gd name="connsiteY7" fmla="*/ 159711 h 226211"/>
                    <a:gd name="connsiteX8" fmla="*/ 2353 w 201270"/>
                    <a:gd name="connsiteY8" fmla="*/ 169568 h 226211"/>
                    <a:gd name="connsiteX9" fmla="*/ 9745 w 201270"/>
                    <a:gd name="connsiteY9" fmla="*/ 176856 h 226211"/>
                    <a:gd name="connsiteX10" fmla="*/ 89723 w 201270"/>
                    <a:gd name="connsiteY10" fmla="*/ 222953 h 226211"/>
                    <a:gd name="connsiteX11" fmla="*/ 111119 w 201270"/>
                    <a:gd name="connsiteY11" fmla="*/ 223165 h 226211"/>
                    <a:gd name="connsiteX12" fmla="*/ 191527 w 201270"/>
                    <a:gd name="connsiteY12" fmla="*/ 176847 h 226211"/>
                    <a:gd name="connsiteX13" fmla="*/ 198919 w 201270"/>
                    <a:gd name="connsiteY13" fmla="*/ 169561 h 226211"/>
                    <a:gd name="connsiteX14" fmla="*/ 201271 w 201270"/>
                    <a:gd name="connsiteY14" fmla="*/ 159703 h 226211"/>
                    <a:gd name="connsiteX15" fmla="*/ 201261 w 201270"/>
                    <a:gd name="connsiteY15" fmla="*/ 66506 h 22621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201270" h="226211">
                      <a:moveTo>
                        <a:pt x="201261" y="66506"/>
                      </a:moveTo>
                      <a:cubicBezTo>
                        <a:pt x="201259" y="62703"/>
                        <a:pt x="200446" y="59342"/>
                        <a:pt x="198800" y="56457"/>
                      </a:cubicBezTo>
                      <a:cubicBezTo>
                        <a:pt x="197184" y="53620"/>
                        <a:pt x="194765" y="51243"/>
                        <a:pt x="191518" y="49363"/>
                      </a:cubicBezTo>
                      <a:cubicBezTo>
                        <a:pt x="164724" y="33913"/>
                        <a:pt x="137903" y="18511"/>
                        <a:pt x="111117" y="3045"/>
                      </a:cubicBezTo>
                      <a:cubicBezTo>
                        <a:pt x="103896" y="-1124"/>
                        <a:pt x="96894" y="-972"/>
                        <a:pt x="89726" y="3257"/>
                      </a:cubicBezTo>
                      <a:cubicBezTo>
                        <a:pt x="79061" y="9546"/>
                        <a:pt x="25665" y="40138"/>
                        <a:pt x="9753" y="49355"/>
                      </a:cubicBezTo>
                      <a:cubicBezTo>
                        <a:pt x="3200" y="53148"/>
                        <a:pt x="12" y="58953"/>
                        <a:pt x="10" y="66499"/>
                      </a:cubicBezTo>
                      <a:cubicBezTo>
                        <a:pt x="0" y="97570"/>
                        <a:pt x="10" y="128640"/>
                        <a:pt x="0" y="159711"/>
                      </a:cubicBezTo>
                      <a:cubicBezTo>
                        <a:pt x="0" y="163431"/>
                        <a:pt x="780" y="166727"/>
                        <a:pt x="2353" y="169568"/>
                      </a:cubicBezTo>
                      <a:cubicBezTo>
                        <a:pt x="3970" y="172491"/>
                        <a:pt x="6424" y="174934"/>
                        <a:pt x="9745" y="176856"/>
                      </a:cubicBezTo>
                      <a:cubicBezTo>
                        <a:pt x="25657" y="186072"/>
                        <a:pt x="79060" y="216662"/>
                        <a:pt x="89723" y="222953"/>
                      </a:cubicBezTo>
                      <a:cubicBezTo>
                        <a:pt x="96894" y="227184"/>
                        <a:pt x="103896" y="227335"/>
                        <a:pt x="111119" y="223165"/>
                      </a:cubicBezTo>
                      <a:cubicBezTo>
                        <a:pt x="137906" y="207698"/>
                        <a:pt x="164728" y="192296"/>
                        <a:pt x="191527" y="176847"/>
                      </a:cubicBezTo>
                      <a:cubicBezTo>
                        <a:pt x="194848" y="174925"/>
                        <a:pt x="197302" y="172481"/>
                        <a:pt x="198919" y="169561"/>
                      </a:cubicBezTo>
                      <a:cubicBezTo>
                        <a:pt x="200489" y="166719"/>
                        <a:pt x="201271" y="163424"/>
                        <a:pt x="201271" y="159703"/>
                      </a:cubicBezTo>
                      <a:cubicBezTo>
                        <a:pt x="201271" y="159703"/>
                        <a:pt x="201271" y="97578"/>
                        <a:pt x="201261" y="66506"/>
                      </a:cubicBezTo>
                    </a:path>
                  </a:pathLst>
                </a:custGeom>
                <a:solidFill>
                  <a:srgbClr val="A179DC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71" name="자유형: 도형 170">
                  <a:extLst>
                    <a:ext uri="{FF2B5EF4-FFF2-40B4-BE49-F238E27FC236}">
                      <a16:creationId xmlns:a16="http://schemas.microsoft.com/office/drawing/2014/main" id="{6C3A64DD-7C04-62F7-423D-EECE8E8BDD71}"/>
                    </a:ext>
                  </a:extLst>
                </p:cNvPr>
                <p:cNvSpPr/>
                <p:nvPr/>
              </p:nvSpPr>
              <p:spPr>
                <a:xfrm>
                  <a:off x="4683525" y="5354777"/>
                  <a:ext cx="196565" cy="113408"/>
                </a:xfrm>
                <a:custGeom>
                  <a:avLst/>
                  <a:gdLst>
                    <a:gd name="connsiteX0" fmla="*/ 98590 w 196565"/>
                    <a:gd name="connsiteY0" fmla="*/ 0 h 113408"/>
                    <a:gd name="connsiteX1" fmla="*/ 0 w 196565"/>
                    <a:gd name="connsiteY1" fmla="*/ 56766 h 113408"/>
                    <a:gd name="connsiteX2" fmla="*/ 7391 w 196565"/>
                    <a:gd name="connsiteY2" fmla="*/ 64054 h 113408"/>
                    <a:gd name="connsiteX3" fmla="*/ 87370 w 196565"/>
                    <a:gd name="connsiteY3" fmla="*/ 110151 h 113408"/>
                    <a:gd name="connsiteX4" fmla="*/ 108766 w 196565"/>
                    <a:gd name="connsiteY4" fmla="*/ 110363 h 113408"/>
                    <a:gd name="connsiteX5" fmla="*/ 189174 w 196565"/>
                    <a:gd name="connsiteY5" fmla="*/ 64044 h 113408"/>
                    <a:gd name="connsiteX6" fmla="*/ 196566 w 196565"/>
                    <a:gd name="connsiteY6" fmla="*/ 56758 h 113408"/>
                    <a:gd name="connsiteX7" fmla="*/ 98590 w 196565"/>
                    <a:gd name="connsiteY7" fmla="*/ 0 h 113408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</a:cxnLst>
                  <a:rect l="l" t="t" r="r" b="b"/>
                  <a:pathLst>
                    <a:path w="196565" h="113408">
                      <a:moveTo>
                        <a:pt x="98590" y="0"/>
                      </a:moveTo>
                      <a:lnTo>
                        <a:pt x="0" y="56766"/>
                      </a:lnTo>
                      <a:cubicBezTo>
                        <a:pt x="1617" y="59689"/>
                        <a:pt x="4071" y="62131"/>
                        <a:pt x="7391" y="64054"/>
                      </a:cubicBezTo>
                      <a:cubicBezTo>
                        <a:pt x="23304" y="73270"/>
                        <a:pt x="76707" y="103859"/>
                        <a:pt x="87370" y="110151"/>
                      </a:cubicBezTo>
                      <a:cubicBezTo>
                        <a:pt x="94541" y="114382"/>
                        <a:pt x="101543" y="114533"/>
                        <a:pt x="108766" y="110363"/>
                      </a:cubicBezTo>
                      <a:cubicBezTo>
                        <a:pt x="135553" y="94896"/>
                        <a:pt x="162375" y="79494"/>
                        <a:pt x="189174" y="64044"/>
                      </a:cubicBezTo>
                      <a:cubicBezTo>
                        <a:pt x="192495" y="62123"/>
                        <a:pt x="194949" y="59678"/>
                        <a:pt x="196566" y="56758"/>
                      </a:cubicBezTo>
                      <a:lnTo>
                        <a:pt x="98590" y="0"/>
                      </a:lnTo>
                    </a:path>
                  </a:pathLst>
                </a:custGeom>
                <a:solidFill>
                  <a:srgbClr val="280068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72" name="자유형: 도형 171">
                  <a:extLst>
                    <a:ext uri="{FF2B5EF4-FFF2-40B4-BE49-F238E27FC236}">
                      <a16:creationId xmlns:a16="http://schemas.microsoft.com/office/drawing/2014/main" id="{6174D5F1-E7CE-6AD9-8B00-F780D6735941}"/>
                    </a:ext>
                  </a:extLst>
                </p:cNvPr>
                <p:cNvSpPr/>
                <p:nvPr/>
              </p:nvSpPr>
              <p:spPr>
                <a:xfrm>
                  <a:off x="4782115" y="5298431"/>
                  <a:ext cx="100327" cy="113103"/>
                </a:xfrm>
                <a:custGeom>
                  <a:avLst/>
                  <a:gdLst>
                    <a:gd name="connsiteX0" fmla="*/ 100317 w 100327"/>
                    <a:gd name="connsiteY0" fmla="*/ 10049 h 113103"/>
                    <a:gd name="connsiteX1" fmla="*/ 97857 w 100327"/>
                    <a:gd name="connsiteY1" fmla="*/ 0 h 113103"/>
                    <a:gd name="connsiteX2" fmla="*/ 0 w 100327"/>
                    <a:gd name="connsiteY2" fmla="*/ 56345 h 113103"/>
                    <a:gd name="connsiteX3" fmla="*/ 97975 w 100327"/>
                    <a:gd name="connsiteY3" fmla="*/ 113104 h 113103"/>
                    <a:gd name="connsiteX4" fmla="*/ 100327 w 100327"/>
                    <a:gd name="connsiteY4" fmla="*/ 103246 h 113103"/>
                    <a:gd name="connsiteX5" fmla="*/ 100317 w 100327"/>
                    <a:gd name="connsiteY5" fmla="*/ 10049 h 113103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</a:cxnLst>
                  <a:rect l="l" t="t" r="r" b="b"/>
                  <a:pathLst>
                    <a:path w="100327" h="113103">
                      <a:moveTo>
                        <a:pt x="100317" y="10049"/>
                      </a:moveTo>
                      <a:cubicBezTo>
                        <a:pt x="100316" y="6246"/>
                        <a:pt x="99502" y="2885"/>
                        <a:pt x="97857" y="0"/>
                      </a:cubicBezTo>
                      <a:lnTo>
                        <a:pt x="0" y="56345"/>
                      </a:lnTo>
                      <a:lnTo>
                        <a:pt x="97975" y="113104"/>
                      </a:lnTo>
                      <a:cubicBezTo>
                        <a:pt x="99546" y="110262"/>
                        <a:pt x="100326" y="106967"/>
                        <a:pt x="100327" y="103246"/>
                      </a:cubicBezTo>
                      <a:cubicBezTo>
                        <a:pt x="100327" y="103246"/>
                        <a:pt x="100327" y="41121"/>
                        <a:pt x="100317" y="10049"/>
                      </a:cubicBezTo>
                    </a:path>
                  </a:pathLst>
                </a:custGeom>
                <a:solidFill>
                  <a:srgbClr val="390091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73" name="자유형: 도형 172">
                  <a:extLst>
                    <a:ext uri="{FF2B5EF4-FFF2-40B4-BE49-F238E27FC236}">
                      <a16:creationId xmlns:a16="http://schemas.microsoft.com/office/drawing/2014/main" id="{4D638866-2979-6F57-BA56-065B851381A7}"/>
                    </a:ext>
                  </a:extLst>
                </p:cNvPr>
                <p:cNvSpPr/>
                <p:nvPr/>
              </p:nvSpPr>
              <p:spPr>
                <a:xfrm>
                  <a:off x="4824246" y="5333556"/>
                  <a:ext cx="42442" cy="42442"/>
                </a:xfrm>
                <a:custGeom>
                  <a:avLst/>
                  <a:gdLst>
                    <a:gd name="connsiteX0" fmla="*/ 15915 w 42442"/>
                    <a:gd name="connsiteY0" fmla="*/ 0 h 42442"/>
                    <a:gd name="connsiteX1" fmla="*/ 15915 w 42442"/>
                    <a:gd name="connsiteY1" fmla="*/ 10611 h 42442"/>
                    <a:gd name="connsiteX2" fmla="*/ 26526 w 42442"/>
                    <a:gd name="connsiteY2" fmla="*/ 10611 h 42442"/>
                    <a:gd name="connsiteX3" fmla="*/ 26526 w 42442"/>
                    <a:gd name="connsiteY3" fmla="*/ 0 h 42442"/>
                    <a:gd name="connsiteX4" fmla="*/ 31832 w 42442"/>
                    <a:gd name="connsiteY4" fmla="*/ 0 h 42442"/>
                    <a:gd name="connsiteX5" fmla="*/ 31832 w 42442"/>
                    <a:gd name="connsiteY5" fmla="*/ 10611 h 42442"/>
                    <a:gd name="connsiteX6" fmla="*/ 42442 w 42442"/>
                    <a:gd name="connsiteY6" fmla="*/ 10611 h 42442"/>
                    <a:gd name="connsiteX7" fmla="*/ 42442 w 42442"/>
                    <a:gd name="connsiteY7" fmla="*/ 15916 h 42442"/>
                    <a:gd name="connsiteX8" fmla="*/ 31832 w 42442"/>
                    <a:gd name="connsiteY8" fmla="*/ 15916 h 42442"/>
                    <a:gd name="connsiteX9" fmla="*/ 31832 w 42442"/>
                    <a:gd name="connsiteY9" fmla="*/ 26526 h 42442"/>
                    <a:gd name="connsiteX10" fmla="*/ 42442 w 42442"/>
                    <a:gd name="connsiteY10" fmla="*/ 26526 h 42442"/>
                    <a:gd name="connsiteX11" fmla="*/ 42442 w 42442"/>
                    <a:gd name="connsiteY11" fmla="*/ 31832 h 42442"/>
                    <a:gd name="connsiteX12" fmla="*/ 31832 w 42442"/>
                    <a:gd name="connsiteY12" fmla="*/ 31832 h 42442"/>
                    <a:gd name="connsiteX13" fmla="*/ 31832 w 42442"/>
                    <a:gd name="connsiteY13" fmla="*/ 42442 h 42442"/>
                    <a:gd name="connsiteX14" fmla="*/ 26526 w 42442"/>
                    <a:gd name="connsiteY14" fmla="*/ 42442 h 42442"/>
                    <a:gd name="connsiteX15" fmla="*/ 26526 w 42442"/>
                    <a:gd name="connsiteY15" fmla="*/ 31832 h 42442"/>
                    <a:gd name="connsiteX16" fmla="*/ 15915 w 42442"/>
                    <a:gd name="connsiteY16" fmla="*/ 31832 h 42442"/>
                    <a:gd name="connsiteX17" fmla="*/ 15915 w 42442"/>
                    <a:gd name="connsiteY17" fmla="*/ 42442 h 42442"/>
                    <a:gd name="connsiteX18" fmla="*/ 10610 w 42442"/>
                    <a:gd name="connsiteY18" fmla="*/ 42442 h 42442"/>
                    <a:gd name="connsiteX19" fmla="*/ 10610 w 42442"/>
                    <a:gd name="connsiteY19" fmla="*/ 31832 h 42442"/>
                    <a:gd name="connsiteX20" fmla="*/ 0 w 42442"/>
                    <a:gd name="connsiteY20" fmla="*/ 31832 h 42442"/>
                    <a:gd name="connsiteX21" fmla="*/ 0 w 42442"/>
                    <a:gd name="connsiteY21" fmla="*/ 26526 h 42442"/>
                    <a:gd name="connsiteX22" fmla="*/ 10610 w 42442"/>
                    <a:gd name="connsiteY22" fmla="*/ 26526 h 42442"/>
                    <a:gd name="connsiteX23" fmla="*/ 10610 w 42442"/>
                    <a:gd name="connsiteY23" fmla="*/ 15916 h 42442"/>
                    <a:gd name="connsiteX24" fmla="*/ 0 w 42442"/>
                    <a:gd name="connsiteY24" fmla="*/ 15916 h 42442"/>
                    <a:gd name="connsiteX25" fmla="*/ 0 w 42442"/>
                    <a:gd name="connsiteY25" fmla="*/ 10611 h 42442"/>
                    <a:gd name="connsiteX26" fmla="*/ 10610 w 42442"/>
                    <a:gd name="connsiteY26" fmla="*/ 10611 h 42442"/>
                    <a:gd name="connsiteX27" fmla="*/ 10610 w 42442"/>
                    <a:gd name="connsiteY27" fmla="*/ 0 h 42442"/>
                    <a:gd name="connsiteX28" fmla="*/ 15915 w 42442"/>
                    <a:gd name="connsiteY28" fmla="*/ 0 h 42442"/>
                    <a:gd name="connsiteX29" fmla="*/ 26526 w 42442"/>
                    <a:gd name="connsiteY29" fmla="*/ 15916 h 42442"/>
                    <a:gd name="connsiteX30" fmla="*/ 15915 w 42442"/>
                    <a:gd name="connsiteY30" fmla="*/ 15916 h 42442"/>
                    <a:gd name="connsiteX31" fmla="*/ 15915 w 42442"/>
                    <a:gd name="connsiteY31" fmla="*/ 26526 h 42442"/>
                    <a:gd name="connsiteX32" fmla="*/ 26526 w 42442"/>
                    <a:gd name="connsiteY32" fmla="*/ 26526 h 42442"/>
                    <a:gd name="connsiteX33" fmla="*/ 26526 w 42442"/>
                    <a:gd name="connsiteY33" fmla="*/ 15916 h 4244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</a:cxnLst>
                  <a:rect l="l" t="t" r="r" b="b"/>
                  <a:pathLst>
                    <a:path w="42442" h="42442">
                      <a:moveTo>
                        <a:pt x="15915" y="0"/>
                      </a:moveTo>
                      <a:lnTo>
                        <a:pt x="15915" y="10611"/>
                      </a:lnTo>
                      <a:lnTo>
                        <a:pt x="26526" y="10611"/>
                      </a:lnTo>
                      <a:lnTo>
                        <a:pt x="26526" y="0"/>
                      </a:lnTo>
                      <a:lnTo>
                        <a:pt x="31832" y="0"/>
                      </a:lnTo>
                      <a:lnTo>
                        <a:pt x="31832" y="10611"/>
                      </a:lnTo>
                      <a:lnTo>
                        <a:pt x="42442" y="10611"/>
                      </a:lnTo>
                      <a:lnTo>
                        <a:pt x="42442" y="15916"/>
                      </a:lnTo>
                      <a:lnTo>
                        <a:pt x="31832" y="15916"/>
                      </a:lnTo>
                      <a:lnTo>
                        <a:pt x="31832" y="26526"/>
                      </a:lnTo>
                      <a:lnTo>
                        <a:pt x="42442" y="26526"/>
                      </a:lnTo>
                      <a:lnTo>
                        <a:pt x="42442" y="31832"/>
                      </a:lnTo>
                      <a:lnTo>
                        <a:pt x="31832" y="31832"/>
                      </a:lnTo>
                      <a:lnTo>
                        <a:pt x="31832" y="42442"/>
                      </a:lnTo>
                      <a:lnTo>
                        <a:pt x="26526" y="42442"/>
                      </a:lnTo>
                      <a:lnTo>
                        <a:pt x="26526" y="31832"/>
                      </a:lnTo>
                      <a:lnTo>
                        <a:pt x="15915" y="31832"/>
                      </a:lnTo>
                      <a:lnTo>
                        <a:pt x="15915" y="42442"/>
                      </a:lnTo>
                      <a:lnTo>
                        <a:pt x="10610" y="42442"/>
                      </a:lnTo>
                      <a:lnTo>
                        <a:pt x="10610" y="31832"/>
                      </a:lnTo>
                      <a:lnTo>
                        <a:pt x="0" y="31832"/>
                      </a:lnTo>
                      <a:lnTo>
                        <a:pt x="0" y="26526"/>
                      </a:lnTo>
                      <a:lnTo>
                        <a:pt x="10610" y="26526"/>
                      </a:lnTo>
                      <a:lnTo>
                        <a:pt x="10610" y="15916"/>
                      </a:lnTo>
                      <a:lnTo>
                        <a:pt x="0" y="15916"/>
                      </a:lnTo>
                      <a:lnTo>
                        <a:pt x="0" y="10611"/>
                      </a:lnTo>
                      <a:lnTo>
                        <a:pt x="10610" y="10611"/>
                      </a:lnTo>
                      <a:lnTo>
                        <a:pt x="10610" y="0"/>
                      </a:lnTo>
                      <a:lnTo>
                        <a:pt x="15915" y="0"/>
                      </a:lnTo>
                      <a:close/>
                      <a:moveTo>
                        <a:pt x="26526" y="15916"/>
                      </a:moveTo>
                      <a:lnTo>
                        <a:pt x="15915" y="15916"/>
                      </a:lnTo>
                      <a:lnTo>
                        <a:pt x="15915" y="26526"/>
                      </a:lnTo>
                      <a:lnTo>
                        <a:pt x="26526" y="26526"/>
                      </a:lnTo>
                      <a:lnTo>
                        <a:pt x="26526" y="15916"/>
                      </a:ln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75" name="자유형: 도형 174">
                  <a:extLst>
                    <a:ext uri="{FF2B5EF4-FFF2-40B4-BE49-F238E27FC236}">
                      <a16:creationId xmlns:a16="http://schemas.microsoft.com/office/drawing/2014/main" id="{9F213759-05DE-2006-258D-E65A0B37FC4C}"/>
                    </a:ext>
                  </a:extLst>
                </p:cNvPr>
                <p:cNvSpPr/>
                <p:nvPr/>
              </p:nvSpPr>
              <p:spPr>
                <a:xfrm>
                  <a:off x="4707518" y="5280267"/>
                  <a:ext cx="139633" cy="149625"/>
                </a:xfrm>
                <a:custGeom>
                  <a:avLst/>
                  <a:gdLst>
                    <a:gd name="connsiteX0" fmla="*/ 74813 w 139633"/>
                    <a:gd name="connsiteY0" fmla="*/ 0 h 149625"/>
                    <a:gd name="connsiteX1" fmla="*/ 139594 w 139633"/>
                    <a:gd name="connsiteY1" fmla="*/ 37372 h 149625"/>
                    <a:gd name="connsiteX2" fmla="*/ 139468 w 139633"/>
                    <a:gd name="connsiteY2" fmla="*/ 37157 h 149625"/>
                    <a:gd name="connsiteX3" fmla="*/ 106906 w 139633"/>
                    <a:gd name="connsiteY3" fmla="*/ 55905 h 149625"/>
                    <a:gd name="connsiteX4" fmla="*/ 75238 w 139633"/>
                    <a:gd name="connsiteY4" fmla="*/ 37562 h 149625"/>
                    <a:gd name="connsiteX5" fmla="*/ 74813 w 139633"/>
                    <a:gd name="connsiteY5" fmla="*/ 37559 h 149625"/>
                    <a:gd name="connsiteX6" fmla="*/ 37559 w 139633"/>
                    <a:gd name="connsiteY6" fmla="*/ 74812 h 149625"/>
                    <a:gd name="connsiteX7" fmla="*/ 42473 w 139633"/>
                    <a:gd name="connsiteY7" fmla="*/ 93294 h 149625"/>
                    <a:gd name="connsiteX8" fmla="*/ 74813 w 139633"/>
                    <a:gd name="connsiteY8" fmla="*/ 112065 h 149625"/>
                    <a:gd name="connsiteX9" fmla="*/ 107275 w 139633"/>
                    <a:gd name="connsiteY9" fmla="*/ 93079 h 149625"/>
                    <a:gd name="connsiteX10" fmla="*/ 107120 w 139633"/>
                    <a:gd name="connsiteY10" fmla="*/ 93350 h 149625"/>
                    <a:gd name="connsiteX11" fmla="*/ 139633 w 139633"/>
                    <a:gd name="connsiteY11" fmla="*/ 112186 h 149625"/>
                    <a:gd name="connsiteX12" fmla="*/ 75646 w 139633"/>
                    <a:gd name="connsiteY12" fmla="*/ 149620 h 149625"/>
                    <a:gd name="connsiteX13" fmla="*/ 74813 w 139633"/>
                    <a:gd name="connsiteY13" fmla="*/ 149625 h 149625"/>
                    <a:gd name="connsiteX14" fmla="*/ 9908 w 139633"/>
                    <a:gd name="connsiteY14" fmla="*/ 112042 h 149625"/>
                    <a:gd name="connsiteX15" fmla="*/ 0 w 139633"/>
                    <a:gd name="connsiteY15" fmla="*/ 74812 h 149625"/>
                    <a:gd name="connsiteX16" fmla="*/ 74813 w 139633"/>
                    <a:gd name="connsiteY16" fmla="*/ 0 h 14962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</a:cxnLst>
                  <a:rect l="l" t="t" r="r" b="b"/>
                  <a:pathLst>
                    <a:path w="139633" h="149625">
                      <a:moveTo>
                        <a:pt x="74813" y="0"/>
                      </a:moveTo>
                      <a:cubicBezTo>
                        <a:pt x="102489" y="0"/>
                        <a:pt x="126652" y="15030"/>
                        <a:pt x="139594" y="37372"/>
                      </a:cubicBezTo>
                      <a:lnTo>
                        <a:pt x="139468" y="37157"/>
                      </a:lnTo>
                      <a:lnTo>
                        <a:pt x="106906" y="55905"/>
                      </a:lnTo>
                      <a:cubicBezTo>
                        <a:pt x="100490" y="45044"/>
                        <a:pt x="88729" y="37713"/>
                        <a:pt x="75238" y="37562"/>
                      </a:cubicBezTo>
                      <a:lnTo>
                        <a:pt x="74813" y="37559"/>
                      </a:lnTo>
                      <a:cubicBezTo>
                        <a:pt x="54239" y="37559"/>
                        <a:pt x="37559" y="54238"/>
                        <a:pt x="37559" y="74812"/>
                      </a:cubicBezTo>
                      <a:cubicBezTo>
                        <a:pt x="37559" y="81540"/>
                        <a:pt x="39353" y="87847"/>
                        <a:pt x="42473" y="93294"/>
                      </a:cubicBezTo>
                      <a:cubicBezTo>
                        <a:pt x="48894" y="104504"/>
                        <a:pt x="60966" y="112065"/>
                        <a:pt x="74813" y="112065"/>
                      </a:cubicBezTo>
                      <a:cubicBezTo>
                        <a:pt x="88746" y="112065"/>
                        <a:pt x="100886" y="104408"/>
                        <a:pt x="107275" y="93079"/>
                      </a:cubicBezTo>
                      <a:lnTo>
                        <a:pt x="107120" y="93350"/>
                      </a:lnTo>
                      <a:lnTo>
                        <a:pt x="139633" y="112186"/>
                      </a:lnTo>
                      <a:cubicBezTo>
                        <a:pt x="126832" y="134337"/>
                        <a:pt x="103000" y="149322"/>
                        <a:pt x="75646" y="149620"/>
                      </a:cubicBezTo>
                      <a:lnTo>
                        <a:pt x="74813" y="149625"/>
                      </a:lnTo>
                      <a:cubicBezTo>
                        <a:pt x="47050" y="149625"/>
                        <a:pt x="22818" y="134502"/>
                        <a:pt x="9908" y="112042"/>
                      </a:cubicBezTo>
                      <a:cubicBezTo>
                        <a:pt x="3606" y="101078"/>
                        <a:pt x="0" y="88367"/>
                        <a:pt x="0" y="74812"/>
                      </a:cubicBezTo>
                      <a:cubicBezTo>
                        <a:pt x="0" y="33495"/>
                        <a:pt x="33494" y="0"/>
                        <a:pt x="74813" y="0"/>
                      </a:cubicBezTo>
                      <a:close/>
                    </a:path>
                  </a:pathLst>
                </a:custGeom>
                <a:solidFill>
                  <a:srgbClr val="FFFFFF"/>
                </a:solidFill>
                <a:ln w="78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66" name="TextBox 165">
                <a:extLst>
                  <a:ext uri="{FF2B5EF4-FFF2-40B4-BE49-F238E27FC236}">
                    <a16:creationId xmlns:a16="http://schemas.microsoft.com/office/drawing/2014/main" id="{E063937B-9B2C-F23F-0964-EBB2F8A8D7A6}"/>
                  </a:ext>
                </a:extLst>
              </p:cNvPr>
              <p:cNvSpPr txBox="1"/>
              <p:nvPr/>
            </p:nvSpPr>
            <p:spPr>
              <a:xfrm>
                <a:off x="3411536" y="1761653"/>
                <a:ext cx="134652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C#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750E263A-FFAF-78D8-2312-44F00A38F3DD}"/>
                </a:ext>
              </a:extLst>
            </p:cNvPr>
            <p:cNvGrpSpPr/>
            <p:nvPr/>
          </p:nvGrpSpPr>
          <p:grpSpPr>
            <a:xfrm>
              <a:off x="3755634" y="1525333"/>
              <a:ext cx="317395" cy="349335"/>
              <a:chOff x="3800130" y="1545653"/>
              <a:chExt cx="317395" cy="349335"/>
            </a:xfrm>
          </p:grpSpPr>
          <p:grpSp>
            <p:nvGrpSpPr>
              <p:cNvPr id="150" name="그룹 149">
                <a:extLst>
                  <a:ext uri="{FF2B5EF4-FFF2-40B4-BE49-F238E27FC236}">
                    <a16:creationId xmlns:a16="http://schemas.microsoft.com/office/drawing/2014/main" id="{71A351A8-4D66-2E77-D99D-18DAE49DCA11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850827" y="1545653"/>
                <a:ext cx="216000" cy="216000"/>
                <a:chOff x="5624709" y="5269888"/>
                <a:chExt cx="253987" cy="256749"/>
              </a:xfrm>
            </p:grpSpPr>
            <p:sp>
              <p:nvSpPr>
                <p:cNvPr id="163" name="자유형: 도형 162">
                  <a:extLst>
                    <a:ext uri="{FF2B5EF4-FFF2-40B4-BE49-F238E27FC236}">
                      <a16:creationId xmlns:a16="http://schemas.microsoft.com/office/drawing/2014/main" id="{C61559F0-8615-2BA7-9212-BCAF577DA831}"/>
                    </a:ext>
                  </a:extLst>
                </p:cNvPr>
                <p:cNvSpPr/>
                <p:nvPr/>
              </p:nvSpPr>
              <p:spPr>
                <a:xfrm>
                  <a:off x="5624709" y="5269888"/>
                  <a:ext cx="188016" cy="189840"/>
                </a:xfrm>
                <a:custGeom>
                  <a:avLst/>
                  <a:gdLst>
                    <a:gd name="connsiteX0" fmla="*/ 320080 w 479654"/>
                    <a:gd name="connsiteY0" fmla="*/ 29 h 484307"/>
                    <a:gd name="connsiteX1" fmla="*/ 245419 w 479654"/>
                    <a:gd name="connsiteY1" fmla="*/ 6405 h 484307"/>
                    <a:gd name="connsiteX2" fmla="*/ 167260 w 479654"/>
                    <a:gd name="connsiteY2" fmla="*/ 87652 h 484307"/>
                    <a:gd name="connsiteX3" fmla="*/ 167260 w 479654"/>
                    <a:gd name="connsiteY3" fmla="*/ 147218 h 484307"/>
                    <a:gd name="connsiteX4" fmla="*/ 323519 w 479654"/>
                    <a:gd name="connsiteY4" fmla="*/ 147218 h 484307"/>
                    <a:gd name="connsiteX5" fmla="*/ 323519 w 479654"/>
                    <a:gd name="connsiteY5" fmla="*/ 167069 h 484307"/>
                    <a:gd name="connsiteX6" fmla="*/ 167260 w 479654"/>
                    <a:gd name="connsiteY6" fmla="*/ 167069 h 484307"/>
                    <a:gd name="connsiteX7" fmla="*/ 108627 w 479654"/>
                    <a:gd name="connsiteY7" fmla="*/ 167069 h 484307"/>
                    <a:gd name="connsiteX8" fmla="*/ 11002 w 479654"/>
                    <a:gd name="connsiteY8" fmla="*/ 246277 h 484307"/>
                    <a:gd name="connsiteX9" fmla="*/ 11002 w 479654"/>
                    <a:gd name="connsiteY9" fmla="*/ 405100 h 484307"/>
                    <a:gd name="connsiteX10" fmla="*/ 94056 w 479654"/>
                    <a:gd name="connsiteY10" fmla="*/ 484307 h 484307"/>
                    <a:gd name="connsiteX11" fmla="*/ 147788 w 479654"/>
                    <a:gd name="connsiteY11" fmla="*/ 484307 h 484307"/>
                    <a:gd name="connsiteX12" fmla="*/ 147788 w 479654"/>
                    <a:gd name="connsiteY12" fmla="*/ 412910 h 484307"/>
                    <a:gd name="connsiteX13" fmla="*/ 245413 w 479654"/>
                    <a:gd name="connsiteY13" fmla="*/ 315809 h 484307"/>
                    <a:gd name="connsiteX14" fmla="*/ 401496 w 479654"/>
                    <a:gd name="connsiteY14" fmla="*/ 315809 h 484307"/>
                    <a:gd name="connsiteX15" fmla="*/ 479655 w 479654"/>
                    <a:gd name="connsiteY15" fmla="*/ 236427 h 484307"/>
                    <a:gd name="connsiteX16" fmla="*/ 479655 w 479654"/>
                    <a:gd name="connsiteY16" fmla="*/ 87629 h 484307"/>
                    <a:gd name="connsiteX17" fmla="*/ 401496 w 479654"/>
                    <a:gd name="connsiteY17" fmla="*/ 6381 h 484307"/>
                    <a:gd name="connsiteX18" fmla="*/ 320074 w 479654"/>
                    <a:gd name="connsiteY18" fmla="*/ 5 h 484307"/>
                    <a:gd name="connsiteX19" fmla="*/ 235569 w 479654"/>
                    <a:gd name="connsiteY19" fmla="*/ 47932 h 484307"/>
                    <a:gd name="connsiteX20" fmla="*/ 264891 w 479654"/>
                    <a:gd name="connsiteY20" fmla="*/ 77802 h 484307"/>
                    <a:gd name="connsiteX21" fmla="*/ 235569 w 479654"/>
                    <a:gd name="connsiteY21" fmla="*/ 107492 h 484307"/>
                    <a:gd name="connsiteX22" fmla="*/ 206246 w 479654"/>
                    <a:gd name="connsiteY22" fmla="*/ 77802 h 484307"/>
                    <a:gd name="connsiteX23" fmla="*/ 235569 w 479654"/>
                    <a:gd name="connsiteY23" fmla="*/ 47932 h 48430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</a:cxnLst>
                  <a:rect l="l" t="t" r="r" b="b"/>
                  <a:pathLst>
                    <a:path w="479654" h="484307">
                      <a:moveTo>
                        <a:pt x="320080" y="29"/>
                      </a:moveTo>
                      <a:cubicBezTo>
                        <a:pt x="293363" y="153"/>
                        <a:pt x="267852" y="2431"/>
                        <a:pt x="245419" y="6405"/>
                      </a:cubicBezTo>
                      <a:cubicBezTo>
                        <a:pt x="179267" y="18091"/>
                        <a:pt x="167260" y="42541"/>
                        <a:pt x="167260" y="87652"/>
                      </a:cubicBezTo>
                      <a:lnTo>
                        <a:pt x="167260" y="147218"/>
                      </a:lnTo>
                      <a:lnTo>
                        <a:pt x="323519" y="147218"/>
                      </a:lnTo>
                      <a:lnTo>
                        <a:pt x="323519" y="167069"/>
                      </a:lnTo>
                      <a:lnTo>
                        <a:pt x="167260" y="167069"/>
                      </a:lnTo>
                      <a:lnTo>
                        <a:pt x="108627" y="167069"/>
                      </a:lnTo>
                      <a:cubicBezTo>
                        <a:pt x="63212" y="167069"/>
                        <a:pt x="23416" y="194370"/>
                        <a:pt x="11002" y="246277"/>
                      </a:cubicBezTo>
                      <a:cubicBezTo>
                        <a:pt x="-3348" y="305785"/>
                        <a:pt x="-3983" y="342970"/>
                        <a:pt x="11002" y="405100"/>
                      </a:cubicBezTo>
                      <a:cubicBezTo>
                        <a:pt x="22110" y="451366"/>
                        <a:pt x="48641" y="484307"/>
                        <a:pt x="94056" y="484307"/>
                      </a:cubicBezTo>
                      <a:lnTo>
                        <a:pt x="147788" y="484307"/>
                      </a:lnTo>
                      <a:lnTo>
                        <a:pt x="147788" y="412910"/>
                      </a:lnTo>
                      <a:cubicBezTo>
                        <a:pt x="147788" y="361329"/>
                        <a:pt x="192415" y="315809"/>
                        <a:pt x="245413" y="315809"/>
                      </a:cubicBezTo>
                      <a:lnTo>
                        <a:pt x="401496" y="315809"/>
                      </a:lnTo>
                      <a:cubicBezTo>
                        <a:pt x="444947" y="315809"/>
                        <a:pt x="479655" y="280035"/>
                        <a:pt x="479655" y="236427"/>
                      </a:cubicBezTo>
                      <a:lnTo>
                        <a:pt x="479655" y="87629"/>
                      </a:lnTo>
                      <a:cubicBezTo>
                        <a:pt x="479655" y="45280"/>
                        <a:pt x="443927" y="13492"/>
                        <a:pt x="401496" y="6381"/>
                      </a:cubicBezTo>
                      <a:cubicBezTo>
                        <a:pt x="374651" y="1913"/>
                        <a:pt x="346797" y="-117"/>
                        <a:pt x="320074" y="5"/>
                      </a:cubicBezTo>
                      <a:close/>
                      <a:moveTo>
                        <a:pt x="235569" y="47932"/>
                      </a:moveTo>
                      <a:cubicBezTo>
                        <a:pt x="251713" y="47932"/>
                        <a:pt x="264891" y="61331"/>
                        <a:pt x="264891" y="77802"/>
                      </a:cubicBezTo>
                      <a:cubicBezTo>
                        <a:pt x="264891" y="94215"/>
                        <a:pt x="251707" y="107492"/>
                        <a:pt x="235569" y="107492"/>
                      </a:cubicBezTo>
                      <a:cubicBezTo>
                        <a:pt x="219372" y="107492"/>
                        <a:pt x="206246" y="94221"/>
                        <a:pt x="206246" y="77802"/>
                      </a:cubicBezTo>
                      <a:cubicBezTo>
                        <a:pt x="206246" y="61331"/>
                        <a:pt x="219372" y="47932"/>
                        <a:pt x="235569" y="4793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5A9FD4"/>
                    </a:gs>
                    <a:gs pos="50000">
                      <a:srgbClr val="4584B6"/>
                    </a:gs>
                    <a:gs pos="100000">
                      <a:srgbClr val="306998"/>
                    </a:gs>
                  </a:gsLst>
                  <a:lin ang="2458589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64" name="자유형: 도형 163">
                  <a:extLst>
                    <a:ext uri="{FF2B5EF4-FFF2-40B4-BE49-F238E27FC236}">
                      <a16:creationId xmlns:a16="http://schemas.microsoft.com/office/drawing/2014/main" id="{2B0E6D54-08DD-080B-B37A-79E655EDC5DF}"/>
                    </a:ext>
                  </a:extLst>
                </p:cNvPr>
                <p:cNvSpPr/>
                <p:nvPr/>
              </p:nvSpPr>
              <p:spPr>
                <a:xfrm>
                  <a:off x="5690272" y="5335358"/>
                  <a:ext cx="188424" cy="191279"/>
                </a:xfrm>
                <a:custGeom>
                  <a:avLst/>
                  <a:gdLst>
                    <a:gd name="connsiteX0" fmla="*/ 331867 w 480693"/>
                    <a:gd name="connsiteY0" fmla="*/ 0 h 487977"/>
                    <a:gd name="connsiteX1" fmla="*/ 331867 w 480693"/>
                    <a:gd name="connsiteY1" fmla="*/ 69416 h 487977"/>
                    <a:gd name="connsiteX2" fmla="*/ 234242 w 480693"/>
                    <a:gd name="connsiteY2" fmla="*/ 168498 h 487977"/>
                    <a:gd name="connsiteX3" fmla="*/ 78158 w 480693"/>
                    <a:gd name="connsiteY3" fmla="*/ 168498 h 487977"/>
                    <a:gd name="connsiteX4" fmla="*/ 0 w 480693"/>
                    <a:gd name="connsiteY4" fmla="*/ 247880 h 487977"/>
                    <a:gd name="connsiteX5" fmla="*/ 0 w 480693"/>
                    <a:gd name="connsiteY5" fmla="*/ 396679 h 487977"/>
                    <a:gd name="connsiteX6" fmla="*/ 78158 w 480693"/>
                    <a:gd name="connsiteY6" fmla="*/ 476061 h 487977"/>
                    <a:gd name="connsiteX7" fmla="*/ 234242 w 480693"/>
                    <a:gd name="connsiteY7" fmla="*/ 476061 h 487977"/>
                    <a:gd name="connsiteX8" fmla="*/ 312401 w 480693"/>
                    <a:gd name="connsiteY8" fmla="*/ 396679 h 487977"/>
                    <a:gd name="connsiteX9" fmla="*/ 312401 w 480693"/>
                    <a:gd name="connsiteY9" fmla="*/ 337113 h 487977"/>
                    <a:gd name="connsiteX10" fmla="*/ 156317 w 480693"/>
                    <a:gd name="connsiteY10" fmla="*/ 337113 h 487977"/>
                    <a:gd name="connsiteX11" fmla="*/ 156317 w 480693"/>
                    <a:gd name="connsiteY11" fmla="*/ 317261 h 487977"/>
                    <a:gd name="connsiteX12" fmla="*/ 312401 w 480693"/>
                    <a:gd name="connsiteY12" fmla="*/ 317261 h 487977"/>
                    <a:gd name="connsiteX13" fmla="*/ 390559 w 480693"/>
                    <a:gd name="connsiteY13" fmla="*/ 317261 h 487977"/>
                    <a:gd name="connsiteX14" fmla="*/ 468717 w 480693"/>
                    <a:gd name="connsiteY14" fmla="*/ 238054 h 487977"/>
                    <a:gd name="connsiteX15" fmla="*/ 468717 w 480693"/>
                    <a:gd name="connsiteY15" fmla="*/ 79231 h 487977"/>
                    <a:gd name="connsiteX16" fmla="*/ 390559 w 480693"/>
                    <a:gd name="connsiteY16" fmla="*/ 23 h 487977"/>
                    <a:gd name="connsiteX17" fmla="*/ 331926 w 480693"/>
                    <a:gd name="connsiteY17" fmla="*/ 23 h 487977"/>
                    <a:gd name="connsiteX18" fmla="*/ 244092 w 480693"/>
                    <a:gd name="connsiteY18" fmla="*/ 376862 h 487977"/>
                    <a:gd name="connsiteX19" fmla="*/ 273415 w 480693"/>
                    <a:gd name="connsiteY19" fmla="*/ 406552 h 487977"/>
                    <a:gd name="connsiteX20" fmla="*/ 244092 w 480693"/>
                    <a:gd name="connsiteY20" fmla="*/ 436422 h 487977"/>
                    <a:gd name="connsiteX21" fmla="*/ 214770 w 480693"/>
                    <a:gd name="connsiteY21" fmla="*/ 406552 h 487977"/>
                    <a:gd name="connsiteX22" fmla="*/ 244092 w 480693"/>
                    <a:gd name="connsiteY22" fmla="*/ 376862 h 487977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</a:cxnLst>
                  <a:rect l="l" t="t" r="r" b="b"/>
                  <a:pathLst>
                    <a:path w="480693" h="487977">
                      <a:moveTo>
                        <a:pt x="331867" y="0"/>
                      </a:moveTo>
                      <a:lnTo>
                        <a:pt x="331867" y="69416"/>
                      </a:lnTo>
                      <a:cubicBezTo>
                        <a:pt x="331867" y="123218"/>
                        <a:pt x="286255" y="168498"/>
                        <a:pt x="234242" y="168498"/>
                      </a:cubicBezTo>
                      <a:lnTo>
                        <a:pt x="78158" y="168498"/>
                      </a:lnTo>
                      <a:cubicBezTo>
                        <a:pt x="35401" y="168498"/>
                        <a:pt x="0" y="205089"/>
                        <a:pt x="0" y="247880"/>
                      </a:cubicBezTo>
                      <a:lnTo>
                        <a:pt x="0" y="396679"/>
                      </a:lnTo>
                      <a:cubicBezTo>
                        <a:pt x="0" y="439028"/>
                        <a:pt x="36829" y="463938"/>
                        <a:pt x="78158" y="476061"/>
                      </a:cubicBezTo>
                      <a:cubicBezTo>
                        <a:pt x="127624" y="490609"/>
                        <a:pt x="175084" y="493237"/>
                        <a:pt x="234242" y="476061"/>
                      </a:cubicBezTo>
                      <a:cubicBezTo>
                        <a:pt x="273584" y="464672"/>
                        <a:pt x="312401" y="441744"/>
                        <a:pt x="312401" y="396679"/>
                      </a:cubicBezTo>
                      <a:lnTo>
                        <a:pt x="312401" y="337113"/>
                      </a:lnTo>
                      <a:lnTo>
                        <a:pt x="156317" y="337113"/>
                      </a:lnTo>
                      <a:lnTo>
                        <a:pt x="156317" y="317261"/>
                      </a:lnTo>
                      <a:lnTo>
                        <a:pt x="312401" y="317261"/>
                      </a:lnTo>
                      <a:lnTo>
                        <a:pt x="390559" y="317261"/>
                      </a:lnTo>
                      <a:cubicBezTo>
                        <a:pt x="435974" y="317261"/>
                        <a:pt x="452923" y="285584"/>
                        <a:pt x="468717" y="238054"/>
                      </a:cubicBezTo>
                      <a:cubicBezTo>
                        <a:pt x="485031" y="189101"/>
                        <a:pt x="484337" y="142002"/>
                        <a:pt x="468717" y="79231"/>
                      </a:cubicBezTo>
                      <a:cubicBezTo>
                        <a:pt x="457492" y="34020"/>
                        <a:pt x="436055" y="23"/>
                        <a:pt x="390559" y="23"/>
                      </a:cubicBezTo>
                      <a:lnTo>
                        <a:pt x="331926" y="23"/>
                      </a:lnTo>
                      <a:close/>
                      <a:moveTo>
                        <a:pt x="244092" y="376862"/>
                      </a:moveTo>
                      <a:cubicBezTo>
                        <a:pt x="260289" y="376862"/>
                        <a:pt x="273415" y="390133"/>
                        <a:pt x="273415" y="406552"/>
                      </a:cubicBezTo>
                      <a:cubicBezTo>
                        <a:pt x="273415" y="423023"/>
                        <a:pt x="260289" y="436422"/>
                        <a:pt x="244092" y="436422"/>
                      </a:cubicBezTo>
                      <a:cubicBezTo>
                        <a:pt x="227948" y="436422"/>
                        <a:pt x="214770" y="423023"/>
                        <a:pt x="214770" y="406552"/>
                      </a:cubicBezTo>
                      <a:cubicBezTo>
                        <a:pt x="214770" y="390139"/>
                        <a:pt x="227953" y="376862"/>
                        <a:pt x="244092" y="376862"/>
                      </a:cubicBezTo>
                      <a:close/>
                    </a:path>
                  </a:pathLst>
                </a:custGeom>
                <a:gradFill>
                  <a:gsLst>
                    <a:gs pos="0">
                      <a:srgbClr val="FFD43B"/>
                    </a:gs>
                    <a:gs pos="50000">
                      <a:srgbClr val="FFDE57"/>
                    </a:gs>
                    <a:gs pos="100000">
                      <a:srgbClr val="FFE873"/>
                    </a:gs>
                  </a:gsLst>
                  <a:lin ang="14098288" scaled="1"/>
                </a:gradFill>
                <a:ln w="5811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62" name="TextBox 161">
                <a:extLst>
                  <a:ext uri="{FF2B5EF4-FFF2-40B4-BE49-F238E27FC236}">
                    <a16:creationId xmlns:a16="http://schemas.microsoft.com/office/drawing/2014/main" id="{D9930F4D-CA0F-D57C-83DE-9F233272829B}"/>
                  </a:ext>
                </a:extLst>
              </p:cNvPr>
              <p:cNvSpPr txBox="1"/>
              <p:nvPr/>
            </p:nvSpPr>
            <p:spPr>
              <a:xfrm>
                <a:off x="3800130" y="1761653"/>
                <a:ext cx="317395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Python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76" name="그룹 175">
            <a:extLst>
              <a:ext uri="{FF2B5EF4-FFF2-40B4-BE49-F238E27FC236}">
                <a16:creationId xmlns:a16="http://schemas.microsoft.com/office/drawing/2014/main" id="{EF97BDED-307C-784D-99EB-4EB052FA39CE}"/>
              </a:ext>
            </a:extLst>
          </p:cNvPr>
          <p:cNvGrpSpPr/>
          <p:nvPr/>
        </p:nvGrpSpPr>
        <p:grpSpPr>
          <a:xfrm>
            <a:off x="3378859" y="7276573"/>
            <a:ext cx="636553" cy="349336"/>
            <a:chOff x="3403531" y="1962431"/>
            <a:chExt cx="636553" cy="349336"/>
          </a:xfrm>
        </p:grpSpPr>
        <p:grpSp>
          <p:nvGrpSpPr>
            <p:cNvPr id="177" name="그룹 176">
              <a:extLst>
                <a:ext uri="{FF2B5EF4-FFF2-40B4-BE49-F238E27FC236}">
                  <a16:creationId xmlns:a16="http://schemas.microsoft.com/office/drawing/2014/main" id="{29A94730-7F6F-3962-48BF-930C8DCF06A5}"/>
                </a:ext>
              </a:extLst>
            </p:cNvPr>
            <p:cNvGrpSpPr/>
            <p:nvPr/>
          </p:nvGrpSpPr>
          <p:grpSpPr>
            <a:xfrm>
              <a:off x="3822663" y="1962432"/>
              <a:ext cx="217421" cy="349335"/>
              <a:chOff x="3663227" y="1967512"/>
              <a:chExt cx="217421" cy="349335"/>
            </a:xfrm>
          </p:grpSpPr>
          <p:pic>
            <p:nvPicPr>
              <p:cNvPr id="188" name="그림 187">
                <a:extLst>
                  <a:ext uri="{FF2B5EF4-FFF2-40B4-BE49-F238E27FC236}">
                    <a16:creationId xmlns:a16="http://schemas.microsoft.com/office/drawing/2014/main" id="{F4803111-5D4D-BD79-93C8-6C30759B750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 cstate="print">
                <a:extLst>
                  <a:ext uri="{28A0092B-C50C-407E-A947-70E740481C1C}">
                    <a14:useLocalDpi xmlns:a14="http://schemas.microsoft.com/office/drawing/2010/main"/>
                  </a:ext>
                </a:extLst>
              </a:blip>
              <a:stretch>
                <a:fillRect/>
              </a:stretch>
            </p:blipFill>
            <p:spPr>
              <a:xfrm>
                <a:off x="3663227" y="1967512"/>
                <a:ext cx="217421" cy="216000"/>
              </a:xfrm>
              <a:prstGeom prst="rect">
                <a:avLst/>
              </a:prstGeom>
            </p:spPr>
          </p:pic>
          <p:sp>
            <p:nvSpPr>
              <p:cNvPr id="191" name="TextBox 190">
                <a:extLst>
                  <a:ext uri="{FF2B5EF4-FFF2-40B4-BE49-F238E27FC236}">
                    <a16:creationId xmlns:a16="http://schemas.microsoft.com/office/drawing/2014/main" id="{CC081985-62C0-9AEF-94BC-331006B15812}"/>
                  </a:ext>
                </a:extLst>
              </p:cNvPr>
              <p:cNvSpPr txBox="1"/>
              <p:nvPr/>
            </p:nvSpPr>
            <p:spPr>
              <a:xfrm>
                <a:off x="3663734" y="2183512"/>
                <a:ext cx="216406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UE 4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grpSp>
          <p:nvGrpSpPr>
            <p:cNvPr id="178" name="그룹 177">
              <a:extLst>
                <a:ext uri="{FF2B5EF4-FFF2-40B4-BE49-F238E27FC236}">
                  <a16:creationId xmlns:a16="http://schemas.microsoft.com/office/drawing/2014/main" id="{A0CF5036-6019-E610-1363-B53B6680566F}"/>
                </a:ext>
              </a:extLst>
            </p:cNvPr>
            <p:cNvGrpSpPr/>
            <p:nvPr/>
          </p:nvGrpSpPr>
          <p:grpSpPr>
            <a:xfrm>
              <a:off x="3403531" y="1962431"/>
              <a:ext cx="237244" cy="349335"/>
              <a:chOff x="3384533" y="1967511"/>
              <a:chExt cx="237244" cy="349335"/>
            </a:xfrm>
          </p:grpSpPr>
          <p:grpSp>
            <p:nvGrpSpPr>
              <p:cNvPr id="181" name="그래픽 165">
                <a:extLst>
                  <a:ext uri="{FF2B5EF4-FFF2-40B4-BE49-F238E27FC236}">
                    <a16:creationId xmlns:a16="http://schemas.microsoft.com/office/drawing/2014/main" id="{1545EF73-3F9C-F12A-B42A-ACECEF4BB64C}"/>
                  </a:ext>
                </a:extLst>
              </p:cNvPr>
              <p:cNvGrpSpPr>
                <a:grpSpLocks noChangeAspect="1"/>
              </p:cNvGrpSpPr>
              <p:nvPr/>
            </p:nvGrpSpPr>
            <p:grpSpPr>
              <a:xfrm>
                <a:off x="3407453" y="1967511"/>
                <a:ext cx="191404" cy="216000"/>
                <a:chOff x="5686425" y="2967037"/>
                <a:chExt cx="815339" cy="920114"/>
              </a:xfrm>
            </p:grpSpPr>
            <p:sp>
              <p:nvSpPr>
                <p:cNvPr id="184" name="자유형: 도형 183">
                  <a:extLst>
                    <a:ext uri="{FF2B5EF4-FFF2-40B4-BE49-F238E27FC236}">
                      <a16:creationId xmlns:a16="http://schemas.microsoft.com/office/drawing/2014/main" id="{B4BC5ACD-0132-445E-6123-6CFCB4DF2C5C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920114"/>
                </a:xfrm>
                <a:custGeom>
                  <a:avLst/>
                  <a:gdLst>
                    <a:gd name="connsiteX0" fmla="*/ 815340 w 815339"/>
                    <a:gd name="connsiteY0" fmla="*/ 643890 h 920114"/>
                    <a:gd name="connsiteX1" fmla="*/ 815340 w 815339"/>
                    <a:gd name="connsiteY1" fmla="*/ 214313 h 920114"/>
                    <a:gd name="connsiteX2" fmla="*/ 442913 w 815339"/>
                    <a:gd name="connsiteY2" fmla="*/ 0 h 920114"/>
                    <a:gd name="connsiteX3" fmla="*/ 442913 w 815339"/>
                    <a:gd name="connsiteY3" fmla="*/ 164783 h 920114"/>
                    <a:gd name="connsiteX4" fmla="*/ 588645 w 815339"/>
                    <a:gd name="connsiteY4" fmla="*/ 248603 h 920114"/>
                    <a:gd name="connsiteX5" fmla="*/ 588645 w 815339"/>
                    <a:gd name="connsiteY5" fmla="*/ 262890 h 920114"/>
                    <a:gd name="connsiteX6" fmla="*/ 415290 w 815339"/>
                    <a:gd name="connsiteY6" fmla="*/ 362903 h 920114"/>
                    <a:gd name="connsiteX7" fmla="*/ 399098 w 815339"/>
                    <a:gd name="connsiteY7" fmla="*/ 362903 h 920114"/>
                    <a:gd name="connsiteX8" fmla="*/ 225743 w 815339"/>
                    <a:gd name="connsiteY8" fmla="*/ 262890 h 920114"/>
                    <a:gd name="connsiteX9" fmla="*/ 225743 w 815339"/>
                    <a:gd name="connsiteY9" fmla="*/ 248603 h 920114"/>
                    <a:gd name="connsiteX10" fmla="*/ 371475 w 815339"/>
                    <a:gd name="connsiteY10" fmla="*/ 164783 h 920114"/>
                    <a:gd name="connsiteX11" fmla="*/ 371475 w 815339"/>
                    <a:gd name="connsiteY11" fmla="*/ 0 h 920114"/>
                    <a:gd name="connsiteX12" fmla="*/ 0 w 815339"/>
                    <a:gd name="connsiteY12" fmla="*/ 214313 h 920114"/>
                    <a:gd name="connsiteX13" fmla="*/ 0 w 815339"/>
                    <a:gd name="connsiteY13" fmla="*/ 643890 h 920114"/>
                    <a:gd name="connsiteX14" fmla="*/ 0 w 815339"/>
                    <a:gd name="connsiteY14" fmla="*/ 641985 h 920114"/>
                    <a:gd name="connsiteX15" fmla="*/ 0 w 815339"/>
                    <a:gd name="connsiteY15" fmla="*/ 643890 h 920114"/>
                    <a:gd name="connsiteX16" fmla="*/ 142875 w 815339"/>
                    <a:gd name="connsiteY16" fmla="*/ 561975 h 920114"/>
                    <a:gd name="connsiteX17" fmla="*/ 142875 w 815339"/>
                    <a:gd name="connsiteY17" fmla="*/ 393383 h 920114"/>
                    <a:gd name="connsiteX18" fmla="*/ 155258 w 815339"/>
                    <a:gd name="connsiteY18" fmla="*/ 386715 h 920114"/>
                    <a:gd name="connsiteX19" fmla="*/ 328613 w 815339"/>
                    <a:gd name="connsiteY19" fmla="*/ 486728 h 920114"/>
                    <a:gd name="connsiteX20" fmla="*/ 337185 w 815339"/>
                    <a:gd name="connsiteY20" fmla="*/ 501015 h 920114"/>
                    <a:gd name="connsiteX21" fmla="*/ 337185 w 815339"/>
                    <a:gd name="connsiteY21" fmla="*/ 701040 h 920114"/>
                    <a:gd name="connsiteX22" fmla="*/ 324803 w 815339"/>
                    <a:gd name="connsiteY22" fmla="*/ 707708 h 920114"/>
                    <a:gd name="connsiteX23" fmla="*/ 179070 w 815339"/>
                    <a:gd name="connsiteY23" fmla="*/ 623888 h 920114"/>
                    <a:gd name="connsiteX24" fmla="*/ 36195 w 815339"/>
                    <a:gd name="connsiteY24" fmla="*/ 705803 h 920114"/>
                    <a:gd name="connsiteX25" fmla="*/ 407670 w 815339"/>
                    <a:gd name="connsiteY25" fmla="*/ 920115 h 920114"/>
                    <a:gd name="connsiteX26" fmla="*/ 779145 w 815339"/>
                    <a:gd name="connsiteY26" fmla="*/ 705803 h 920114"/>
                    <a:gd name="connsiteX27" fmla="*/ 636270 w 815339"/>
                    <a:gd name="connsiteY27" fmla="*/ 623888 h 920114"/>
                    <a:gd name="connsiteX28" fmla="*/ 490538 w 815339"/>
                    <a:gd name="connsiteY28" fmla="*/ 707708 h 920114"/>
                    <a:gd name="connsiteX29" fmla="*/ 478155 w 815339"/>
                    <a:gd name="connsiteY29" fmla="*/ 701040 h 920114"/>
                    <a:gd name="connsiteX30" fmla="*/ 478155 w 815339"/>
                    <a:gd name="connsiteY30" fmla="*/ 501015 h 920114"/>
                    <a:gd name="connsiteX31" fmla="*/ 486728 w 815339"/>
                    <a:gd name="connsiteY31" fmla="*/ 486728 h 920114"/>
                    <a:gd name="connsiteX32" fmla="*/ 660083 w 815339"/>
                    <a:gd name="connsiteY32" fmla="*/ 386715 h 920114"/>
                    <a:gd name="connsiteX33" fmla="*/ 672465 w 815339"/>
                    <a:gd name="connsiteY33" fmla="*/ 393383 h 920114"/>
                    <a:gd name="connsiteX34" fmla="*/ 672465 w 815339"/>
                    <a:gd name="connsiteY34" fmla="*/ 561975 h 920114"/>
                    <a:gd name="connsiteX35" fmla="*/ 815340 w 815339"/>
                    <a:gd name="connsiteY35" fmla="*/ 643890 h 92011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  <a:cxn ang="0">
                      <a:pos x="connsiteX16" y="connsiteY16"/>
                    </a:cxn>
                    <a:cxn ang="0">
                      <a:pos x="connsiteX17" y="connsiteY17"/>
                    </a:cxn>
                    <a:cxn ang="0">
                      <a:pos x="connsiteX18" y="connsiteY18"/>
                    </a:cxn>
                    <a:cxn ang="0">
                      <a:pos x="connsiteX19" y="connsiteY19"/>
                    </a:cxn>
                    <a:cxn ang="0">
                      <a:pos x="connsiteX20" y="connsiteY20"/>
                    </a:cxn>
                    <a:cxn ang="0">
                      <a:pos x="connsiteX21" y="connsiteY21"/>
                    </a:cxn>
                    <a:cxn ang="0">
                      <a:pos x="connsiteX22" y="connsiteY22"/>
                    </a:cxn>
                    <a:cxn ang="0">
                      <a:pos x="connsiteX23" y="connsiteY23"/>
                    </a:cxn>
                    <a:cxn ang="0">
                      <a:pos x="connsiteX24" y="connsiteY24"/>
                    </a:cxn>
                    <a:cxn ang="0">
                      <a:pos x="connsiteX25" y="connsiteY25"/>
                    </a:cxn>
                    <a:cxn ang="0">
                      <a:pos x="connsiteX26" y="connsiteY26"/>
                    </a:cxn>
                    <a:cxn ang="0">
                      <a:pos x="connsiteX27" y="connsiteY27"/>
                    </a:cxn>
                    <a:cxn ang="0">
                      <a:pos x="connsiteX28" y="connsiteY28"/>
                    </a:cxn>
                    <a:cxn ang="0">
                      <a:pos x="connsiteX29" y="connsiteY29"/>
                    </a:cxn>
                    <a:cxn ang="0">
                      <a:pos x="connsiteX30" y="connsiteY30"/>
                    </a:cxn>
                    <a:cxn ang="0">
                      <a:pos x="connsiteX31" y="connsiteY31"/>
                    </a:cxn>
                    <a:cxn ang="0">
                      <a:pos x="connsiteX32" y="connsiteY32"/>
                    </a:cxn>
                    <a:cxn ang="0">
                      <a:pos x="connsiteX33" y="connsiteY33"/>
                    </a:cxn>
                    <a:cxn ang="0">
                      <a:pos x="connsiteX34" y="connsiteY34"/>
                    </a:cxn>
                    <a:cxn ang="0">
                      <a:pos x="connsiteX35" y="connsiteY35"/>
                    </a:cxn>
                  </a:cxnLst>
                  <a:rect l="l" t="t" r="r" b="b"/>
                  <a:pathLst>
                    <a:path w="815339" h="920114">
                      <a:moveTo>
                        <a:pt x="815340" y="643890"/>
                      </a:moveTo>
                      <a:lnTo>
                        <a:pt x="815340" y="214313"/>
                      </a:lnTo>
                      <a:lnTo>
                        <a:pt x="442913" y="0"/>
                      </a:ln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0" y="643890"/>
                      </a:lnTo>
                      <a:lnTo>
                        <a:pt x="0" y="641985"/>
                      </a:lnTo>
                      <a:lnTo>
                        <a:pt x="0" y="643890"/>
                      </a:lnTo>
                      <a:lnTo>
                        <a:pt x="142875" y="561975"/>
                      </a:lnTo>
                      <a:lnTo>
                        <a:pt x="142875" y="393383"/>
                      </a:lnTo>
                      <a:cubicBezTo>
                        <a:pt x="142875" y="387668"/>
                        <a:pt x="149543" y="382905"/>
                        <a:pt x="155258" y="386715"/>
                      </a:cubicBezTo>
                      <a:lnTo>
                        <a:pt x="328613" y="486728"/>
                      </a:lnTo>
                      <a:cubicBezTo>
                        <a:pt x="333375" y="489585"/>
                        <a:pt x="337185" y="495300"/>
                        <a:pt x="337185" y="501015"/>
                      </a:cubicBezTo>
                      <a:lnTo>
                        <a:pt x="337185" y="701040"/>
                      </a:lnTo>
                      <a:cubicBezTo>
                        <a:pt x="337185" y="706755"/>
                        <a:pt x="330518" y="711518"/>
                        <a:pt x="324803" y="707708"/>
                      </a:cubicBezTo>
                      <a:lnTo>
                        <a:pt x="179070" y="623888"/>
                      </a:lnTo>
                      <a:lnTo>
                        <a:pt x="36195" y="705803"/>
                      </a:lnTo>
                      <a:lnTo>
                        <a:pt x="407670" y="920115"/>
                      </a:lnTo>
                      <a:lnTo>
                        <a:pt x="779145" y="705803"/>
                      </a:lnTo>
                      <a:lnTo>
                        <a:pt x="636270" y="623888"/>
                      </a:lnTo>
                      <a:lnTo>
                        <a:pt x="490538" y="707708"/>
                      </a:lnTo>
                      <a:cubicBezTo>
                        <a:pt x="485775" y="710565"/>
                        <a:pt x="478155" y="706755"/>
                        <a:pt x="478155" y="701040"/>
                      </a:cubicBezTo>
                      <a:lnTo>
                        <a:pt x="478155" y="501015"/>
                      </a:lnTo>
                      <a:cubicBezTo>
                        <a:pt x="478155" y="495300"/>
                        <a:pt x="481013" y="489585"/>
                        <a:pt x="486728" y="486728"/>
                      </a:cubicBezTo>
                      <a:lnTo>
                        <a:pt x="660083" y="386715"/>
                      </a:lnTo>
                      <a:cubicBezTo>
                        <a:pt x="664845" y="383858"/>
                        <a:pt x="672465" y="387668"/>
                        <a:pt x="672465" y="393383"/>
                      </a:cubicBezTo>
                      <a:lnTo>
                        <a:pt x="672465" y="561975"/>
                      </a:lnTo>
                      <a:lnTo>
                        <a:pt x="815340" y="643890"/>
                      </a:ln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85" name="자유형: 도형 184">
                  <a:extLst>
                    <a:ext uri="{FF2B5EF4-FFF2-40B4-BE49-F238E27FC236}">
                      <a16:creationId xmlns:a16="http://schemas.microsoft.com/office/drawing/2014/main" id="{8E44AA4E-32A0-0044-A23C-3BDFB343BE80}"/>
                    </a:ext>
                  </a:extLst>
                </p:cNvPr>
                <p:cNvSpPr/>
                <p:nvPr/>
              </p:nvSpPr>
              <p:spPr>
                <a:xfrm>
                  <a:off x="6094094" y="3181349"/>
                  <a:ext cx="407669" cy="705802"/>
                </a:xfrm>
                <a:custGeom>
                  <a:avLst/>
                  <a:gdLst>
                    <a:gd name="connsiteX0" fmla="*/ 0 w 407669"/>
                    <a:gd name="connsiteY0" fmla="*/ 705803 h 705802"/>
                    <a:gd name="connsiteX1" fmla="*/ 371475 w 407669"/>
                    <a:gd name="connsiteY1" fmla="*/ 491490 h 705802"/>
                    <a:gd name="connsiteX2" fmla="*/ 228600 w 407669"/>
                    <a:gd name="connsiteY2" fmla="*/ 409575 h 705802"/>
                    <a:gd name="connsiteX3" fmla="*/ 82868 w 407669"/>
                    <a:gd name="connsiteY3" fmla="*/ 493395 h 705802"/>
                    <a:gd name="connsiteX4" fmla="*/ 70485 w 407669"/>
                    <a:gd name="connsiteY4" fmla="*/ 486728 h 705802"/>
                    <a:gd name="connsiteX5" fmla="*/ 70485 w 407669"/>
                    <a:gd name="connsiteY5" fmla="*/ 286703 h 705802"/>
                    <a:gd name="connsiteX6" fmla="*/ 79057 w 407669"/>
                    <a:gd name="connsiteY6" fmla="*/ 272415 h 705802"/>
                    <a:gd name="connsiteX7" fmla="*/ 252413 w 407669"/>
                    <a:gd name="connsiteY7" fmla="*/ 172402 h 705802"/>
                    <a:gd name="connsiteX8" fmla="*/ 264795 w 407669"/>
                    <a:gd name="connsiteY8" fmla="*/ 179070 h 705802"/>
                    <a:gd name="connsiteX9" fmla="*/ 264795 w 407669"/>
                    <a:gd name="connsiteY9" fmla="*/ 347663 h 705802"/>
                    <a:gd name="connsiteX10" fmla="*/ 407670 w 407669"/>
                    <a:gd name="connsiteY10" fmla="*/ 429578 h 705802"/>
                    <a:gd name="connsiteX11" fmla="*/ 407670 w 407669"/>
                    <a:gd name="connsiteY11" fmla="*/ 0 h 705802"/>
                    <a:gd name="connsiteX12" fmla="*/ 0 w 407669"/>
                    <a:gd name="connsiteY12" fmla="*/ 235268 h 705802"/>
                    <a:gd name="connsiteX13" fmla="*/ 0 w 407669"/>
                    <a:gd name="connsiteY13" fmla="*/ 705803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407669" h="705802">
                      <a:moveTo>
                        <a:pt x="0" y="705803"/>
                      </a:moveTo>
                      <a:lnTo>
                        <a:pt x="371475" y="491490"/>
                      </a:lnTo>
                      <a:lnTo>
                        <a:pt x="228600" y="409575"/>
                      </a:lnTo>
                      <a:lnTo>
                        <a:pt x="82868" y="493395"/>
                      </a:lnTo>
                      <a:cubicBezTo>
                        <a:pt x="78105" y="496253"/>
                        <a:pt x="70485" y="492442"/>
                        <a:pt x="70485" y="486728"/>
                      </a:cubicBezTo>
                      <a:lnTo>
                        <a:pt x="70485" y="286703"/>
                      </a:lnTo>
                      <a:cubicBezTo>
                        <a:pt x="70485" y="280988"/>
                        <a:pt x="73343" y="275273"/>
                        <a:pt x="79057" y="272415"/>
                      </a:cubicBezTo>
                      <a:lnTo>
                        <a:pt x="252413" y="172402"/>
                      </a:lnTo>
                      <a:cubicBezTo>
                        <a:pt x="257175" y="169545"/>
                        <a:pt x="264795" y="173355"/>
                        <a:pt x="264795" y="179070"/>
                      </a:cubicBezTo>
                      <a:lnTo>
                        <a:pt x="264795" y="347663"/>
                      </a:lnTo>
                      <a:lnTo>
                        <a:pt x="407670" y="429578"/>
                      </a:lnTo>
                      <a:lnTo>
                        <a:pt x="407670" y="0"/>
                      </a:lnTo>
                      <a:lnTo>
                        <a:pt x="0" y="235268"/>
                      </a:lnTo>
                      <a:lnTo>
                        <a:pt x="0" y="705803"/>
                      </a:lnTo>
                      <a:close/>
                    </a:path>
                  </a:pathLst>
                </a:custGeom>
                <a:solidFill>
                  <a:srgbClr val="00000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86" name="자유형: 도형 185">
                  <a:extLst>
                    <a:ext uri="{FF2B5EF4-FFF2-40B4-BE49-F238E27FC236}">
                      <a16:creationId xmlns:a16="http://schemas.microsoft.com/office/drawing/2014/main" id="{6CA5899D-3EBA-5CDA-6838-6BE53814287A}"/>
                    </a:ext>
                  </a:extLst>
                </p:cNvPr>
                <p:cNvSpPr/>
                <p:nvPr/>
              </p:nvSpPr>
              <p:spPr>
                <a:xfrm>
                  <a:off x="5686425" y="2967037"/>
                  <a:ext cx="815339" cy="449580"/>
                </a:xfrm>
                <a:custGeom>
                  <a:avLst/>
                  <a:gdLst>
                    <a:gd name="connsiteX0" fmla="*/ 442913 w 815339"/>
                    <a:gd name="connsiteY0" fmla="*/ 0 h 449580"/>
                    <a:gd name="connsiteX1" fmla="*/ 442913 w 815339"/>
                    <a:gd name="connsiteY1" fmla="*/ 164783 h 449580"/>
                    <a:gd name="connsiteX2" fmla="*/ 588645 w 815339"/>
                    <a:gd name="connsiteY2" fmla="*/ 248603 h 449580"/>
                    <a:gd name="connsiteX3" fmla="*/ 588645 w 815339"/>
                    <a:gd name="connsiteY3" fmla="*/ 262890 h 449580"/>
                    <a:gd name="connsiteX4" fmla="*/ 415290 w 815339"/>
                    <a:gd name="connsiteY4" fmla="*/ 362903 h 449580"/>
                    <a:gd name="connsiteX5" fmla="*/ 399098 w 815339"/>
                    <a:gd name="connsiteY5" fmla="*/ 362903 h 449580"/>
                    <a:gd name="connsiteX6" fmla="*/ 225743 w 815339"/>
                    <a:gd name="connsiteY6" fmla="*/ 262890 h 449580"/>
                    <a:gd name="connsiteX7" fmla="*/ 225743 w 815339"/>
                    <a:gd name="connsiteY7" fmla="*/ 248603 h 449580"/>
                    <a:gd name="connsiteX8" fmla="*/ 371475 w 815339"/>
                    <a:gd name="connsiteY8" fmla="*/ 164783 h 449580"/>
                    <a:gd name="connsiteX9" fmla="*/ 371475 w 815339"/>
                    <a:gd name="connsiteY9" fmla="*/ 0 h 449580"/>
                    <a:gd name="connsiteX10" fmla="*/ 0 w 815339"/>
                    <a:gd name="connsiteY10" fmla="*/ 214313 h 449580"/>
                    <a:gd name="connsiteX11" fmla="*/ 407670 w 815339"/>
                    <a:gd name="connsiteY11" fmla="*/ 449580 h 449580"/>
                    <a:gd name="connsiteX12" fmla="*/ 815340 w 815339"/>
                    <a:gd name="connsiteY12" fmla="*/ 214313 h 449580"/>
                    <a:gd name="connsiteX13" fmla="*/ 442913 w 815339"/>
                    <a:gd name="connsiteY13" fmla="*/ 0 h 449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</a:cxnLst>
                  <a:rect l="l" t="t" r="r" b="b"/>
                  <a:pathLst>
                    <a:path w="815339" h="449580">
                      <a:moveTo>
                        <a:pt x="442913" y="0"/>
                      </a:moveTo>
                      <a:lnTo>
                        <a:pt x="442913" y="164783"/>
                      </a:lnTo>
                      <a:lnTo>
                        <a:pt x="588645" y="248603"/>
                      </a:lnTo>
                      <a:cubicBezTo>
                        <a:pt x="594360" y="251460"/>
                        <a:pt x="594360" y="260033"/>
                        <a:pt x="588645" y="262890"/>
                      </a:cubicBezTo>
                      <a:lnTo>
                        <a:pt x="415290" y="362903"/>
                      </a:lnTo>
                      <a:cubicBezTo>
                        <a:pt x="410528" y="365760"/>
                        <a:pt x="403860" y="365760"/>
                        <a:pt x="399098" y="362903"/>
                      </a:cubicBezTo>
                      <a:lnTo>
                        <a:pt x="225743" y="262890"/>
                      </a:lnTo>
                      <a:cubicBezTo>
                        <a:pt x="220028" y="260033"/>
                        <a:pt x="220028" y="251460"/>
                        <a:pt x="225743" y="248603"/>
                      </a:cubicBezTo>
                      <a:lnTo>
                        <a:pt x="371475" y="164783"/>
                      </a:lnTo>
                      <a:lnTo>
                        <a:pt x="371475" y="0"/>
                      </a:lnTo>
                      <a:lnTo>
                        <a:pt x="0" y="214313"/>
                      </a:lnTo>
                      <a:lnTo>
                        <a:pt x="407670" y="449580"/>
                      </a:lnTo>
                      <a:lnTo>
                        <a:pt x="815340" y="214313"/>
                      </a:lnTo>
                      <a:lnTo>
                        <a:pt x="442913" y="0"/>
                      </a:lnTo>
                      <a:close/>
                    </a:path>
                  </a:pathLst>
                </a:custGeom>
                <a:solidFill>
                  <a:srgbClr val="808080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  <p:sp>
              <p:nvSpPr>
                <p:cNvPr id="187" name="자유형: 도형 186">
                  <a:extLst>
                    <a:ext uri="{FF2B5EF4-FFF2-40B4-BE49-F238E27FC236}">
                      <a16:creationId xmlns:a16="http://schemas.microsoft.com/office/drawing/2014/main" id="{F5D90C72-1FC9-7DD7-C5CB-59882F2A8973}"/>
                    </a:ext>
                  </a:extLst>
                </p:cNvPr>
                <p:cNvSpPr/>
                <p:nvPr/>
              </p:nvSpPr>
              <p:spPr>
                <a:xfrm>
                  <a:off x="5686425" y="3181349"/>
                  <a:ext cx="406717" cy="705802"/>
                </a:xfrm>
                <a:custGeom>
                  <a:avLst/>
                  <a:gdLst>
                    <a:gd name="connsiteX0" fmla="*/ 323850 w 406717"/>
                    <a:gd name="connsiteY0" fmla="*/ 493395 h 705802"/>
                    <a:gd name="connsiteX1" fmla="*/ 178118 w 406717"/>
                    <a:gd name="connsiteY1" fmla="*/ 409575 h 705802"/>
                    <a:gd name="connsiteX2" fmla="*/ 35243 w 406717"/>
                    <a:gd name="connsiteY2" fmla="*/ 491490 h 705802"/>
                    <a:gd name="connsiteX3" fmla="*/ 406718 w 406717"/>
                    <a:gd name="connsiteY3" fmla="*/ 705803 h 705802"/>
                    <a:gd name="connsiteX4" fmla="*/ 406718 w 406717"/>
                    <a:gd name="connsiteY4" fmla="*/ 235268 h 705802"/>
                    <a:gd name="connsiteX5" fmla="*/ 0 w 406717"/>
                    <a:gd name="connsiteY5" fmla="*/ 0 h 705802"/>
                    <a:gd name="connsiteX6" fmla="*/ 0 w 406717"/>
                    <a:gd name="connsiteY6" fmla="*/ 429578 h 705802"/>
                    <a:gd name="connsiteX7" fmla="*/ 0 w 406717"/>
                    <a:gd name="connsiteY7" fmla="*/ 427673 h 705802"/>
                    <a:gd name="connsiteX8" fmla="*/ 0 w 406717"/>
                    <a:gd name="connsiteY8" fmla="*/ 429578 h 705802"/>
                    <a:gd name="connsiteX9" fmla="*/ 142875 w 406717"/>
                    <a:gd name="connsiteY9" fmla="*/ 347663 h 705802"/>
                    <a:gd name="connsiteX10" fmla="*/ 142875 w 406717"/>
                    <a:gd name="connsiteY10" fmla="*/ 179070 h 705802"/>
                    <a:gd name="connsiteX11" fmla="*/ 155258 w 406717"/>
                    <a:gd name="connsiteY11" fmla="*/ 172402 h 705802"/>
                    <a:gd name="connsiteX12" fmla="*/ 328613 w 406717"/>
                    <a:gd name="connsiteY12" fmla="*/ 272415 h 705802"/>
                    <a:gd name="connsiteX13" fmla="*/ 337185 w 406717"/>
                    <a:gd name="connsiteY13" fmla="*/ 286703 h 705802"/>
                    <a:gd name="connsiteX14" fmla="*/ 337185 w 406717"/>
                    <a:gd name="connsiteY14" fmla="*/ 486728 h 705802"/>
                    <a:gd name="connsiteX15" fmla="*/ 323850 w 406717"/>
                    <a:gd name="connsiteY15" fmla="*/ 493395 h 70580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  <a:cxn ang="0">
                      <a:pos x="connsiteX10" y="connsiteY10"/>
                    </a:cxn>
                    <a:cxn ang="0">
                      <a:pos x="connsiteX11" y="connsiteY11"/>
                    </a:cxn>
                    <a:cxn ang="0">
                      <a:pos x="connsiteX12" y="connsiteY12"/>
                    </a:cxn>
                    <a:cxn ang="0">
                      <a:pos x="connsiteX13" y="connsiteY13"/>
                    </a:cxn>
                    <a:cxn ang="0">
                      <a:pos x="connsiteX14" y="connsiteY14"/>
                    </a:cxn>
                    <a:cxn ang="0">
                      <a:pos x="connsiteX15" y="connsiteY15"/>
                    </a:cxn>
                  </a:cxnLst>
                  <a:rect l="l" t="t" r="r" b="b"/>
                  <a:pathLst>
                    <a:path w="406717" h="705802">
                      <a:moveTo>
                        <a:pt x="323850" y="493395"/>
                      </a:moveTo>
                      <a:lnTo>
                        <a:pt x="178118" y="409575"/>
                      </a:lnTo>
                      <a:lnTo>
                        <a:pt x="35243" y="491490"/>
                      </a:lnTo>
                      <a:lnTo>
                        <a:pt x="406718" y="705803"/>
                      </a:lnTo>
                      <a:lnTo>
                        <a:pt x="406718" y="235268"/>
                      </a:lnTo>
                      <a:lnTo>
                        <a:pt x="0" y="0"/>
                      </a:lnTo>
                      <a:lnTo>
                        <a:pt x="0" y="429578"/>
                      </a:lnTo>
                      <a:lnTo>
                        <a:pt x="0" y="427673"/>
                      </a:lnTo>
                      <a:lnTo>
                        <a:pt x="0" y="429578"/>
                      </a:lnTo>
                      <a:lnTo>
                        <a:pt x="142875" y="347663"/>
                      </a:lnTo>
                      <a:lnTo>
                        <a:pt x="142875" y="179070"/>
                      </a:lnTo>
                      <a:cubicBezTo>
                        <a:pt x="142875" y="173355"/>
                        <a:pt x="149543" y="168593"/>
                        <a:pt x="155258" y="172402"/>
                      </a:cubicBezTo>
                      <a:lnTo>
                        <a:pt x="328613" y="272415"/>
                      </a:lnTo>
                      <a:cubicBezTo>
                        <a:pt x="333375" y="275273"/>
                        <a:pt x="337185" y="280988"/>
                        <a:pt x="337185" y="286703"/>
                      </a:cubicBezTo>
                      <a:lnTo>
                        <a:pt x="337185" y="486728"/>
                      </a:lnTo>
                      <a:cubicBezTo>
                        <a:pt x="336233" y="492442"/>
                        <a:pt x="329565" y="496253"/>
                        <a:pt x="323850" y="493395"/>
                      </a:cubicBezTo>
                      <a:close/>
                    </a:path>
                  </a:pathLst>
                </a:custGeom>
                <a:solidFill>
                  <a:srgbClr val="4C4C4C"/>
                </a:solidFill>
                <a:ln w="9525" cap="flat">
                  <a:noFill/>
                  <a:prstDash val="solid"/>
                  <a:miter/>
                </a:ln>
              </p:spPr>
              <p:txBody>
                <a:bodyPr rtlCol="0" anchor="ctr"/>
                <a:lstStyle/>
                <a:p>
                  <a:endParaRPr lang="ko-KR" altLang="en-US" sz="80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endParaRPr>
                </a:p>
              </p:txBody>
            </p:sp>
          </p:grpSp>
          <p:sp>
            <p:nvSpPr>
              <p:cNvPr id="182" name="TextBox 181">
                <a:extLst>
                  <a:ext uri="{FF2B5EF4-FFF2-40B4-BE49-F238E27FC236}">
                    <a16:creationId xmlns:a16="http://schemas.microsoft.com/office/drawing/2014/main" id="{95398CF3-0E01-D514-A430-CBE0D881A99A}"/>
                  </a:ext>
                </a:extLst>
              </p:cNvPr>
              <p:cNvSpPr txBox="1"/>
              <p:nvPr/>
            </p:nvSpPr>
            <p:spPr>
              <a:xfrm>
                <a:off x="3384533" y="2183511"/>
                <a:ext cx="237244" cy="133335"/>
              </a:xfrm>
              <a:prstGeom prst="rect">
                <a:avLst/>
              </a:prstGeom>
              <a:noFill/>
            </p:spPr>
            <p:txBody>
              <a:bodyPr wrap="none" lIns="0" tIns="10125" rIns="0" bIns="0" rtlCol="0" anchor="b">
                <a:spAutoFit/>
              </a:bodyPr>
              <a:lstStyle>
                <a:defPPr>
                  <a:defRPr lang="ko-KR"/>
                </a:defPPr>
                <a:lvl1pPr>
                  <a:defRPr sz="800">
                    <a:ln>
                      <a:solidFill>
                        <a:schemeClr val="bg1">
                          <a:lumMod val="75000"/>
                          <a:alpha val="0"/>
                        </a:schemeClr>
                      </a:solidFill>
                    </a:ln>
                    <a:solidFill>
                      <a:schemeClr val="bg1">
                        <a:lumMod val="50000"/>
                      </a:schemeClr>
                    </a:solidFill>
                    <a:latin typeface="Pretendard Medium" panose="02000603000000020004" pitchFamily="2" charset="-127"/>
                    <a:ea typeface="Pretendard Medium" panose="02000603000000020004" pitchFamily="2" charset="-127"/>
                    <a:cs typeface="Pretendard Medium" panose="02000603000000020004" pitchFamily="2" charset="-127"/>
                  </a:defRPr>
                </a:lvl1pPr>
              </a:lstStyle>
              <a:p>
                <a:r>
                  <a:rPr lang="en-US" altLang="ko-KR" dirty="0">
                    <a:latin typeface="Pretendard Light" panose="02000403000000020004" pitchFamily="2" charset="-127"/>
                    <a:ea typeface="Pretendard Light" panose="02000403000000020004" pitchFamily="2" charset="-127"/>
                    <a:cs typeface="Pretendard Light" panose="02000403000000020004" pitchFamily="2" charset="-127"/>
                  </a:rPr>
                  <a:t>Unity</a:t>
                </a:r>
                <a:endParaRPr lang="ko-KR" altLang="en-US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192" name="그룹 191">
            <a:extLst>
              <a:ext uri="{FF2B5EF4-FFF2-40B4-BE49-F238E27FC236}">
                <a16:creationId xmlns:a16="http://schemas.microsoft.com/office/drawing/2014/main" id="{D50FCA82-7D73-23DB-CBCC-53DB44B30CE3}"/>
              </a:ext>
            </a:extLst>
          </p:cNvPr>
          <p:cNvGrpSpPr/>
          <p:nvPr/>
        </p:nvGrpSpPr>
        <p:grpSpPr>
          <a:xfrm>
            <a:off x="4787885" y="7716265"/>
            <a:ext cx="216008" cy="349335"/>
            <a:chOff x="4778832" y="2402123"/>
            <a:chExt cx="216008" cy="349335"/>
          </a:xfrm>
        </p:grpSpPr>
        <p:sp>
          <p:nvSpPr>
            <p:cNvPr id="203" name="자유형: 도형 202">
              <a:extLst>
                <a:ext uri="{FF2B5EF4-FFF2-40B4-BE49-F238E27FC236}">
                  <a16:creationId xmlns:a16="http://schemas.microsoft.com/office/drawing/2014/main" id="{C7E7F5E4-DA7E-42F7-8A53-29E142FE718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778832" y="2402123"/>
              <a:ext cx="216008" cy="216000"/>
            </a:xfrm>
            <a:custGeom>
              <a:avLst/>
              <a:gdLst>
                <a:gd name="connsiteX0" fmla="*/ 318630 w 324752"/>
                <a:gd name="connsiteY0" fmla="*/ 147906 h 324740"/>
                <a:gd name="connsiteX1" fmla="*/ 176831 w 324752"/>
                <a:gd name="connsiteY1" fmla="*/ 6125 h 324740"/>
                <a:gd name="connsiteX2" fmla="*/ 147260 w 324752"/>
                <a:gd name="connsiteY2" fmla="*/ 6125 h 324740"/>
                <a:gd name="connsiteX3" fmla="*/ 117817 w 324752"/>
                <a:gd name="connsiteY3" fmla="*/ 35570 h 324740"/>
                <a:gd name="connsiteX4" fmla="*/ 155165 w 324752"/>
                <a:gd name="connsiteY4" fmla="*/ 72918 h 324740"/>
                <a:gd name="connsiteX5" fmla="*/ 180716 w 324752"/>
                <a:gd name="connsiteY5" fmla="*/ 78871 h 324740"/>
                <a:gd name="connsiteX6" fmla="*/ 186616 w 324752"/>
                <a:gd name="connsiteY6" fmla="*/ 104581 h 324740"/>
                <a:gd name="connsiteX7" fmla="*/ 222613 w 324752"/>
                <a:gd name="connsiteY7" fmla="*/ 140578 h 324740"/>
                <a:gd name="connsiteX8" fmla="*/ 248323 w 324752"/>
                <a:gd name="connsiteY8" fmla="*/ 146482 h 324740"/>
                <a:gd name="connsiteX9" fmla="*/ 248323 w 324752"/>
                <a:gd name="connsiteY9" fmla="*/ 181671 h 324740"/>
                <a:gd name="connsiteX10" fmla="*/ 213122 w 324752"/>
                <a:gd name="connsiteY10" fmla="*/ 181671 h 324740"/>
                <a:gd name="connsiteX11" fmla="*/ 207706 w 324752"/>
                <a:gd name="connsiteY11" fmla="*/ 154608 h 324740"/>
                <a:gd name="connsiteX12" fmla="*/ 174136 w 324752"/>
                <a:gd name="connsiteY12" fmla="*/ 121037 h 324740"/>
                <a:gd name="connsiteX13" fmla="*/ 174133 w 324752"/>
                <a:gd name="connsiteY13" fmla="*/ 209378 h 324740"/>
                <a:gd name="connsiteX14" fmla="*/ 180715 w 324752"/>
                <a:gd name="connsiteY14" fmla="*/ 214084 h 324740"/>
                <a:gd name="connsiteX15" fmla="*/ 180715 w 324752"/>
                <a:gd name="connsiteY15" fmla="*/ 249282 h 324740"/>
                <a:gd name="connsiteX16" fmla="*/ 145525 w 324752"/>
                <a:gd name="connsiteY16" fmla="*/ 249282 h 324740"/>
                <a:gd name="connsiteX17" fmla="*/ 145525 w 324752"/>
                <a:gd name="connsiteY17" fmla="*/ 214084 h 324740"/>
                <a:gd name="connsiteX18" fmla="*/ 153673 w 324752"/>
                <a:gd name="connsiteY18" fmla="*/ 208654 h 324740"/>
                <a:gd name="connsiteX19" fmla="*/ 153673 w 324752"/>
                <a:gd name="connsiteY19" fmla="*/ 119493 h 324740"/>
                <a:gd name="connsiteX20" fmla="*/ 145524 w 324752"/>
                <a:gd name="connsiteY20" fmla="*/ 114062 h 324740"/>
                <a:gd name="connsiteX21" fmla="*/ 140164 w 324752"/>
                <a:gd name="connsiteY21" fmla="*/ 86857 h 324740"/>
                <a:gd name="connsiteX22" fmla="*/ 103346 w 324752"/>
                <a:gd name="connsiteY22" fmla="*/ 50034 h 324740"/>
                <a:gd name="connsiteX23" fmla="*/ 6127 w 324752"/>
                <a:gd name="connsiteY23" fmla="*/ 147251 h 324740"/>
                <a:gd name="connsiteX24" fmla="*/ 6127 w 324752"/>
                <a:gd name="connsiteY24" fmla="*/ 176834 h 324740"/>
                <a:gd name="connsiteX25" fmla="*/ 147917 w 324752"/>
                <a:gd name="connsiteY25" fmla="*/ 318615 h 324740"/>
                <a:gd name="connsiteX26" fmla="*/ 177494 w 324752"/>
                <a:gd name="connsiteY26" fmla="*/ 318615 h 324740"/>
                <a:gd name="connsiteX27" fmla="*/ 318628 w 324752"/>
                <a:gd name="connsiteY27" fmla="*/ 177504 h 324740"/>
                <a:gd name="connsiteX28" fmla="*/ 318628 w 324752"/>
                <a:gd name="connsiteY28" fmla="*/ 147918 h 3247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324752" h="324740">
                  <a:moveTo>
                    <a:pt x="318630" y="147906"/>
                  </a:moveTo>
                  <a:lnTo>
                    <a:pt x="176831" y="6125"/>
                  </a:lnTo>
                  <a:cubicBezTo>
                    <a:pt x="168673" y="-2042"/>
                    <a:pt x="155429" y="-2042"/>
                    <a:pt x="147260" y="6125"/>
                  </a:cubicBezTo>
                  <a:lnTo>
                    <a:pt x="117817" y="35570"/>
                  </a:lnTo>
                  <a:lnTo>
                    <a:pt x="155165" y="72918"/>
                  </a:lnTo>
                  <a:cubicBezTo>
                    <a:pt x="163847" y="69986"/>
                    <a:pt x="173799" y="71952"/>
                    <a:pt x="180716" y="78871"/>
                  </a:cubicBezTo>
                  <a:cubicBezTo>
                    <a:pt x="187670" y="85833"/>
                    <a:pt x="189621" y="95870"/>
                    <a:pt x="186616" y="104581"/>
                  </a:cubicBezTo>
                  <a:lnTo>
                    <a:pt x="222613" y="140578"/>
                  </a:lnTo>
                  <a:cubicBezTo>
                    <a:pt x="231321" y="137577"/>
                    <a:pt x="241369" y="139515"/>
                    <a:pt x="248323" y="146482"/>
                  </a:cubicBezTo>
                  <a:cubicBezTo>
                    <a:pt x="258045" y="156201"/>
                    <a:pt x="258045" y="171950"/>
                    <a:pt x="248323" y="181671"/>
                  </a:cubicBezTo>
                  <a:cubicBezTo>
                    <a:pt x="238600" y="191396"/>
                    <a:pt x="222851" y="191396"/>
                    <a:pt x="213122" y="181671"/>
                  </a:cubicBezTo>
                  <a:cubicBezTo>
                    <a:pt x="205812" y="174355"/>
                    <a:pt x="204004" y="163615"/>
                    <a:pt x="207706" y="154608"/>
                  </a:cubicBezTo>
                  <a:lnTo>
                    <a:pt x="174136" y="121037"/>
                  </a:lnTo>
                  <a:lnTo>
                    <a:pt x="174133" y="209378"/>
                  </a:lnTo>
                  <a:cubicBezTo>
                    <a:pt x="176503" y="210551"/>
                    <a:pt x="178740" y="212117"/>
                    <a:pt x="180715" y="214084"/>
                  </a:cubicBezTo>
                  <a:cubicBezTo>
                    <a:pt x="190434" y="223802"/>
                    <a:pt x="190434" y="239548"/>
                    <a:pt x="180715" y="249282"/>
                  </a:cubicBezTo>
                  <a:cubicBezTo>
                    <a:pt x="170993" y="258999"/>
                    <a:pt x="155237" y="258999"/>
                    <a:pt x="145525" y="249282"/>
                  </a:cubicBezTo>
                  <a:cubicBezTo>
                    <a:pt x="135805" y="239548"/>
                    <a:pt x="135805" y="223802"/>
                    <a:pt x="145525" y="214084"/>
                  </a:cubicBezTo>
                  <a:cubicBezTo>
                    <a:pt x="147927" y="211685"/>
                    <a:pt x="150707" y="209870"/>
                    <a:pt x="153673" y="208654"/>
                  </a:cubicBezTo>
                  <a:lnTo>
                    <a:pt x="153673" y="119493"/>
                  </a:lnTo>
                  <a:cubicBezTo>
                    <a:pt x="150706" y="118281"/>
                    <a:pt x="147929" y="116480"/>
                    <a:pt x="145524" y="114062"/>
                  </a:cubicBezTo>
                  <a:cubicBezTo>
                    <a:pt x="138161" y="106705"/>
                    <a:pt x="136387" y="95899"/>
                    <a:pt x="140164" y="86857"/>
                  </a:cubicBezTo>
                  <a:lnTo>
                    <a:pt x="103346" y="50034"/>
                  </a:lnTo>
                  <a:lnTo>
                    <a:pt x="6127" y="147251"/>
                  </a:lnTo>
                  <a:cubicBezTo>
                    <a:pt x="-2042" y="155424"/>
                    <a:pt x="-2042" y="168667"/>
                    <a:pt x="6127" y="176834"/>
                  </a:cubicBezTo>
                  <a:lnTo>
                    <a:pt x="147917" y="318615"/>
                  </a:lnTo>
                  <a:cubicBezTo>
                    <a:pt x="156080" y="326782"/>
                    <a:pt x="169319" y="326782"/>
                    <a:pt x="177494" y="318615"/>
                  </a:cubicBezTo>
                  <a:lnTo>
                    <a:pt x="318628" y="177504"/>
                  </a:lnTo>
                  <a:cubicBezTo>
                    <a:pt x="326794" y="169334"/>
                    <a:pt x="326794" y="156086"/>
                    <a:pt x="318628" y="147918"/>
                  </a:cubicBezTo>
                </a:path>
              </a:pathLst>
            </a:custGeom>
            <a:solidFill>
              <a:srgbClr val="F05133"/>
            </a:solidFill>
            <a:ln w="282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ko-KR" altLang="en-US" sz="80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F97DBA94-0C61-9A8D-7C16-ED9FAACEA7C8}"/>
                </a:ext>
              </a:extLst>
            </p:cNvPr>
            <p:cNvSpPr txBox="1"/>
            <p:nvPr/>
          </p:nvSpPr>
          <p:spPr>
            <a:xfrm>
              <a:off x="4829128" y="2618123"/>
              <a:ext cx="115416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git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05" name="그룹 204">
            <a:extLst>
              <a:ext uri="{FF2B5EF4-FFF2-40B4-BE49-F238E27FC236}">
                <a16:creationId xmlns:a16="http://schemas.microsoft.com/office/drawing/2014/main" id="{6698DEB8-C2A4-5187-3958-4FFF57110833}"/>
              </a:ext>
            </a:extLst>
          </p:cNvPr>
          <p:cNvGrpSpPr/>
          <p:nvPr/>
        </p:nvGrpSpPr>
        <p:grpSpPr>
          <a:xfrm>
            <a:off x="5867791" y="7716265"/>
            <a:ext cx="418349" cy="349335"/>
            <a:chOff x="5861024" y="2402123"/>
            <a:chExt cx="418349" cy="349335"/>
          </a:xfrm>
        </p:grpSpPr>
        <p:pic>
          <p:nvPicPr>
            <p:cNvPr id="206" name="그래픽 205">
              <a:extLst>
                <a:ext uri="{FF2B5EF4-FFF2-40B4-BE49-F238E27FC236}">
                  <a16:creationId xmlns:a16="http://schemas.microsoft.com/office/drawing/2014/main" id="{B33550E8-61AA-AB5C-07A3-443C5466ED07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5861024" y="2402123"/>
              <a:ext cx="418349" cy="216000"/>
            </a:xfrm>
            <a:prstGeom prst="rect">
              <a:avLst/>
            </a:prstGeom>
          </p:spPr>
        </p:pic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1C85042E-6E95-9A5B-56FD-2B2306F2F8F2}"/>
                </a:ext>
              </a:extLst>
            </p:cNvPr>
            <p:cNvSpPr txBox="1"/>
            <p:nvPr/>
          </p:nvSpPr>
          <p:spPr>
            <a:xfrm>
              <a:off x="5901883" y="2618123"/>
              <a:ext cx="336631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MySQL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08" name="그룹 207">
            <a:extLst>
              <a:ext uri="{FF2B5EF4-FFF2-40B4-BE49-F238E27FC236}">
                <a16:creationId xmlns:a16="http://schemas.microsoft.com/office/drawing/2014/main" id="{1D200960-1611-2FEC-74EB-5E6EB8F0D146}"/>
              </a:ext>
            </a:extLst>
          </p:cNvPr>
          <p:cNvGrpSpPr/>
          <p:nvPr/>
        </p:nvGrpSpPr>
        <p:grpSpPr>
          <a:xfrm>
            <a:off x="2691085" y="6399413"/>
            <a:ext cx="242054" cy="349335"/>
            <a:chOff x="2673478" y="1095431"/>
            <a:chExt cx="242054" cy="349335"/>
          </a:xfrm>
        </p:grpSpPr>
        <p:sp>
          <p:nvSpPr>
            <p:cNvPr id="209" name="TextBox 208">
              <a:extLst>
                <a:ext uri="{FF2B5EF4-FFF2-40B4-BE49-F238E27FC236}">
                  <a16:creationId xmlns:a16="http://schemas.microsoft.com/office/drawing/2014/main" id="{09759FA3-4B35-AEDA-ED5E-C5007FFBDDC7}"/>
                </a:ext>
              </a:extLst>
            </p:cNvPr>
            <p:cNvSpPr txBox="1"/>
            <p:nvPr/>
          </p:nvSpPr>
          <p:spPr>
            <a:xfrm>
              <a:off x="2673478" y="1311431"/>
              <a:ext cx="242054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Word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10" name="그룹 209">
              <a:extLst>
                <a:ext uri="{FF2B5EF4-FFF2-40B4-BE49-F238E27FC236}">
                  <a16:creationId xmlns:a16="http://schemas.microsoft.com/office/drawing/2014/main" id="{1AF8BDF8-7381-D6EE-307D-33414EBB8961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678407" y="1095431"/>
              <a:ext cx="232197" cy="216000"/>
              <a:chOff x="2402198" y="4698298"/>
              <a:chExt cx="243808" cy="226800"/>
            </a:xfrm>
          </p:grpSpPr>
          <p:sp>
            <p:nvSpPr>
              <p:cNvPr id="211" name="자유형: 도형 210">
                <a:extLst>
                  <a:ext uri="{FF2B5EF4-FFF2-40B4-BE49-F238E27FC236}">
                    <a16:creationId xmlns:a16="http://schemas.microsoft.com/office/drawing/2014/main" id="{F94245A1-EEC2-7779-8B96-1172B2415D1C}"/>
                  </a:ext>
                </a:extLst>
              </p:cNvPr>
              <p:cNvSpPr/>
              <p:nvPr/>
            </p:nvSpPr>
            <p:spPr>
              <a:xfrm>
                <a:off x="2458897" y="4698298"/>
                <a:ext cx="187109" cy="85050"/>
              </a:xfrm>
              <a:custGeom>
                <a:avLst/>
                <a:gdLst>
                  <a:gd name="connsiteX0" fmla="*/ 176717 w 187109"/>
                  <a:gd name="connsiteY0" fmla="*/ 0 h 85050"/>
                  <a:gd name="connsiteX1" fmla="*/ 10393 w 187109"/>
                  <a:gd name="connsiteY1" fmla="*/ 0 h 85050"/>
                  <a:gd name="connsiteX2" fmla="*/ 0 w 187109"/>
                  <a:gd name="connsiteY2" fmla="*/ 10393 h 85050"/>
                  <a:gd name="connsiteX3" fmla="*/ 0 w 187109"/>
                  <a:gd name="connsiteY3" fmla="*/ 10393 h 85050"/>
                  <a:gd name="connsiteX4" fmla="*/ 0 w 187109"/>
                  <a:gd name="connsiteY4" fmla="*/ 56700 h 85050"/>
                  <a:gd name="connsiteX5" fmla="*/ 96390 w 187109"/>
                  <a:gd name="connsiteY5" fmla="*/ 85050 h 85050"/>
                  <a:gd name="connsiteX6" fmla="*/ 187110 w 187109"/>
                  <a:gd name="connsiteY6" fmla="*/ 56700 h 85050"/>
                  <a:gd name="connsiteX7" fmla="*/ 187110 w 187109"/>
                  <a:gd name="connsiteY7" fmla="*/ 10393 h 85050"/>
                  <a:gd name="connsiteX8" fmla="*/ 176717 w 187109"/>
                  <a:gd name="connsiteY8" fmla="*/ 0 h 85050"/>
                  <a:gd name="connsiteX9" fmla="*/ 176717 w 187109"/>
                  <a:gd name="connsiteY9" fmla="*/ 0 h 850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09" h="85050">
                    <a:moveTo>
                      <a:pt x="176717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85050"/>
                    </a:lnTo>
                    <a:lnTo>
                      <a:pt x="187110" y="56700"/>
                    </a:lnTo>
                    <a:lnTo>
                      <a:pt x="187110" y="10393"/>
                    </a:lnTo>
                    <a:cubicBezTo>
                      <a:pt x="187110" y="4653"/>
                      <a:pt x="182457" y="0"/>
                      <a:pt x="176717" y="0"/>
                    </a:cubicBezTo>
                    <a:lnTo>
                      <a:pt x="176717" y="0"/>
                    </a:lnTo>
                    <a:close/>
                  </a:path>
                </a:pathLst>
              </a:custGeom>
              <a:solidFill>
                <a:srgbClr val="41A5EE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2" name="자유형: 도형 211">
                <a:extLst>
                  <a:ext uri="{FF2B5EF4-FFF2-40B4-BE49-F238E27FC236}">
                    <a16:creationId xmlns:a16="http://schemas.microsoft.com/office/drawing/2014/main" id="{DE2DF794-114B-E05A-14E7-18BD86A4F21B}"/>
                  </a:ext>
                </a:extLst>
              </p:cNvPr>
              <p:cNvSpPr/>
              <p:nvPr/>
            </p:nvSpPr>
            <p:spPr>
              <a:xfrm>
                <a:off x="2458897" y="4754998"/>
                <a:ext cx="187109" cy="73710"/>
              </a:xfrm>
              <a:custGeom>
                <a:avLst/>
                <a:gdLst>
                  <a:gd name="connsiteX0" fmla="*/ 187110 w 187109"/>
                  <a:gd name="connsiteY0" fmla="*/ 0 h 73710"/>
                  <a:gd name="connsiteX1" fmla="*/ 0 w 187109"/>
                  <a:gd name="connsiteY1" fmla="*/ 0 h 73710"/>
                  <a:gd name="connsiteX2" fmla="*/ 0 w 187109"/>
                  <a:gd name="connsiteY2" fmla="*/ 56700 h 73710"/>
                  <a:gd name="connsiteX3" fmla="*/ 96390 w 187109"/>
                  <a:gd name="connsiteY3" fmla="*/ 73710 h 73710"/>
                  <a:gd name="connsiteX4" fmla="*/ 187110 w 187109"/>
                  <a:gd name="connsiteY4" fmla="*/ 56700 h 73710"/>
                  <a:gd name="connsiteX5" fmla="*/ 187110 w 187109"/>
                  <a:gd name="connsiteY5" fmla="*/ 0 h 737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73710">
                    <a:moveTo>
                      <a:pt x="187110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6390" y="73710"/>
                    </a:lnTo>
                    <a:lnTo>
                      <a:pt x="187110" y="56700"/>
                    </a:lnTo>
                    <a:lnTo>
                      <a:pt x="187110" y="0"/>
                    </a:lnTo>
                    <a:close/>
                  </a:path>
                </a:pathLst>
              </a:custGeom>
              <a:solidFill>
                <a:srgbClr val="2B7CD3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3" name="자유형: 도형 212">
                <a:extLst>
                  <a:ext uri="{FF2B5EF4-FFF2-40B4-BE49-F238E27FC236}">
                    <a16:creationId xmlns:a16="http://schemas.microsoft.com/office/drawing/2014/main" id="{0F2CDF18-A080-715B-ADEB-C8F7CFAEC987}"/>
                  </a:ext>
                </a:extLst>
              </p:cNvPr>
              <p:cNvSpPr/>
              <p:nvPr/>
            </p:nvSpPr>
            <p:spPr>
              <a:xfrm>
                <a:off x="2458897" y="4811698"/>
                <a:ext cx="187109" cy="68040"/>
              </a:xfrm>
              <a:custGeom>
                <a:avLst/>
                <a:gdLst>
                  <a:gd name="connsiteX0" fmla="*/ 0 w 187109"/>
                  <a:gd name="connsiteY0" fmla="*/ 0 h 68040"/>
                  <a:gd name="connsiteX1" fmla="*/ 0 w 187109"/>
                  <a:gd name="connsiteY1" fmla="*/ 56700 h 68040"/>
                  <a:gd name="connsiteX2" fmla="*/ 90720 w 187109"/>
                  <a:gd name="connsiteY2" fmla="*/ 68040 h 68040"/>
                  <a:gd name="connsiteX3" fmla="*/ 187110 w 187109"/>
                  <a:gd name="connsiteY3" fmla="*/ 56700 h 68040"/>
                  <a:gd name="connsiteX4" fmla="*/ 187110 w 187109"/>
                  <a:gd name="connsiteY4" fmla="*/ 0 h 68040"/>
                  <a:gd name="connsiteX5" fmla="*/ 0 w 187109"/>
                  <a:gd name="connsiteY5" fmla="*/ 0 h 680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87109" h="68040">
                    <a:moveTo>
                      <a:pt x="0" y="0"/>
                    </a:moveTo>
                    <a:lnTo>
                      <a:pt x="0" y="56700"/>
                    </a:lnTo>
                    <a:lnTo>
                      <a:pt x="90720" y="68040"/>
                    </a:lnTo>
                    <a:lnTo>
                      <a:pt x="187110" y="56700"/>
                    </a:lnTo>
                    <a:lnTo>
                      <a:pt x="187110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85ABD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4" name="자유형: 도형 213">
                <a:extLst>
                  <a:ext uri="{FF2B5EF4-FFF2-40B4-BE49-F238E27FC236}">
                    <a16:creationId xmlns:a16="http://schemas.microsoft.com/office/drawing/2014/main" id="{F91DBC7E-7AA6-618E-22A4-EF04E59482E7}"/>
                  </a:ext>
                </a:extLst>
              </p:cNvPr>
              <p:cNvSpPr/>
              <p:nvPr/>
            </p:nvSpPr>
            <p:spPr>
              <a:xfrm>
                <a:off x="2458897" y="4868398"/>
                <a:ext cx="187109" cy="56700"/>
              </a:xfrm>
              <a:custGeom>
                <a:avLst/>
                <a:gdLst>
                  <a:gd name="connsiteX0" fmla="*/ 10393 w 187109"/>
                  <a:gd name="connsiteY0" fmla="*/ 56700 h 56700"/>
                  <a:gd name="connsiteX1" fmla="*/ 176717 w 187109"/>
                  <a:gd name="connsiteY1" fmla="*/ 56700 h 56700"/>
                  <a:gd name="connsiteX2" fmla="*/ 187110 w 187109"/>
                  <a:gd name="connsiteY2" fmla="*/ 46307 h 56700"/>
                  <a:gd name="connsiteX3" fmla="*/ 187110 w 187109"/>
                  <a:gd name="connsiteY3" fmla="*/ 46307 h 56700"/>
                  <a:gd name="connsiteX4" fmla="*/ 187110 w 187109"/>
                  <a:gd name="connsiteY4" fmla="*/ 0 h 56700"/>
                  <a:gd name="connsiteX5" fmla="*/ 0 w 187109"/>
                  <a:gd name="connsiteY5" fmla="*/ 0 h 56700"/>
                  <a:gd name="connsiteX6" fmla="*/ 0 w 187109"/>
                  <a:gd name="connsiteY6" fmla="*/ 46307 h 56700"/>
                  <a:gd name="connsiteX7" fmla="*/ 10393 w 187109"/>
                  <a:gd name="connsiteY7" fmla="*/ 56700 h 56700"/>
                  <a:gd name="connsiteX8" fmla="*/ 10393 w 187109"/>
                  <a:gd name="connsiteY8" fmla="*/ 5670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87109" h="56700">
                    <a:moveTo>
                      <a:pt x="10393" y="56700"/>
                    </a:moveTo>
                    <a:lnTo>
                      <a:pt x="176717" y="56700"/>
                    </a:lnTo>
                    <a:cubicBezTo>
                      <a:pt x="182457" y="56700"/>
                      <a:pt x="187110" y="52047"/>
                      <a:pt x="187110" y="46307"/>
                    </a:cubicBezTo>
                    <a:lnTo>
                      <a:pt x="187110" y="46307"/>
                    </a:lnTo>
                    <a:lnTo>
                      <a:pt x="187110" y="0"/>
                    </a:lnTo>
                    <a:lnTo>
                      <a:pt x="0" y="0"/>
                    </a:lnTo>
                    <a:lnTo>
                      <a:pt x="0" y="46307"/>
                    </a:lnTo>
                    <a:cubicBezTo>
                      <a:pt x="0" y="52047"/>
                      <a:pt x="4653" y="56700"/>
                      <a:pt x="10393" y="56700"/>
                    </a:cubicBezTo>
                    <a:lnTo>
                      <a:pt x="10393" y="56700"/>
                    </a:lnTo>
                    <a:close/>
                  </a:path>
                </a:pathLst>
              </a:custGeom>
              <a:solidFill>
                <a:srgbClr val="103F91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5" name="자유형: 도형 214">
                <a:extLst>
                  <a:ext uri="{FF2B5EF4-FFF2-40B4-BE49-F238E27FC236}">
                    <a16:creationId xmlns:a16="http://schemas.microsoft.com/office/drawing/2014/main" id="{432B6D17-3AA7-BD14-2A08-0800EB1A263D}"/>
                  </a:ext>
                </a:extLst>
              </p:cNvPr>
              <p:cNvSpPr/>
              <p:nvPr/>
            </p:nvSpPr>
            <p:spPr>
              <a:xfrm>
                <a:off x="2458897" y="4743658"/>
                <a:ext cx="79379" cy="141750"/>
              </a:xfrm>
              <a:custGeom>
                <a:avLst/>
                <a:gdLst>
                  <a:gd name="connsiteX0" fmla="*/ 68987 w 79379"/>
                  <a:gd name="connsiteY0" fmla="*/ 0 h 141750"/>
                  <a:gd name="connsiteX1" fmla="*/ 0 w 79379"/>
                  <a:gd name="connsiteY1" fmla="*/ 0 h 141750"/>
                  <a:gd name="connsiteX2" fmla="*/ 0 w 79379"/>
                  <a:gd name="connsiteY2" fmla="*/ 141750 h 141750"/>
                  <a:gd name="connsiteX3" fmla="*/ 68987 w 79379"/>
                  <a:gd name="connsiteY3" fmla="*/ 141750 h 141750"/>
                  <a:gd name="connsiteX4" fmla="*/ 79380 w 79379"/>
                  <a:gd name="connsiteY4" fmla="*/ 131357 h 141750"/>
                  <a:gd name="connsiteX5" fmla="*/ 79380 w 79379"/>
                  <a:gd name="connsiteY5" fmla="*/ 10393 h 141750"/>
                  <a:gd name="connsiteX6" fmla="*/ 68987 w 7937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79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19" y="141732"/>
                      <a:pt x="79362" y="137090"/>
                      <a:pt x="79380" y="131357"/>
                    </a:cubicBezTo>
                    <a:lnTo>
                      <a:pt x="79380" y="10393"/>
                    </a:lnTo>
                    <a:cubicBezTo>
                      <a:pt x="79362" y="4661"/>
                      <a:pt x="74719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6" name="자유형: 도형 215">
                <a:extLst>
                  <a:ext uri="{FF2B5EF4-FFF2-40B4-BE49-F238E27FC236}">
                    <a16:creationId xmlns:a16="http://schemas.microsoft.com/office/drawing/2014/main" id="{A6015815-1C9D-33A6-0422-D166581C75EE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41750"/>
              </a:xfrm>
              <a:custGeom>
                <a:avLst/>
                <a:gdLst>
                  <a:gd name="connsiteX0" fmla="*/ 63317 w 73709"/>
                  <a:gd name="connsiteY0" fmla="*/ 0 h 141750"/>
                  <a:gd name="connsiteX1" fmla="*/ 0 w 73709"/>
                  <a:gd name="connsiteY1" fmla="*/ 0 h 141750"/>
                  <a:gd name="connsiteX2" fmla="*/ 0 w 73709"/>
                  <a:gd name="connsiteY2" fmla="*/ 141750 h 141750"/>
                  <a:gd name="connsiteX3" fmla="*/ 63317 w 73709"/>
                  <a:gd name="connsiteY3" fmla="*/ 141750 h 141750"/>
                  <a:gd name="connsiteX4" fmla="*/ 73710 w 73709"/>
                  <a:gd name="connsiteY4" fmla="*/ 131357 h 141750"/>
                  <a:gd name="connsiteX5" fmla="*/ 73710 w 73709"/>
                  <a:gd name="connsiteY5" fmla="*/ 10393 h 141750"/>
                  <a:gd name="connsiteX6" fmla="*/ 63317 w 73709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49" y="141732"/>
                      <a:pt x="73692" y="137090"/>
                      <a:pt x="73710" y="13135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7" name="자유형: 도형 216">
                <a:extLst>
                  <a:ext uri="{FF2B5EF4-FFF2-40B4-BE49-F238E27FC236}">
                    <a16:creationId xmlns:a16="http://schemas.microsoft.com/office/drawing/2014/main" id="{C7DBD663-01FB-258B-AFB3-604F4288CBC1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73709" cy="130410"/>
              </a:xfrm>
              <a:custGeom>
                <a:avLst/>
                <a:gdLst>
                  <a:gd name="connsiteX0" fmla="*/ 63317 w 73709"/>
                  <a:gd name="connsiteY0" fmla="*/ 0 h 130410"/>
                  <a:gd name="connsiteX1" fmla="*/ 0 w 73709"/>
                  <a:gd name="connsiteY1" fmla="*/ 0 h 130410"/>
                  <a:gd name="connsiteX2" fmla="*/ 0 w 73709"/>
                  <a:gd name="connsiteY2" fmla="*/ 130410 h 130410"/>
                  <a:gd name="connsiteX3" fmla="*/ 63317 w 73709"/>
                  <a:gd name="connsiteY3" fmla="*/ 130410 h 130410"/>
                  <a:gd name="connsiteX4" fmla="*/ 73710 w 73709"/>
                  <a:gd name="connsiteY4" fmla="*/ 120017 h 130410"/>
                  <a:gd name="connsiteX5" fmla="*/ 73710 w 73709"/>
                  <a:gd name="connsiteY5" fmla="*/ 10393 h 130410"/>
                  <a:gd name="connsiteX6" fmla="*/ 63317 w 7370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09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49" y="130392"/>
                      <a:pt x="73692" y="125750"/>
                      <a:pt x="73710" y="120017"/>
                    </a:cubicBezTo>
                    <a:lnTo>
                      <a:pt x="73710" y="10393"/>
                    </a:lnTo>
                    <a:cubicBezTo>
                      <a:pt x="73692" y="4661"/>
                      <a:pt x="69049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8" name="자유형: 도형 217">
                <a:extLst>
                  <a:ext uri="{FF2B5EF4-FFF2-40B4-BE49-F238E27FC236}">
                    <a16:creationId xmlns:a16="http://schemas.microsoft.com/office/drawing/2014/main" id="{00D9D6AE-EFD0-58F7-C75C-B2EA9EF35430}"/>
                  </a:ext>
                </a:extLst>
              </p:cNvPr>
              <p:cNvSpPr/>
              <p:nvPr/>
            </p:nvSpPr>
            <p:spPr>
              <a:xfrm>
                <a:off x="2458897" y="4749328"/>
                <a:ext cx="68039" cy="130410"/>
              </a:xfrm>
              <a:custGeom>
                <a:avLst/>
                <a:gdLst>
                  <a:gd name="connsiteX0" fmla="*/ 57647 w 68039"/>
                  <a:gd name="connsiteY0" fmla="*/ 0 h 130410"/>
                  <a:gd name="connsiteX1" fmla="*/ 0 w 68039"/>
                  <a:gd name="connsiteY1" fmla="*/ 0 h 130410"/>
                  <a:gd name="connsiteX2" fmla="*/ 0 w 68039"/>
                  <a:gd name="connsiteY2" fmla="*/ 130410 h 130410"/>
                  <a:gd name="connsiteX3" fmla="*/ 57647 w 68039"/>
                  <a:gd name="connsiteY3" fmla="*/ 130410 h 130410"/>
                  <a:gd name="connsiteX4" fmla="*/ 68040 w 68039"/>
                  <a:gd name="connsiteY4" fmla="*/ 120017 h 130410"/>
                  <a:gd name="connsiteX5" fmla="*/ 68040 w 68039"/>
                  <a:gd name="connsiteY5" fmla="*/ 10393 h 130410"/>
                  <a:gd name="connsiteX6" fmla="*/ 57647 w 68039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39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79" y="130392"/>
                      <a:pt x="68021" y="125750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79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19" name="자유형: 도형 218">
                <a:extLst>
                  <a:ext uri="{FF2B5EF4-FFF2-40B4-BE49-F238E27FC236}">
                    <a16:creationId xmlns:a16="http://schemas.microsoft.com/office/drawing/2014/main" id="{09F7148A-AEEE-BEB1-D059-F6AC9C180CB8}"/>
                  </a:ext>
                </a:extLst>
              </p:cNvPr>
              <p:cNvSpPr/>
              <p:nvPr/>
            </p:nvSpPr>
            <p:spPr>
              <a:xfrm>
                <a:off x="2402198" y="4749328"/>
                <a:ext cx="124739" cy="124740"/>
              </a:xfrm>
              <a:custGeom>
                <a:avLst/>
                <a:gdLst>
                  <a:gd name="connsiteX0" fmla="*/ 10393 w 124739"/>
                  <a:gd name="connsiteY0" fmla="*/ 0 h 124740"/>
                  <a:gd name="connsiteX1" fmla="*/ 114347 w 124739"/>
                  <a:gd name="connsiteY1" fmla="*/ 0 h 124740"/>
                  <a:gd name="connsiteX2" fmla="*/ 124740 w 124739"/>
                  <a:gd name="connsiteY2" fmla="*/ 10393 h 124740"/>
                  <a:gd name="connsiteX3" fmla="*/ 124740 w 124739"/>
                  <a:gd name="connsiteY3" fmla="*/ 114347 h 124740"/>
                  <a:gd name="connsiteX4" fmla="*/ 114347 w 124739"/>
                  <a:gd name="connsiteY4" fmla="*/ 124740 h 124740"/>
                  <a:gd name="connsiteX5" fmla="*/ 10393 w 124739"/>
                  <a:gd name="connsiteY5" fmla="*/ 124740 h 124740"/>
                  <a:gd name="connsiteX6" fmla="*/ 0 w 124739"/>
                  <a:gd name="connsiteY6" fmla="*/ 114347 h 124740"/>
                  <a:gd name="connsiteX7" fmla="*/ 0 w 124739"/>
                  <a:gd name="connsiteY7" fmla="*/ 10393 h 124740"/>
                  <a:gd name="connsiteX8" fmla="*/ 10393 w 124739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39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2368C4"/>
                  </a:gs>
                  <a:gs pos="50000">
                    <a:srgbClr val="1A5DBE"/>
                  </a:gs>
                  <a:gs pos="100000">
                    <a:srgbClr val="1146AC"/>
                  </a:gs>
                </a:gsLst>
                <a:lin ang="3599920" scaled="1"/>
              </a:gra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0" name="자유형: 도형 219">
                <a:extLst>
                  <a:ext uri="{FF2B5EF4-FFF2-40B4-BE49-F238E27FC236}">
                    <a16:creationId xmlns:a16="http://schemas.microsoft.com/office/drawing/2014/main" id="{5FFE74EA-7BCF-7755-F1BB-89F585605E02}"/>
                  </a:ext>
                </a:extLst>
              </p:cNvPr>
              <p:cNvSpPr/>
              <p:nvPr/>
            </p:nvSpPr>
            <p:spPr>
              <a:xfrm>
                <a:off x="2421266" y="4777893"/>
                <a:ext cx="86660" cy="67586"/>
              </a:xfrm>
              <a:custGeom>
                <a:avLst/>
                <a:gdLst>
                  <a:gd name="connsiteX0" fmla="*/ 23582 w 86660"/>
                  <a:gd name="connsiteY0" fmla="*/ 51144 h 67586"/>
                  <a:gd name="connsiteX1" fmla="*/ 23984 w 86660"/>
                  <a:gd name="connsiteY1" fmla="*/ 55339 h 67586"/>
                  <a:gd name="connsiteX2" fmla="*/ 24222 w 86660"/>
                  <a:gd name="connsiteY2" fmla="*/ 55339 h 67586"/>
                  <a:gd name="connsiteX3" fmla="*/ 24789 w 86660"/>
                  <a:gd name="connsiteY3" fmla="*/ 51240 h 67586"/>
                  <a:gd name="connsiteX4" fmla="*/ 25566 w 86660"/>
                  <a:gd name="connsiteY4" fmla="*/ 47186 h 67586"/>
                  <a:gd name="connsiteX5" fmla="*/ 36498 w 86660"/>
                  <a:gd name="connsiteY5" fmla="*/ 23 h 67586"/>
                  <a:gd name="connsiteX6" fmla="*/ 50633 w 86660"/>
                  <a:gd name="connsiteY6" fmla="*/ 23 h 67586"/>
                  <a:gd name="connsiteX7" fmla="*/ 61973 w 86660"/>
                  <a:gd name="connsiteY7" fmla="*/ 46477 h 67586"/>
                  <a:gd name="connsiteX8" fmla="*/ 63385 w 86660"/>
                  <a:gd name="connsiteY8" fmla="*/ 55243 h 67586"/>
                  <a:gd name="connsiteX9" fmla="*/ 63572 w 86660"/>
                  <a:gd name="connsiteY9" fmla="*/ 55243 h 67586"/>
                  <a:gd name="connsiteX10" fmla="*/ 64751 w 86660"/>
                  <a:gd name="connsiteY10" fmla="*/ 46738 h 67586"/>
                  <a:gd name="connsiteX11" fmla="*/ 73795 w 86660"/>
                  <a:gd name="connsiteY11" fmla="*/ 0 h 67586"/>
                  <a:gd name="connsiteX12" fmla="*/ 86660 w 86660"/>
                  <a:gd name="connsiteY12" fmla="*/ 0 h 67586"/>
                  <a:gd name="connsiteX13" fmla="*/ 70773 w 86660"/>
                  <a:gd name="connsiteY13" fmla="*/ 67586 h 67586"/>
                  <a:gd name="connsiteX14" fmla="*/ 55742 w 86660"/>
                  <a:gd name="connsiteY14" fmla="*/ 67586 h 67586"/>
                  <a:gd name="connsiteX15" fmla="*/ 44969 w 86660"/>
                  <a:gd name="connsiteY15" fmla="*/ 22827 h 67586"/>
                  <a:gd name="connsiteX16" fmla="*/ 43909 w 86660"/>
                  <a:gd name="connsiteY16" fmla="*/ 17787 h 67586"/>
                  <a:gd name="connsiteX17" fmla="*/ 43177 w 86660"/>
                  <a:gd name="connsiteY17" fmla="*/ 13251 h 67586"/>
                  <a:gd name="connsiteX18" fmla="*/ 42990 w 86660"/>
                  <a:gd name="connsiteY18" fmla="*/ 13251 h 67586"/>
                  <a:gd name="connsiteX19" fmla="*/ 42258 w 86660"/>
                  <a:gd name="connsiteY19" fmla="*/ 18150 h 67586"/>
                  <a:gd name="connsiteX20" fmla="*/ 41385 w 86660"/>
                  <a:gd name="connsiteY20" fmla="*/ 22958 h 67586"/>
                  <a:gd name="connsiteX21" fmla="*/ 31259 w 86660"/>
                  <a:gd name="connsiteY21" fmla="*/ 67574 h 67586"/>
                  <a:gd name="connsiteX22" fmla="*/ 15972 w 86660"/>
                  <a:gd name="connsiteY22" fmla="*/ 67574 h 67586"/>
                  <a:gd name="connsiteX23" fmla="*/ 0 w 86660"/>
                  <a:gd name="connsiteY23" fmla="*/ 23 h 67586"/>
                  <a:gd name="connsiteX24" fmla="*/ 13098 w 86660"/>
                  <a:gd name="connsiteY24" fmla="*/ 23 h 67586"/>
                  <a:gd name="connsiteX25" fmla="*/ 22946 w 86660"/>
                  <a:gd name="connsiteY25" fmla="*/ 47282 h 67586"/>
                  <a:gd name="connsiteX26" fmla="*/ 23582 w 86660"/>
                  <a:gd name="connsiteY26" fmla="*/ 51144 h 67586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  <a:cxn ang="0">
                    <a:pos x="connsiteX19" y="connsiteY19"/>
                  </a:cxn>
                  <a:cxn ang="0">
                    <a:pos x="connsiteX20" y="connsiteY20"/>
                  </a:cxn>
                  <a:cxn ang="0">
                    <a:pos x="connsiteX21" y="connsiteY21"/>
                  </a:cxn>
                  <a:cxn ang="0">
                    <a:pos x="connsiteX22" y="connsiteY22"/>
                  </a:cxn>
                  <a:cxn ang="0">
                    <a:pos x="connsiteX23" y="connsiteY23"/>
                  </a:cxn>
                  <a:cxn ang="0">
                    <a:pos x="connsiteX24" y="connsiteY24"/>
                  </a:cxn>
                  <a:cxn ang="0">
                    <a:pos x="connsiteX25" y="connsiteY25"/>
                  </a:cxn>
                  <a:cxn ang="0">
                    <a:pos x="connsiteX26" y="connsiteY26"/>
                  </a:cxn>
                </a:cxnLst>
                <a:rect l="l" t="t" r="r" b="b"/>
                <a:pathLst>
                  <a:path w="86660" h="67586">
                    <a:moveTo>
                      <a:pt x="23582" y="51144"/>
                    </a:moveTo>
                    <a:cubicBezTo>
                      <a:pt x="23786" y="52748"/>
                      <a:pt x="23922" y="54143"/>
                      <a:pt x="23984" y="55339"/>
                    </a:cubicBezTo>
                    <a:lnTo>
                      <a:pt x="24222" y="55339"/>
                    </a:lnTo>
                    <a:cubicBezTo>
                      <a:pt x="24313" y="54205"/>
                      <a:pt x="24502" y="52839"/>
                      <a:pt x="24789" y="51240"/>
                    </a:cubicBezTo>
                    <a:cubicBezTo>
                      <a:pt x="25077" y="49641"/>
                      <a:pt x="25335" y="48289"/>
                      <a:pt x="25566" y="47186"/>
                    </a:cubicBezTo>
                    <a:lnTo>
                      <a:pt x="36498" y="23"/>
                    </a:lnTo>
                    <a:lnTo>
                      <a:pt x="50633" y="23"/>
                    </a:lnTo>
                    <a:lnTo>
                      <a:pt x="61973" y="46477"/>
                    </a:lnTo>
                    <a:cubicBezTo>
                      <a:pt x="62632" y="49366"/>
                      <a:pt x="63104" y="52293"/>
                      <a:pt x="63385" y="55243"/>
                    </a:cubicBezTo>
                    <a:lnTo>
                      <a:pt x="63572" y="55243"/>
                    </a:lnTo>
                    <a:cubicBezTo>
                      <a:pt x="63783" y="52385"/>
                      <a:pt x="64177" y="49545"/>
                      <a:pt x="64751" y="46738"/>
                    </a:cubicBezTo>
                    <a:lnTo>
                      <a:pt x="73795" y="0"/>
                    </a:lnTo>
                    <a:lnTo>
                      <a:pt x="86660" y="0"/>
                    </a:lnTo>
                    <a:lnTo>
                      <a:pt x="70773" y="67586"/>
                    </a:lnTo>
                    <a:lnTo>
                      <a:pt x="55742" y="67586"/>
                    </a:lnTo>
                    <a:lnTo>
                      <a:pt x="44969" y="22827"/>
                    </a:lnTo>
                    <a:cubicBezTo>
                      <a:pt x="44657" y="21540"/>
                      <a:pt x="44300" y="19856"/>
                      <a:pt x="43909" y="17787"/>
                    </a:cubicBezTo>
                    <a:cubicBezTo>
                      <a:pt x="43517" y="15717"/>
                      <a:pt x="43273" y="14203"/>
                      <a:pt x="43177" y="13251"/>
                    </a:cubicBezTo>
                    <a:lnTo>
                      <a:pt x="42990" y="13251"/>
                    </a:lnTo>
                    <a:cubicBezTo>
                      <a:pt x="42865" y="14351"/>
                      <a:pt x="42621" y="15984"/>
                      <a:pt x="42258" y="18150"/>
                    </a:cubicBezTo>
                    <a:cubicBezTo>
                      <a:pt x="41896" y="20316"/>
                      <a:pt x="41604" y="21918"/>
                      <a:pt x="41385" y="22958"/>
                    </a:cubicBezTo>
                    <a:lnTo>
                      <a:pt x="31259" y="67574"/>
                    </a:lnTo>
                    <a:lnTo>
                      <a:pt x="15972" y="67574"/>
                    </a:lnTo>
                    <a:lnTo>
                      <a:pt x="0" y="23"/>
                    </a:lnTo>
                    <a:lnTo>
                      <a:pt x="13098" y="23"/>
                    </a:lnTo>
                    <a:lnTo>
                      <a:pt x="22946" y="47282"/>
                    </a:lnTo>
                    <a:cubicBezTo>
                      <a:pt x="23168" y="48252"/>
                      <a:pt x="23377" y="49544"/>
                      <a:pt x="23582" y="51144"/>
                    </a:cubicBezTo>
                    <a:close/>
                  </a:path>
                </a:pathLst>
              </a:custGeom>
              <a:solidFill>
                <a:srgbClr val="FFFFFF"/>
              </a:solidFill>
              <a:ln w="127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  <p:grpSp>
        <p:nvGrpSpPr>
          <p:cNvPr id="221" name="그룹 220">
            <a:extLst>
              <a:ext uri="{FF2B5EF4-FFF2-40B4-BE49-F238E27FC236}">
                <a16:creationId xmlns:a16="http://schemas.microsoft.com/office/drawing/2014/main" id="{2612E30B-573F-2AB5-6DDB-726D8E6E8171}"/>
              </a:ext>
            </a:extLst>
          </p:cNvPr>
          <p:cNvGrpSpPr/>
          <p:nvPr/>
        </p:nvGrpSpPr>
        <p:grpSpPr>
          <a:xfrm>
            <a:off x="2058806" y="6399413"/>
            <a:ext cx="517770" cy="347986"/>
            <a:chOff x="2107757" y="1095431"/>
            <a:chExt cx="517770" cy="347986"/>
          </a:xfrm>
        </p:grpSpPr>
        <p:grpSp>
          <p:nvGrpSpPr>
            <p:cNvPr id="222" name="그룹 221">
              <a:extLst>
                <a:ext uri="{FF2B5EF4-FFF2-40B4-BE49-F238E27FC236}">
                  <a16:creationId xmlns:a16="http://schemas.microsoft.com/office/drawing/2014/main" id="{0402E4D8-E165-78F6-0017-E549C3676829}"/>
                </a:ext>
              </a:extLst>
            </p:cNvPr>
            <p:cNvGrpSpPr/>
            <p:nvPr/>
          </p:nvGrpSpPr>
          <p:grpSpPr>
            <a:xfrm>
              <a:off x="2251268" y="1095431"/>
              <a:ext cx="230748" cy="214651"/>
              <a:chOff x="1617277" y="4698298"/>
              <a:chExt cx="243882" cy="226868"/>
            </a:xfrm>
          </p:grpSpPr>
          <p:sp>
            <p:nvSpPr>
              <p:cNvPr id="224" name="자유형: 도형 223">
                <a:extLst>
                  <a:ext uri="{FF2B5EF4-FFF2-40B4-BE49-F238E27FC236}">
                    <a16:creationId xmlns:a16="http://schemas.microsoft.com/office/drawing/2014/main" id="{341F52C7-A813-E6CE-DE45-1793F384C137}"/>
                  </a:ext>
                </a:extLst>
              </p:cNvPr>
              <p:cNvSpPr/>
              <p:nvPr/>
            </p:nvSpPr>
            <p:spPr>
              <a:xfrm>
                <a:off x="1634292" y="4698298"/>
                <a:ext cx="130448" cy="124777"/>
              </a:xfrm>
              <a:custGeom>
                <a:avLst/>
                <a:gdLst>
                  <a:gd name="connsiteX0" fmla="*/ 130449 w 130448"/>
                  <a:gd name="connsiteY0" fmla="*/ 124777 h 124777"/>
                  <a:gd name="connsiteX1" fmla="*/ 113434 w 130448"/>
                  <a:gd name="connsiteY1" fmla="*/ 0 h 124777"/>
                  <a:gd name="connsiteX2" fmla="*/ 112164 w 130448"/>
                  <a:gd name="connsiteY2" fmla="*/ 0 h 124777"/>
                  <a:gd name="connsiteX3" fmla="*/ 0 w 130448"/>
                  <a:gd name="connsiteY3" fmla="*/ 112163 h 124777"/>
                  <a:gd name="connsiteX4" fmla="*/ 0 w 130448"/>
                  <a:gd name="connsiteY4" fmla="*/ 113434 h 124777"/>
                  <a:gd name="connsiteX5" fmla="*/ 130449 w 130448"/>
                  <a:gd name="connsiteY5" fmla="*/ 124777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130448" h="124777">
                    <a:moveTo>
                      <a:pt x="130449" y="124777"/>
                    </a:moveTo>
                    <a:lnTo>
                      <a:pt x="113434" y="0"/>
                    </a:lnTo>
                    <a:lnTo>
                      <a:pt x="112164" y="0"/>
                    </a:lnTo>
                    <a:cubicBezTo>
                      <a:pt x="50292" y="181"/>
                      <a:pt x="181" y="50292"/>
                      <a:pt x="0" y="112163"/>
                    </a:cubicBezTo>
                    <a:lnTo>
                      <a:pt x="0" y="113434"/>
                    </a:lnTo>
                    <a:lnTo>
                      <a:pt x="130449" y="124777"/>
                    </a:lnTo>
                    <a:close/>
                  </a:path>
                </a:pathLst>
              </a:custGeom>
              <a:solidFill>
                <a:srgbClr val="ED6C47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5" name="자유형: 도형 224">
                <a:extLst>
                  <a:ext uri="{FF2B5EF4-FFF2-40B4-BE49-F238E27FC236}">
                    <a16:creationId xmlns:a16="http://schemas.microsoft.com/office/drawing/2014/main" id="{FE8A49D5-7BA9-B462-068D-CE247D0268A8}"/>
                  </a:ext>
                </a:extLst>
              </p:cNvPr>
              <p:cNvSpPr/>
              <p:nvPr/>
            </p:nvSpPr>
            <p:spPr>
              <a:xfrm>
                <a:off x="1747725" y="4698298"/>
                <a:ext cx="113433" cy="136120"/>
              </a:xfrm>
              <a:custGeom>
                <a:avLst/>
                <a:gdLst>
                  <a:gd name="connsiteX0" fmla="*/ 1270 w 113433"/>
                  <a:gd name="connsiteY0" fmla="*/ 0 h 136120"/>
                  <a:gd name="connsiteX1" fmla="*/ 0 w 113433"/>
                  <a:gd name="connsiteY1" fmla="*/ 0 h 136120"/>
                  <a:gd name="connsiteX2" fmla="*/ 0 w 113433"/>
                  <a:gd name="connsiteY2" fmla="*/ 113434 h 136120"/>
                  <a:gd name="connsiteX3" fmla="*/ 56717 w 113433"/>
                  <a:gd name="connsiteY3" fmla="*/ 136121 h 136120"/>
                  <a:gd name="connsiteX4" fmla="*/ 113434 w 113433"/>
                  <a:gd name="connsiteY4" fmla="*/ 113434 h 136120"/>
                  <a:gd name="connsiteX5" fmla="*/ 113434 w 113433"/>
                  <a:gd name="connsiteY5" fmla="*/ 112163 h 136120"/>
                  <a:gd name="connsiteX6" fmla="*/ 1270 w 113433"/>
                  <a:gd name="connsiteY6" fmla="*/ 0 h 13612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13433" h="136120">
                    <a:moveTo>
                      <a:pt x="1270" y="0"/>
                    </a:moveTo>
                    <a:lnTo>
                      <a:pt x="0" y="0"/>
                    </a:lnTo>
                    <a:lnTo>
                      <a:pt x="0" y="113434"/>
                    </a:lnTo>
                    <a:lnTo>
                      <a:pt x="56717" y="136121"/>
                    </a:lnTo>
                    <a:lnTo>
                      <a:pt x="113434" y="113434"/>
                    </a:lnTo>
                    <a:lnTo>
                      <a:pt x="113434" y="112163"/>
                    </a:lnTo>
                    <a:cubicBezTo>
                      <a:pt x="113253" y="50292"/>
                      <a:pt x="63142" y="181"/>
                      <a:pt x="1270" y="0"/>
                    </a:cubicBezTo>
                    <a:close/>
                  </a:path>
                </a:pathLst>
              </a:custGeom>
              <a:solidFill>
                <a:srgbClr val="FF8F6B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6" name="자유형: 도형 225">
                <a:extLst>
                  <a:ext uri="{FF2B5EF4-FFF2-40B4-BE49-F238E27FC236}">
                    <a16:creationId xmlns:a16="http://schemas.microsoft.com/office/drawing/2014/main" id="{5E08CCB6-3330-75DA-1B76-77F0DAAFA7C2}"/>
                  </a:ext>
                </a:extLst>
              </p:cNvPr>
              <p:cNvSpPr/>
              <p:nvPr/>
            </p:nvSpPr>
            <p:spPr>
              <a:xfrm>
                <a:off x="1634292" y="4811732"/>
                <a:ext cx="226867" cy="113434"/>
              </a:xfrm>
              <a:custGeom>
                <a:avLst/>
                <a:gdLst>
                  <a:gd name="connsiteX0" fmla="*/ 226868 w 226867"/>
                  <a:gd name="connsiteY0" fmla="*/ 0 h 113434"/>
                  <a:gd name="connsiteX1" fmla="*/ 226868 w 226867"/>
                  <a:gd name="connsiteY1" fmla="*/ 1248 h 113434"/>
                  <a:gd name="connsiteX2" fmla="*/ 114681 w 226867"/>
                  <a:gd name="connsiteY2" fmla="*/ 113434 h 113434"/>
                  <a:gd name="connsiteX3" fmla="*/ 112186 w 226867"/>
                  <a:gd name="connsiteY3" fmla="*/ 113434 h 113434"/>
                  <a:gd name="connsiteX4" fmla="*/ 0 w 226867"/>
                  <a:gd name="connsiteY4" fmla="*/ 1248 h 113434"/>
                  <a:gd name="connsiteX5" fmla="*/ 0 w 226867"/>
                  <a:gd name="connsiteY5" fmla="*/ 0 h 113434"/>
                  <a:gd name="connsiteX6" fmla="*/ 226868 w 226867"/>
                  <a:gd name="connsiteY6" fmla="*/ 0 h 11343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26867" h="113434">
                    <a:moveTo>
                      <a:pt x="226868" y="0"/>
                    </a:moveTo>
                    <a:lnTo>
                      <a:pt x="226868" y="1248"/>
                    </a:lnTo>
                    <a:cubicBezTo>
                      <a:pt x="226690" y="63133"/>
                      <a:pt x="176567" y="113256"/>
                      <a:pt x="114681" y="113434"/>
                    </a:cubicBezTo>
                    <a:lnTo>
                      <a:pt x="112186" y="113434"/>
                    </a:lnTo>
                    <a:cubicBezTo>
                      <a:pt x="50301" y="113256"/>
                      <a:pt x="178" y="63133"/>
                      <a:pt x="0" y="1248"/>
                    </a:cubicBezTo>
                    <a:lnTo>
                      <a:pt x="0" y="0"/>
                    </a:lnTo>
                    <a:lnTo>
                      <a:pt x="226868" y="0"/>
                    </a:lnTo>
                    <a:close/>
                  </a:path>
                </a:pathLst>
              </a:custGeom>
              <a:solidFill>
                <a:srgbClr val="D35230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7" name="자유형: 도형 226">
                <a:extLst>
                  <a:ext uri="{FF2B5EF4-FFF2-40B4-BE49-F238E27FC236}">
                    <a16:creationId xmlns:a16="http://schemas.microsoft.com/office/drawing/2014/main" id="{95AA2557-1BFF-B52B-7E73-C4603D25D72E}"/>
                  </a:ext>
                </a:extLst>
              </p:cNvPr>
              <p:cNvSpPr/>
              <p:nvPr/>
            </p:nvSpPr>
            <p:spPr>
              <a:xfrm>
                <a:off x="1634291" y="4743671"/>
                <a:ext cx="119105" cy="141792"/>
              </a:xfrm>
              <a:custGeom>
                <a:avLst/>
                <a:gdLst>
                  <a:gd name="connsiteX0" fmla="*/ 119106 w 119105"/>
                  <a:gd name="connsiteY0" fmla="*/ 10379 h 141792"/>
                  <a:gd name="connsiteX1" fmla="*/ 119106 w 119105"/>
                  <a:gd name="connsiteY1" fmla="*/ 131413 h 141792"/>
                  <a:gd name="connsiteX2" fmla="*/ 112640 w 119105"/>
                  <a:gd name="connsiteY2" fmla="*/ 140999 h 141792"/>
                  <a:gd name="connsiteX3" fmla="*/ 108726 w 119105"/>
                  <a:gd name="connsiteY3" fmla="*/ 141793 h 141792"/>
                  <a:gd name="connsiteX4" fmla="*/ 26771 w 119105"/>
                  <a:gd name="connsiteY4" fmla="*/ 141793 h 141792"/>
                  <a:gd name="connsiteX5" fmla="*/ 22233 w 119105"/>
                  <a:gd name="connsiteY5" fmla="*/ 136121 h 141792"/>
                  <a:gd name="connsiteX6" fmla="*/ 0 w 119105"/>
                  <a:gd name="connsiteY6" fmla="*/ 69308 h 141792"/>
                  <a:gd name="connsiteX7" fmla="*/ 0 w 119105"/>
                  <a:gd name="connsiteY7" fmla="*/ 66813 h 141792"/>
                  <a:gd name="connsiteX8" fmla="*/ 18263 w 119105"/>
                  <a:gd name="connsiteY8" fmla="*/ 5672 h 141792"/>
                  <a:gd name="connsiteX9" fmla="*/ 22233 w 119105"/>
                  <a:gd name="connsiteY9" fmla="*/ 0 h 141792"/>
                  <a:gd name="connsiteX10" fmla="*/ 108726 w 119105"/>
                  <a:gd name="connsiteY10" fmla="*/ 0 h 141792"/>
                  <a:gd name="connsiteX11" fmla="*/ 119106 w 119105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9105" h="141792">
                    <a:moveTo>
                      <a:pt x="119106" y="10379"/>
                    </a:moveTo>
                    <a:lnTo>
                      <a:pt x="119106" y="131413"/>
                    </a:lnTo>
                    <a:cubicBezTo>
                      <a:pt x="119078" y="135619"/>
                      <a:pt x="116528" y="139397"/>
                      <a:pt x="112640" y="140999"/>
                    </a:cubicBezTo>
                    <a:cubicBezTo>
                      <a:pt x="111402" y="141522"/>
                      <a:pt x="110070" y="141793"/>
                      <a:pt x="108726" y="141793"/>
                    </a:cubicBezTo>
                    <a:lnTo>
                      <a:pt x="26771" y="141793"/>
                    </a:lnTo>
                    <a:cubicBezTo>
                      <a:pt x="25182" y="139977"/>
                      <a:pt x="23651" y="138049"/>
                      <a:pt x="22233" y="136121"/>
                    </a:cubicBezTo>
                    <a:cubicBezTo>
                      <a:pt x="7783" y="116845"/>
                      <a:pt x="-19" y="93398"/>
                      <a:pt x="0" y="69308"/>
                    </a:cubicBezTo>
                    <a:lnTo>
                      <a:pt x="0" y="66813"/>
                    </a:lnTo>
                    <a:cubicBezTo>
                      <a:pt x="-33" y="45083"/>
                      <a:pt x="6317" y="23823"/>
                      <a:pt x="18263" y="5672"/>
                    </a:cubicBezTo>
                    <a:cubicBezTo>
                      <a:pt x="19511" y="3743"/>
                      <a:pt x="20815" y="1815"/>
                      <a:pt x="22233" y="0"/>
                    </a:cubicBezTo>
                    <a:lnTo>
                      <a:pt x="108726" y="0"/>
                    </a:lnTo>
                    <a:cubicBezTo>
                      <a:pt x="114441" y="43"/>
                      <a:pt x="119062" y="4665"/>
                      <a:pt x="119106" y="10379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8" name="자유형: 도형 227">
                <a:extLst>
                  <a:ext uri="{FF2B5EF4-FFF2-40B4-BE49-F238E27FC236}">
                    <a16:creationId xmlns:a16="http://schemas.microsoft.com/office/drawing/2014/main" id="{C2BA9C29-78E7-DE56-E413-A6FF4B1ECD14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4" cy="141792"/>
              </a:xfrm>
              <a:custGeom>
                <a:avLst/>
                <a:gdLst>
                  <a:gd name="connsiteX0" fmla="*/ 113434 w 113434"/>
                  <a:gd name="connsiteY0" fmla="*/ 10379 h 141792"/>
                  <a:gd name="connsiteX1" fmla="*/ 113434 w 113434"/>
                  <a:gd name="connsiteY1" fmla="*/ 131413 h 141792"/>
                  <a:gd name="connsiteX2" fmla="*/ 112640 w 113434"/>
                  <a:gd name="connsiteY2" fmla="*/ 135327 h 141792"/>
                  <a:gd name="connsiteX3" fmla="*/ 103055 w 113434"/>
                  <a:gd name="connsiteY3" fmla="*/ 141793 h 141792"/>
                  <a:gd name="connsiteX4" fmla="*/ 31932 w 113434"/>
                  <a:gd name="connsiteY4" fmla="*/ 141793 h 141792"/>
                  <a:gd name="connsiteX5" fmla="*/ 26771 w 113434"/>
                  <a:gd name="connsiteY5" fmla="*/ 136121 h 141792"/>
                  <a:gd name="connsiteX6" fmla="*/ 22233 w 113434"/>
                  <a:gd name="connsiteY6" fmla="*/ 130449 h 141792"/>
                  <a:gd name="connsiteX7" fmla="*/ 0 w 113434"/>
                  <a:gd name="connsiteY7" fmla="*/ 63636 h 141792"/>
                  <a:gd name="connsiteX8" fmla="*/ 0 w 113434"/>
                  <a:gd name="connsiteY8" fmla="*/ 61141 h 141792"/>
                  <a:gd name="connsiteX9" fmla="*/ 18263 w 113434"/>
                  <a:gd name="connsiteY9" fmla="*/ 0 h 141792"/>
                  <a:gd name="connsiteX10" fmla="*/ 103055 w 113434"/>
                  <a:gd name="connsiteY10" fmla="*/ 0 h 141792"/>
                  <a:gd name="connsiteX11" fmla="*/ 113434 w 113434"/>
                  <a:gd name="connsiteY11" fmla="*/ 10379 h 14179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</a:cxnLst>
                <a:rect l="l" t="t" r="r" b="b"/>
                <a:pathLst>
                  <a:path w="113434" h="141792">
                    <a:moveTo>
                      <a:pt x="113434" y="10379"/>
                    </a:moveTo>
                    <a:lnTo>
                      <a:pt x="113434" y="131413"/>
                    </a:lnTo>
                    <a:cubicBezTo>
                      <a:pt x="113434" y="132757"/>
                      <a:pt x="113163" y="134088"/>
                      <a:pt x="112640" y="135327"/>
                    </a:cubicBezTo>
                    <a:cubicBezTo>
                      <a:pt x="111038" y="139215"/>
                      <a:pt x="107260" y="141765"/>
                      <a:pt x="103055" y="141793"/>
                    </a:cubicBezTo>
                    <a:lnTo>
                      <a:pt x="31932" y="141793"/>
                    </a:lnTo>
                    <a:cubicBezTo>
                      <a:pt x="30137" y="139971"/>
                      <a:pt x="28415" y="138078"/>
                      <a:pt x="26771" y="136121"/>
                    </a:cubicBezTo>
                    <a:cubicBezTo>
                      <a:pt x="25182" y="134306"/>
                      <a:pt x="23651" y="132377"/>
                      <a:pt x="22233" y="130449"/>
                    </a:cubicBezTo>
                    <a:cubicBezTo>
                      <a:pt x="7783" y="111173"/>
                      <a:pt x="-19" y="87727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29" name="자유형: 도형 228">
                <a:extLst>
                  <a:ext uri="{FF2B5EF4-FFF2-40B4-BE49-F238E27FC236}">
                    <a16:creationId xmlns:a16="http://schemas.microsoft.com/office/drawing/2014/main" id="{F099F331-BA04-9041-40D1-D8E96A0D8E8F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13433" cy="130448"/>
              </a:xfrm>
              <a:custGeom>
                <a:avLst/>
                <a:gdLst>
                  <a:gd name="connsiteX0" fmla="*/ 113434 w 113433"/>
                  <a:gd name="connsiteY0" fmla="*/ 10379 h 130448"/>
                  <a:gd name="connsiteX1" fmla="*/ 113434 w 113433"/>
                  <a:gd name="connsiteY1" fmla="*/ 120070 h 130448"/>
                  <a:gd name="connsiteX2" fmla="*/ 103055 w 113433"/>
                  <a:gd name="connsiteY2" fmla="*/ 130449 h 130448"/>
                  <a:gd name="connsiteX3" fmla="*/ 22233 w 113433"/>
                  <a:gd name="connsiteY3" fmla="*/ 130449 h 130448"/>
                  <a:gd name="connsiteX4" fmla="*/ 0 w 113433"/>
                  <a:gd name="connsiteY4" fmla="*/ 63636 h 130448"/>
                  <a:gd name="connsiteX5" fmla="*/ 0 w 113433"/>
                  <a:gd name="connsiteY5" fmla="*/ 61141 h 130448"/>
                  <a:gd name="connsiteX6" fmla="*/ 18263 w 113433"/>
                  <a:gd name="connsiteY6" fmla="*/ 0 h 130448"/>
                  <a:gd name="connsiteX7" fmla="*/ 103055 w 113433"/>
                  <a:gd name="connsiteY7" fmla="*/ 0 h 130448"/>
                  <a:gd name="connsiteX8" fmla="*/ 113434 w 113433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13433" h="130448">
                    <a:moveTo>
                      <a:pt x="113434" y="10379"/>
                    </a:moveTo>
                    <a:lnTo>
                      <a:pt x="113434" y="120070"/>
                    </a:lnTo>
                    <a:cubicBezTo>
                      <a:pt x="113391" y="125785"/>
                      <a:pt x="108769" y="130406"/>
                      <a:pt x="103055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103055" y="0"/>
                    </a:lnTo>
                    <a:cubicBezTo>
                      <a:pt x="108769" y="43"/>
                      <a:pt x="113391" y="4665"/>
                      <a:pt x="113434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0" name="자유형: 도형 229">
                <a:extLst>
                  <a:ext uri="{FF2B5EF4-FFF2-40B4-BE49-F238E27FC236}">
                    <a16:creationId xmlns:a16="http://schemas.microsoft.com/office/drawing/2014/main" id="{4C5A6BF6-B480-9CE7-036B-FC2CF63230D6}"/>
                  </a:ext>
                </a:extLst>
              </p:cNvPr>
              <p:cNvSpPr/>
              <p:nvPr/>
            </p:nvSpPr>
            <p:spPr>
              <a:xfrm>
                <a:off x="1634291" y="4749343"/>
                <a:ext cx="107762" cy="130448"/>
              </a:xfrm>
              <a:custGeom>
                <a:avLst/>
                <a:gdLst>
                  <a:gd name="connsiteX0" fmla="*/ 107762 w 107762"/>
                  <a:gd name="connsiteY0" fmla="*/ 10379 h 130448"/>
                  <a:gd name="connsiteX1" fmla="*/ 107762 w 107762"/>
                  <a:gd name="connsiteY1" fmla="*/ 120070 h 130448"/>
                  <a:gd name="connsiteX2" fmla="*/ 97383 w 107762"/>
                  <a:gd name="connsiteY2" fmla="*/ 130449 h 130448"/>
                  <a:gd name="connsiteX3" fmla="*/ 22233 w 107762"/>
                  <a:gd name="connsiteY3" fmla="*/ 130449 h 130448"/>
                  <a:gd name="connsiteX4" fmla="*/ 0 w 107762"/>
                  <a:gd name="connsiteY4" fmla="*/ 63636 h 130448"/>
                  <a:gd name="connsiteX5" fmla="*/ 0 w 107762"/>
                  <a:gd name="connsiteY5" fmla="*/ 61141 h 130448"/>
                  <a:gd name="connsiteX6" fmla="*/ 18263 w 107762"/>
                  <a:gd name="connsiteY6" fmla="*/ 0 h 130448"/>
                  <a:gd name="connsiteX7" fmla="*/ 97383 w 107762"/>
                  <a:gd name="connsiteY7" fmla="*/ 0 h 130448"/>
                  <a:gd name="connsiteX8" fmla="*/ 107762 w 107762"/>
                  <a:gd name="connsiteY8" fmla="*/ 10379 h 13044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07762" h="130448">
                    <a:moveTo>
                      <a:pt x="107762" y="10379"/>
                    </a:moveTo>
                    <a:lnTo>
                      <a:pt x="107762" y="120070"/>
                    </a:lnTo>
                    <a:cubicBezTo>
                      <a:pt x="107719" y="125785"/>
                      <a:pt x="103097" y="130406"/>
                      <a:pt x="97383" y="130449"/>
                    </a:cubicBezTo>
                    <a:lnTo>
                      <a:pt x="22233" y="130449"/>
                    </a:lnTo>
                    <a:cubicBezTo>
                      <a:pt x="7783" y="111173"/>
                      <a:pt x="-19" y="87728"/>
                      <a:pt x="0" y="63636"/>
                    </a:cubicBezTo>
                    <a:lnTo>
                      <a:pt x="0" y="61141"/>
                    </a:lnTo>
                    <a:cubicBezTo>
                      <a:pt x="-33" y="39412"/>
                      <a:pt x="6317" y="18151"/>
                      <a:pt x="18263" y="0"/>
                    </a:cubicBezTo>
                    <a:lnTo>
                      <a:pt x="97383" y="0"/>
                    </a:lnTo>
                    <a:cubicBezTo>
                      <a:pt x="103097" y="43"/>
                      <a:pt x="107719" y="4665"/>
                      <a:pt x="107762" y="10379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1" name="자유형: 도형 230">
                <a:extLst>
                  <a:ext uri="{FF2B5EF4-FFF2-40B4-BE49-F238E27FC236}">
                    <a16:creationId xmlns:a16="http://schemas.microsoft.com/office/drawing/2014/main" id="{9DA740D8-0491-9718-F4DA-32EC4A7BDF0C}"/>
                  </a:ext>
                </a:extLst>
              </p:cNvPr>
              <p:cNvSpPr/>
              <p:nvPr/>
            </p:nvSpPr>
            <p:spPr>
              <a:xfrm>
                <a:off x="1617277" y="4749343"/>
                <a:ext cx="124777" cy="124777"/>
              </a:xfrm>
              <a:custGeom>
                <a:avLst/>
                <a:gdLst>
                  <a:gd name="connsiteX0" fmla="*/ 10396 w 124777"/>
                  <a:gd name="connsiteY0" fmla="*/ 0 h 124777"/>
                  <a:gd name="connsiteX1" fmla="*/ 114381 w 124777"/>
                  <a:gd name="connsiteY1" fmla="*/ 0 h 124777"/>
                  <a:gd name="connsiteX2" fmla="*/ 124777 w 124777"/>
                  <a:gd name="connsiteY2" fmla="*/ 10396 h 124777"/>
                  <a:gd name="connsiteX3" fmla="*/ 124777 w 124777"/>
                  <a:gd name="connsiteY3" fmla="*/ 114382 h 124777"/>
                  <a:gd name="connsiteX4" fmla="*/ 114381 w 124777"/>
                  <a:gd name="connsiteY4" fmla="*/ 124777 h 124777"/>
                  <a:gd name="connsiteX5" fmla="*/ 10396 w 124777"/>
                  <a:gd name="connsiteY5" fmla="*/ 124777 h 124777"/>
                  <a:gd name="connsiteX6" fmla="*/ 0 w 124777"/>
                  <a:gd name="connsiteY6" fmla="*/ 114382 h 124777"/>
                  <a:gd name="connsiteX7" fmla="*/ 0 w 124777"/>
                  <a:gd name="connsiteY7" fmla="*/ 10396 h 124777"/>
                  <a:gd name="connsiteX8" fmla="*/ 10396 w 124777"/>
                  <a:gd name="connsiteY8" fmla="*/ 0 h 12477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77" h="124777">
                    <a:moveTo>
                      <a:pt x="10396" y="0"/>
                    </a:moveTo>
                    <a:lnTo>
                      <a:pt x="114381" y="0"/>
                    </a:lnTo>
                    <a:cubicBezTo>
                      <a:pt x="120123" y="0"/>
                      <a:pt x="124777" y="4655"/>
                      <a:pt x="124777" y="10396"/>
                    </a:cubicBezTo>
                    <a:lnTo>
                      <a:pt x="124777" y="114382"/>
                    </a:lnTo>
                    <a:cubicBezTo>
                      <a:pt x="124777" y="120123"/>
                      <a:pt x="120122" y="124777"/>
                      <a:pt x="114381" y="124777"/>
                    </a:cubicBezTo>
                    <a:lnTo>
                      <a:pt x="10396" y="124777"/>
                    </a:lnTo>
                    <a:cubicBezTo>
                      <a:pt x="4655" y="124777"/>
                      <a:pt x="0" y="120123"/>
                      <a:pt x="0" y="114382"/>
                    </a:cubicBezTo>
                    <a:lnTo>
                      <a:pt x="0" y="10396"/>
                    </a:lnTo>
                    <a:cubicBezTo>
                      <a:pt x="0" y="4655"/>
                      <a:pt x="4655" y="0"/>
                      <a:pt x="10396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CA4C28"/>
                  </a:gs>
                  <a:gs pos="50000">
                    <a:srgbClr val="C5401E"/>
                  </a:gs>
                  <a:gs pos="100000">
                    <a:srgbClr val="B62F14"/>
                  </a:gs>
                </a:gsLst>
                <a:lin ang="3599918" scaled="1"/>
              </a:gra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2" name="자유형: 도형 231">
                <a:extLst>
                  <a:ext uri="{FF2B5EF4-FFF2-40B4-BE49-F238E27FC236}">
                    <a16:creationId xmlns:a16="http://schemas.microsoft.com/office/drawing/2014/main" id="{303ABAEE-DC0F-0E30-A0B2-AAC8B87E5048}"/>
                  </a:ext>
                </a:extLst>
              </p:cNvPr>
              <p:cNvSpPr/>
              <p:nvPr/>
            </p:nvSpPr>
            <p:spPr>
              <a:xfrm>
                <a:off x="1653343" y="4777007"/>
                <a:ext cx="53019" cy="69203"/>
              </a:xfrm>
              <a:custGeom>
                <a:avLst/>
                <a:gdLst>
                  <a:gd name="connsiteX0" fmla="*/ 27457 w 53019"/>
                  <a:gd name="connsiteY0" fmla="*/ 65 h 69203"/>
                  <a:gd name="connsiteX1" fmla="*/ 46389 w 53019"/>
                  <a:gd name="connsiteY1" fmla="*/ 5612 h 69203"/>
                  <a:gd name="connsiteX2" fmla="*/ 52979 w 53019"/>
                  <a:gd name="connsiteY2" fmla="*/ 21680 h 69203"/>
                  <a:gd name="connsiteX3" fmla="*/ 49729 w 53019"/>
                  <a:gd name="connsiteY3" fmla="*/ 33687 h 69203"/>
                  <a:gd name="connsiteX4" fmla="*/ 40502 w 53019"/>
                  <a:gd name="connsiteY4" fmla="*/ 41843 h 69203"/>
                  <a:gd name="connsiteX5" fmla="*/ 26623 w 53019"/>
                  <a:gd name="connsiteY5" fmla="*/ 44758 h 69203"/>
                  <a:gd name="connsiteX6" fmla="*/ 13470 w 53019"/>
                  <a:gd name="connsiteY6" fmla="*/ 44758 h 69203"/>
                  <a:gd name="connsiteX7" fmla="*/ 13470 w 53019"/>
                  <a:gd name="connsiteY7" fmla="*/ 69203 h 69203"/>
                  <a:gd name="connsiteX8" fmla="*/ 0 w 53019"/>
                  <a:gd name="connsiteY8" fmla="*/ 69203 h 69203"/>
                  <a:gd name="connsiteX9" fmla="*/ 0 w 53019"/>
                  <a:gd name="connsiteY9" fmla="*/ 65 h 69203"/>
                  <a:gd name="connsiteX10" fmla="*/ 27457 w 53019"/>
                  <a:gd name="connsiteY10" fmla="*/ 65 h 69203"/>
                  <a:gd name="connsiteX11" fmla="*/ 13459 w 53019"/>
                  <a:gd name="connsiteY11" fmla="*/ 34197 h 69203"/>
                  <a:gd name="connsiteX12" fmla="*/ 25052 w 53019"/>
                  <a:gd name="connsiteY12" fmla="*/ 34197 h 69203"/>
                  <a:gd name="connsiteX13" fmla="*/ 35301 w 53019"/>
                  <a:gd name="connsiteY13" fmla="*/ 31140 h 69203"/>
                  <a:gd name="connsiteX14" fmla="*/ 38766 w 53019"/>
                  <a:gd name="connsiteY14" fmla="*/ 22196 h 69203"/>
                  <a:gd name="connsiteX15" fmla="*/ 25483 w 53019"/>
                  <a:gd name="connsiteY15" fmla="*/ 10767 h 69203"/>
                  <a:gd name="connsiteX16" fmla="*/ 13459 w 53019"/>
                  <a:gd name="connsiteY16" fmla="*/ 10767 h 69203"/>
                  <a:gd name="connsiteX17" fmla="*/ 13459 w 53019"/>
                  <a:gd name="connsiteY17" fmla="*/ 34197 h 6920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</a:cxnLst>
                <a:rect l="l" t="t" r="r" b="b"/>
                <a:pathLst>
                  <a:path w="53019" h="69203">
                    <a:moveTo>
                      <a:pt x="27457" y="65"/>
                    </a:moveTo>
                    <a:cubicBezTo>
                      <a:pt x="34226" y="-392"/>
                      <a:pt x="40937" y="1574"/>
                      <a:pt x="46389" y="5612"/>
                    </a:cubicBezTo>
                    <a:cubicBezTo>
                      <a:pt x="50936" y="9672"/>
                      <a:pt x="53366" y="15596"/>
                      <a:pt x="52979" y="21680"/>
                    </a:cubicBezTo>
                    <a:cubicBezTo>
                      <a:pt x="53054" y="25909"/>
                      <a:pt x="51927" y="30072"/>
                      <a:pt x="49729" y="33687"/>
                    </a:cubicBezTo>
                    <a:cubicBezTo>
                      <a:pt x="47505" y="37239"/>
                      <a:pt x="44300" y="40071"/>
                      <a:pt x="40502" y="41843"/>
                    </a:cubicBezTo>
                    <a:cubicBezTo>
                      <a:pt x="36159" y="43862"/>
                      <a:pt x="31411" y="44860"/>
                      <a:pt x="26623" y="44758"/>
                    </a:cubicBezTo>
                    <a:lnTo>
                      <a:pt x="13470" y="44758"/>
                    </a:lnTo>
                    <a:lnTo>
                      <a:pt x="13470" y="69203"/>
                    </a:lnTo>
                    <a:lnTo>
                      <a:pt x="0" y="69203"/>
                    </a:lnTo>
                    <a:lnTo>
                      <a:pt x="0" y="65"/>
                    </a:lnTo>
                    <a:lnTo>
                      <a:pt x="27457" y="65"/>
                    </a:lnTo>
                    <a:close/>
                    <a:moveTo>
                      <a:pt x="13459" y="34197"/>
                    </a:moveTo>
                    <a:lnTo>
                      <a:pt x="25052" y="34197"/>
                    </a:lnTo>
                    <a:cubicBezTo>
                      <a:pt x="28727" y="34467"/>
                      <a:pt x="32374" y="33379"/>
                      <a:pt x="35301" y="31140"/>
                    </a:cubicBezTo>
                    <a:cubicBezTo>
                      <a:pt x="37722" y="28818"/>
                      <a:pt x="38990" y="25543"/>
                      <a:pt x="38766" y="22196"/>
                    </a:cubicBezTo>
                    <a:cubicBezTo>
                      <a:pt x="38766" y="14577"/>
                      <a:pt x="34338" y="10767"/>
                      <a:pt x="25483" y="10767"/>
                    </a:cubicBezTo>
                    <a:lnTo>
                      <a:pt x="13459" y="10767"/>
                    </a:lnTo>
                    <a:lnTo>
                      <a:pt x="13459" y="34197"/>
                    </a:lnTo>
                    <a:close/>
                  </a:path>
                </a:pathLst>
              </a:custGeom>
              <a:solidFill>
                <a:srgbClr val="FFFFFF"/>
              </a:solidFill>
              <a:ln w="12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  <p:sp>
          <p:nvSpPr>
            <p:cNvPr id="223" name="TextBox 222">
              <a:extLst>
                <a:ext uri="{FF2B5EF4-FFF2-40B4-BE49-F238E27FC236}">
                  <a16:creationId xmlns:a16="http://schemas.microsoft.com/office/drawing/2014/main" id="{E42C3D71-7B71-043D-8BF5-5964F208EF5C}"/>
                </a:ext>
              </a:extLst>
            </p:cNvPr>
            <p:cNvSpPr txBox="1"/>
            <p:nvPr/>
          </p:nvSpPr>
          <p:spPr>
            <a:xfrm>
              <a:off x="2107757" y="1310082"/>
              <a:ext cx="51777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SemiBold" panose="02000703000000020004" pitchFamily="2" charset="-127"/>
                  <a:ea typeface="Pretendard SemiBold" panose="02000703000000020004" pitchFamily="2" charset="-127"/>
                  <a:cs typeface="Pretendard SemiBold" panose="020007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PowerPoint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</p:grpSp>
      <p:grpSp>
        <p:nvGrpSpPr>
          <p:cNvPr id="233" name="그룹 232">
            <a:extLst>
              <a:ext uri="{FF2B5EF4-FFF2-40B4-BE49-F238E27FC236}">
                <a16:creationId xmlns:a16="http://schemas.microsoft.com/office/drawing/2014/main" id="{2D8507F6-DDDC-AF5B-F9EF-D06B05427C5D}"/>
              </a:ext>
            </a:extLst>
          </p:cNvPr>
          <p:cNvGrpSpPr/>
          <p:nvPr/>
        </p:nvGrpSpPr>
        <p:grpSpPr>
          <a:xfrm>
            <a:off x="3576910" y="6399413"/>
            <a:ext cx="240450" cy="349335"/>
            <a:chOff x="3590254" y="1095431"/>
            <a:chExt cx="240450" cy="349335"/>
          </a:xfrm>
        </p:grpSpPr>
        <p:sp>
          <p:nvSpPr>
            <p:cNvPr id="234" name="TextBox 233">
              <a:extLst>
                <a:ext uri="{FF2B5EF4-FFF2-40B4-BE49-F238E27FC236}">
                  <a16:creationId xmlns:a16="http://schemas.microsoft.com/office/drawing/2014/main" id="{190D9411-3363-6D87-293B-04BA0344A285}"/>
                </a:ext>
              </a:extLst>
            </p:cNvPr>
            <p:cNvSpPr txBox="1"/>
            <p:nvPr/>
          </p:nvSpPr>
          <p:spPr>
            <a:xfrm>
              <a:off x="3590254" y="1311431"/>
              <a:ext cx="240450" cy="133335"/>
            </a:xfrm>
            <a:prstGeom prst="rect">
              <a:avLst/>
            </a:prstGeom>
            <a:noFill/>
          </p:spPr>
          <p:txBody>
            <a:bodyPr wrap="none" lIns="0" tIns="10125" rIns="0" bIns="0" rtlCol="0" anchor="b">
              <a:spAutoFit/>
            </a:bodyPr>
            <a:lstStyle>
              <a:defPPr>
                <a:defRPr lang="ko-KR"/>
              </a:defPPr>
              <a:lvl1pPr>
                <a:defRPr sz="800">
                  <a:ln>
                    <a:solidFill>
                      <a:schemeClr val="bg1">
                        <a:lumMod val="75000"/>
                        <a:alpha val="0"/>
                      </a:schemeClr>
                    </a:solidFill>
                  </a:ln>
                  <a:solidFill>
                    <a:schemeClr val="bg1">
                      <a:lumMod val="50000"/>
                    </a:schemeClr>
                  </a:solidFill>
                  <a:latin typeface="Pretendard Medium" panose="02000603000000020004" pitchFamily="2" charset="-127"/>
                  <a:ea typeface="Pretendard Medium" panose="02000603000000020004" pitchFamily="2" charset="-127"/>
                  <a:cs typeface="Pretendard Medium" panose="02000603000000020004" pitchFamily="2" charset="-127"/>
                </a:defRPr>
              </a:lvl1pPr>
            </a:lstStyle>
            <a:p>
              <a:r>
                <a:rPr lang="en-US" altLang="ko-KR" dirty="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rPr>
                <a:t>Excel</a:t>
              </a:r>
              <a:endParaRPr lang="ko-KR" altLang="en-US" dirty="0">
                <a:latin typeface="Pretendard Light" panose="02000403000000020004" pitchFamily="2" charset="-127"/>
                <a:ea typeface="Pretendard Light" panose="02000403000000020004" pitchFamily="2" charset="-127"/>
                <a:cs typeface="Pretendard Light" panose="02000403000000020004" pitchFamily="2" charset="-127"/>
              </a:endParaRPr>
            </a:p>
          </p:txBody>
        </p:sp>
        <p:grpSp>
          <p:nvGrpSpPr>
            <p:cNvPr id="235" name="그룹 234">
              <a:extLst>
                <a:ext uri="{FF2B5EF4-FFF2-40B4-BE49-F238E27FC236}">
                  <a16:creationId xmlns:a16="http://schemas.microsoft.com/office/drawing/2014/main" id="{5C71C54A-313B-4301-85EC-27EC9C1E5482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3594379" y="1095431"/>
              <a:ext cx="232200" cy="216000"/>
              <a:chOff x="5484238" y="4698298"/>
              <a:chExt cx="243810" cy="226800"/>
            </a:xfrm>
          </p:grpSpPr>
          <p:sp>
            <p:nvSpPr>
              <p:cNvPr id="236" name="자유형: 도형 235">
                <a:extLst>
                  <a:ext uri="{FF2B5EF4-FFF2-40B4-BE49-F238E27FC236}">
                    <a16:creationId xmlns:a16="http://schemas.microsoft.com/office/drawing/2014/main" id="{C2798ECC-C8DE-9FFB-47B8-F1E08A80DB94}"/>
                  </a:ext>
                </a:extLst>
              </p:cNvPr>
              <p:cNvSpPr/>
              <p:nvPr/>
            </p:nvSpPr>
            <p:spPr>
              <a:xfrm>
                <a:off x="5540938" y="4789018"/>
                <a:ext cx="187110" cy="136080"/>
              </a:xfrm>
              <a:custGeom>
                <a:avLst/>
                <a:gdLst>
                  <a:gd name="connsiteX0" fmla="*/ 96390 w 187110"/>
                  <a:gd name="connsiteY0" fmla="*/ 17010 h 136080"/>
                  <a:gd name="connsiteX1" fmla="*/ 0 w 187110"/>
                  <a:gd name="connsiteY1" fmla="*/ 0 h 136080"/>
                  <a:gd name="connsiteX2" fmla="*/ 0 w 187110"/>
                  <a:gd name="connsiteY2" fmla="*/ 125687 h 136080"/>
                  <a:gd name="connsiteX3" fmla="*/ 10393 w 187110"/>
                  <a:gd name="connsiteY3" fmla="*/ 136080 h 136080"/>
                  <a:gd name="connsiteX4" fmla="*/ 10393 w 187110"/>
                  <a:gd name="connsiteY4" fmla="*/ 136080 h 136080"/>
                  <a:gd name="connsiteX5" fmla="*/ 176717 w 187110"/>
                  <a:gd name="connsiteY5" fmla="*/ 136080 h 136080"/>
                  <a:gd name="connsiteX6" fmla="*/ 187110 w 187110"/>
                  <a:gd name="connsiteY6" fmla="*/ 125687 h 136080"/>
                  <a:gd name="connsiteX7" fmla="*/ 187110 w 187110"/>
                  <a:gd name="connsiteY7" fmla="*/ 125687 h 136080"/>
                  <a:gd name="connsiteX8" fmla="*/ 187110 w 187110"/>
                  <a:gd name="connsiteY8" fmla="*/ 79380 h 136080"/>
                  <a:gd name="connsiteX9" fmla="*/ 96390 w 187110"/>
                  <a:gd name="connsiteY9" fmla="*/ 17010 h 13608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6080">
                    <a:moveTo>
                      <a:pt x="96390" y="17010"/>
                    </a:moveTo>
                    <a:lnTo>
                      <a:pt x="0" y="0"/>
                    </a:lnTo>
                    <a:lnTo>
                      <a:pt x="0" y="125687"/>
                    </a:lnTo>
                    <a:cubicBezTo>
                      <a:pt x="0" y="131427"/>
                      <a:pt x="4653" y="136080"/>
                      <a:pt x="10393" y="136080"/>
                    </a:cubicBezTo>
                    <a:lnTo>
                      <a:pt x="10393" y="136080"/>
                    </a:lnTo>
                    <a:lnTo>
                      <a:pt x="176717" y="136080"/>
                    </a:lnTo>
                    <a:cubicBezTo>
                      <a:pt x="182457" y="136080"/>
                      <a:pt x="187110" y="131427"/>
                      <a:pt x="187110" y="125687"/>
                    </a:cubicBezTo>
                    <a:lnTo>
                      <a:pt x="187110" y="125687"/>
                    </a:lnTo>
                    <a:lnTo>
                      <a:pt x="187110" y="79380"/>
                    </a:lnTo>
                    <a:lnTo>
                      <a:pt x="96390" y="17010"/>
                    </a:lnTo>
                    <a:close/>
                  </a:path>
                </a:pathLst>
              </a:custGeom>
              <a:solidFill>
                <a:srgbClr val="185C37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7" name="자유형: 도형 236">
                <a:extLst>
                  <a:ext uri="{FF2B5EF4-FFF2-40B4-BE49-F238E27FC236}">
                    <a16:creationId xmlns:a16="http://schemas.microsoft.com/office/drawing/2014/main" id="{1A3D5FEC-0FBD-A860-7C94-F002E3985165}"/>
                  </a:ext>
                </a:extLst>
              </p:cNvPr>
              <p:cNvSpPr/>
              <p:nvPr/>
            </p:nvSpPr>
            <p:spPr>
              <a:xfrm>
                <a:off x="5540938" y="4698298"/>
                <a:ext cx="187110" cy="130410"/>
              </a:xfrm>
              <a:custGeom>
                <a:avLst/>
                <a:gdLst>
                  <a:gd name="connsiteX0" fmla="*/ 96390 w 187110"/>
                  <a:gd name="connsiteY0" fmla="*/ 0 h 130410"/>
                  <a:gd name="connsiteX1" fmla="*/ 10393 w 187110"/>
                  <a:gd name="connsiteY1" fmla="*/ 0 h 130410"/>
                  <a:gd name="connsiteX2" fmla="*/ 0 w 187110"/>
                  <a:gd name="connsiteY2" fmla="*/ 10393 h 130410"/>
                  <a:gd name="connsiteX3" fmla="*/ 0 w 187110"/>
                  <a:gd name="connsiteY3" fmla="*/ 10393 h 130410"/>
                  <a:gd name="connsiteX4" fmla="*/ 0 w 187110"/>
                  <a:gd name="connsiteY4" fmla="*/ 56700 h 130410"/>
                  <a:gd name="connsiteX5" fmla="*/ 96390 w 187110"/>
                  <a:gd name="connsiteY5" fmla="*/ 113400 h 130410"/>
                  <a:gd name="connsiteX6" fmla="*/ 147420 w 187110"/>
                  <a:gd name="connsiteY6" fmla="*/ 130410 h 130410"/>
                  <a:gd name="connsiteX7" fmla="*/ 187110 w 187110"/>
                  <a:gd name="connsiteY7" fmla="*/ 113400 h 130410"/>
                  <a:gd name="connsiteX8" fmla="*/ 187110 w 187110"/>
                  <a:gd name="connsiteY8" fmla="*/ 56700 h 130410"/>
                  <a:gd name="connsiteX9" fmla="*/ 96390 w 187110"/>
                  <a:gd name="connsiteY9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87110" h="130410">
                    <a:moveTo>
                      <a:pt x="96390" y="0"/>
                    </a:moveTo>
                    <a:lnTo>
                      <a:pt x="10393" y="0"/>
                    </a:lnTo>
                    <a:cubicBezTo>
                      <a:pt x="4653" y="0"/>
                      <a:pt x="0" y="4653"/>
                      <a:pt x="0" y="10393"/>
                    </a:cubicBezTo>
                    <a:cubicBezTo>
                      <a:pt x="0" y="10393"/>
                      <a:pt x="0" y="10393"/>
                      <a:pt x="0" y="10393"/>
                    </a:cubicBezTo>
                    <a:lnTo>
                      <a:pt x="0" y="56700"/>
                    </a:lnTo>
                    <a:lnTo>
                      <a:pt x="96390" y="113400"/>
                    </a:lnTo>
                    <a:lnTo>
                      <a:pt x="147420" y="130410"/>
                    </a:lnTo>
                    <a:lnTo>
                      <a:pt x="187110" y="113400"/>
                    </a:lnTo>
                    <a:lnTo>
                      <a:pt x="187110" y="56700"/>
                    </a:lnTo>
                    <a:lnTo>
                      <a:pt x="96390" y="0"/>
                    </a:lnTo>
                    <a:close/>
                  </a:path>
                </a:pathLst>
              </a:custGeom>
              <a:solidFill>
                <a:srgbClr val="21A366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8" name="자유형: 도형 237">
                <a:extLst>
                  <a:ext uri="{FF2B5EF4-FFF2-40B4-BE49-F238E27FC236}">
                    <a16:creationId xmlns:a16="http://schemas.microsoft.com/office/drawing/2014/main" id="{0DD3A760-C64F-DA2F-EFA1-FAF3786F2F28}"/>
                  </a:ext>
                </a:extLst>
              </p:cNvPr>
              <p:cNvSpPr/>
              <p:nvPr/>
            </p:nvSpPr>
            <p:spPr>
              <a:xfrm>
                <a:off x="5540938" y="4754998"/>
                <a:ext cx="96390" cy="56700"/>
              </a:xfrm>
              <a:custGeom>
                <a:avLst/>
                <a:gdLst>
                  <a:gd name="connsiteX0" fmla="*/ 0 w 96390"/>
                  <a:gd name="connsiteY0" fmla="*/ 0 h 56700"/>
                  <a:gd name="connsiteX1" fmla="*/ 96390 w 96390"/>
                  <a:gd name="connsiteY1" fmla="*/ 0 h 56700"/>
                  <a:gd name="connsiteX2" fmla="*/ 96390 w 96390"/>
                  <a:gd name="connsiteY2" fmla="*/ 56700 h 56700"/>
                  <a:gd name="connsiteX3" fmla="*/ 0 w 96390"/>
                  <a:gd name="connsiteY3" fmla="*/ 56700 h 56700"/>
                  <a:gd name="connsiteX4" fmla="*/ 0 w 9639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6390" h="56700">
                    <a:moveTo>
                      <a:pt x="0" y="0"/>
                    </a:moveTo>
                    <a:lnTo>
                      <a:pt x="96390" y="0"/>
                    </a:lnTo>
                    <a:lnTo>
                      <a:pt x="9639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39" name="자유형: 도형 238">
                <a:extLst>
                  <a:ext uri="{FF2B5EF4-FFF2-40B4-BE49-F238E27FC236}">
                    <a16:creationId xmlns:a16="http://schemas.microsoft.com/office/drawing/2014/main" id="{26D0454C-5983-4D50-5394-1297C4F7A14A}"/>
                  </a:ext>
                </a:extLst>
              </p:cNvPr>
              <p:cNvSpPr/>
              <p:nvPr/>
            </p:nvSpPr>
            <p:spPr>
              <a:xfrm>
                <a:off x="5540938" y="4743658"/>
                <a:ext cx="79380" cy="141750"/>
              </a:xfrm>
              <a:custGeom>
                <a:avLst/>
                <a:gdLst>
                  <a:gd name="connsiteX0" fmla="*/ 68987 w 79380"/>
                  <a:gd name="connsiteY0" fmla="*/ 0 h 141750"/>
                  <a:gd name="connsiteX1" fmla="*/ 0 w 79380"/>
                  <a:gd name="connsiteY1" fmla="*/ 0 h 141750"/>
                  <a:gd name="connsiteX2" fmla="*/ 0 w 79380"/>
                  <a:gd name="connsiteY2" fmla="*/ 141750 h 141750"/>
                  <a:gd name="connsiteX3" fmla="*/ 68987 w 79380"/>
                  <a:gd name="connsiteY3" fmla="*/ 141750 h 141750"/>
                  <a:gd name="connsiteX4" fmla="*/ 79380 w 79380"/>
                  <a:gd name="connsiteY4" fmla="*/ 131357 h 141750"/>
                  <a:gd name="connsiteX5" fmla="*/ 79380 w 79380"/>
                  <a:gd name="connsiteY5" fmla="*/ 10393 h 141750"/>
                  <a:gd name="connsiteX6" fmla="*/ 68987 w 7938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9380" h="141750">
                    <a:moveTo>
                      <a:pt x="6898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8987" y="141750"/>
                    </a:lnTo>
                    <a:cubicBezTo>
                      <a:pt x="74720" y="141731"/>
                      <a:pt x="79361" y="137089"/>
                      <a:pt x="79380" y="131357"/>
                    </a:cubicBezTo>
                    <a:lnTo>
                      <a:pt x="79380" y="10393"/>
                    </a:lnTo>
                    <a:cubicBezTo>
                      <a:pt x="79361" y="4661"/>
                      <a:pt x="74720" y="19"/>
                      <a:pt x="68987" y="0"/>
                    </a:cubicBezTo>
                    <a:close/>
                  </a:path>
                </a:pathLst>
              </a:custGeom>
              <a:solidFill>
                <a:srgbClr val="000000">
                  <a:alpha val="1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0" name="자유형: 도형 239">
                <a:extLst>
                  <a:ext uri="{FF2B5EF4-FFF2-40B4-BE49-F238E27FC236}">
                    <a16:creationId xmlns:a16="http://schemas.microsoft.com/office/drawing/2014/main" id="{A07C6D06-DBE3-49E3-22BE-8017D2C550A4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41750"/>
              </a:xfrm>
              <a:custGeom>
                <a:avLst/>
                <a:gdLst>
                  <a:gd name="connsiteX0" fmla="*/ 63317 w 73710"/>
                  <a:gd name="connsiteY0" fmla="*/ 0 h 141750"/>
                  <a:gd name="connsiteX1" fmla="*/ 0 w 73710"/>
                  <a:gd name="connsiteY1" fmla="*/ 0 h 141750"/>
                  <a:gd name="connsiteX2" fmla="*/ 0 w 73710"/>
                  <a:gd name="connsiteY2" fmla="*/ 141750 h 141750"/>
                  <a:gd name="connsiteX3" fmla="*/ 63317 w 73710"/>
                  <a:gd name="connsiteY3" fmla="*/ 141750 h 141750"/>
                  <a:gd name="connsiteX4" fmla="*/ 73710 w 73710"/>
                  <a:gd name="connsiteY4" fmla="*/ 131357 h 141750"/>
                  <a:gd name="connsiteX5" fmla="*/ 73710 w 73710"/>
                  <a:gd name="connsiteY5" fmla="*/ 10393 h 141750"/>
                  <a:gd name="connsiteX6" fmla="*/ 63317 w 73710"/>
                  <a:gd name="connsiteY6" fmla="*/ 0 h 14175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4175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41750"/>
                    </a:lnTo>
                    <a:lnTo>
                      <a:pt x="63317" y="141750"/>
                    </a:lnTo>
                    <a:cubicBezTo>
                      <a:pt x="69050" y="141731"/>
                      <a:pt x="73691" y="137089"/>
                      <a:pt x="73710" y="13135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1" name="자유형: 도형 240">
                <a:extLst>
                  <a:ext uri="{FF2B5EF4-FFF2-40B4-BE49-F238E27FC236}">
                    <a16:creationId xmlns:a16="http://schemas.microsoft.com/office/drawing/2014/main" id="{3070D434-E806-4374-2A6D-0B7F12C67326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73710" cy="130410"/>
              </a:xfrm>
              <a:custGeom>
                <a:avLst/>
                <a:gdLst>
                  <a:gd name="connsiteX0" fmla="*/ 63317 w 73710"/>
                  <a:gd name="connsiteY0" fmla="*/ 0 h 130410"/>
                  <a:gd name="connsiteX1" fmla="*/ 0 w 73710"/>
                  <a:gd name="connsiteY1" fmla="*/ 0 h 130410"/>
                  <a:gd name="connsiteX2" fmla="*/ 0 w 73710"/>
                  <a:gd name="connsiteY2" fmla="*/ 130410 h 130410"/>
                  <a:gd name="connsiteX3" fmla="*/ 63317 w 73710"/>
                  <a:gd name="connsiteY3" fmla="*/ 130410 h 130410"/>
                  <a:gd name="connsiteX4" fmla="*/ 73710 w 73710"/>
                  <a:gd name="connsiteY4" fmla="*/ 120017 h 130410"/>
                  <a:gd name="connsiteX5" fmla="*/ 73710 w 73710"/>
                  <a:gd name="connsiteY5" fmla="*/ 10393 h 130410"/>
                  <a:gd name="connsiteX6" fmla="*/ 63317 w 7371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73710" h="130410">
                    <a:moveTo>
                      <a:pt x="6331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63317" y="130410"/>
                    </a:lnTo>
                    <a:cubicBezTo>
                      <a:pt x="69050" y="130391"/>
                      <a:pt x="73691" y="125749"/>
                      <a:pt x="73710" y="120017"/>
                    </a:cubicBezTo>
                    <a:lnTo>
                      <a:pt x="73710" y="10393"/>
                    </a:lnTo>
                    <a:cubicBezTo>
                      <a:pt x="73691" y="4661"/>
                      <a:pt x="69050" y="19"/>
                      <a:pt x="6331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2" name="자유형: 도형 241">
                <a:extLst>
                  <a:ext uri="{FF2B5EF4-FFF2-40B4-BE49-F238E27FC236}">
                    <a16:creationId xmlns:a16="http://schemas.microsoft.com/office/drawing/2014/main" id="{F8EE884F-20BF-F8CD-8101-2D700906D453}"/>
                  </a:ext>
                </a:extLst>
              </p:cNvPr>
              <p:cNvSpPr/>
              <p:nvPr/>
            </p:nvSpPr>
            <p:spPr>
              <a:xfrm>
                <a:off x="5540938" y="4749328"/>
                <a:ext cx="68040" cy="130410"/>
              </a:xfrm>
              <a:custGeom>
                <a:avLst/>
                <a:gdLst>
                  <a:gd name="connsiteX0" fmla="*/ 57647 w 68040"/>
                  <a:gd name="connsiteY0" fmla="*/ 0 h 130410"/>
                  <a:gd name="connsiteX1" fmla="*/ 0 w 68040"/>
                  <a:gd name="connsiteY1" fmla="*/ 0 h 130410"/>
                  <a:gd name="connsiteX2" fmla="*/ 0 w 68040"/>
                  <a:gd name="connsiteY2" fmla="*/ 130410 h 130410"/>
                  <a:gd name="connsiteX3" fmla="*/ 57647 w 68040"/>
                  <a:gd name="connsiteY3" fmla="*/ 130410 h 130410"/>
                  <a:gd name="connsiteX4" fmla="*/ 68040 w 68040"/>
                  <a:gd name="connsiteY4" fmla="*/ 120017 h 130410"/>
                  <a:gd name="connsiteX5" fmla="*/ 68040 w 68040"/>
                  <a:gd name="connsiteY5" fmla="*/ 10393 h 130410"/>
                  <a:gd name="connsiteX6" fmla="*/ 57647 w 68040"/>
                  <a:gd name="connsiteY6" fmla="*/ 0 h 13041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68040" h="130410">
                    <a:moveTo>
                      <a:pt x="57647" y="0"/>
                    </a:moveTo>
                    <a:lnTo>
                      <a:pt x="0" y="0"/>
                    </a:lnTo>
                    <a:lnTo>
                      <a:pt x="0" y="130410"/>
                    </a:lnTo>
                    <a:lnTo>
                      <a:pt x="57647" y="130410"/>
                    </a:lnTo>
                    <a:cubicBezTo>
                      <a:pt x="63380" y="130391"/>
                      <a:pt x="68021" y="125749"/>
                      <a:pt x="68040" y="120017"/>
                    </a:cubicBezTo>
                    <a:lnTo>
                      <a:pt x="68040" y="10393"/>
                    </a:lnTo>
                    <a:cubicBezTo>
                      <a:pt x="68021" y="4661"/>
                      <a:pt x="63380" y="19"/>
                      <a:pt x="57647" y="0"/>
                    </a:cubicBezTo>
                    <a:close/>
                  </a:path>
                </a:pathLst>
              </a:custGeom>
              <a:solidFill>
                <a:srgbClr val="000000">
                  <a:alpha val="20000"/>
                </a:srgbClr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3" name="자유형: 도형 242">
                <a:extLst>
                  <a:ext uri="{FF2B5EF4-FFF2-40B4-BE49-F238E27FC236}">
                    <a16:creationId xmlns:a16="http://schemas.microsoft.com/office/drawing/2014/main" id="{D055F385-C0A6-4590-3932-84C342DC1D96}"/>
                  </a:ext>
                </a:extLst>
              </p:cNvPr>
              <p:cNvSpPr/>
              <p:nvPr/>
            </p:nvSpPr>
            <p:spPr>
              <a:xfrm>
                <a:off x="5484238" y="4749328"/>
                <a:ext cx="124740" cy="124740"/>
              </a:xfrm>
              <a:custGeom>
                <a:avLst/>
                <a:gdLst>
                  <a:gd name="connsiteX0" fmla="*/ 10393 w 124740"/>
                  <a:gd name="connsiteY0" fmla="*/ 0 h 124740"/>
                  <a:gd name="connsiteX1" fmla="*/ 114347 w 124740"/>
                  <a:gd name="connsiteY1" fmla="*/ 0 h 124740"/>
                  <a:gd name="connsiteX2" fmla="*/ 124740 w 124740"/>
                  <a:gd name="connsiteY2" fmla="*/ 10393 h 124740"/>
                  <a:gd name="connsiteX3" fmla="*/ 124740 w 124740"/>
                  <a:gd name="connsiteY3" fmla="*/ 114347 h 124740"/>
                  <a:gd name="connsiteX4" fmla="*/ 114347 w 124740"/>
                  <a:gd name="connsiteY4" fmla="*/ 124740 h 124740"/>
                  <a:gd name="connsiteX5" fmla="*/ 10393 w 124740"/>
                  <a:gd name="connsiteY5" fmla="*/ 124740 h 124740"/>
                  <a:gd name="connsiteX6" fmla="*/ 0 w 124740"/>
                  <a:gd name="connsiteY6" fmla="*/ 114347 h 124740"/>
                  <a:gd name="connsiteX7" fmla="*/ 0 w 124740"/>
                  <a:gd name="connsiteY7" fmla="*/ 10393 h 124740"/>
                  <a:gd name="connsiteX8" fmla="*/ 10393 w 124740"/>
                  <a:gd name="connsiteY8" fmla="*/ 0 h 1247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</a:cxnLst>
                <a:rect l="l" t="t" r="r" b="b"/>
                <a:pathLst>
                  <a:path w="124740" h="124740">
                    <a:moveTo>
                      <a:pt x="10393" y="0"/>
                    </a:moveTo>
                    <a:lnTo>
                      <a:pt x="114347" y="0"/>
                    </a:lnTo>
                    <a:cubicBezTo>
                      <a:pt x="120087" y="0"/>
                      <a:pt x="124740" y="4653"/>
                      <a:pt x="124740" y="10393"/>
                    </a:cubicBezTo>
                    <a:lnTo>
                      <a:pt x="124740" y="114347"/>
                    </a:lnTo>
                    <a:cubicBezTo>
                      <a:pt x="124740" y="120087"/>
                      <a:pt x="120087" y="124740"/>
                      <a:pt x="114347" y="124740"/>
                    </a:cubicBezTo>
                    <a:lnTo>
                      <a:pt x="10393" y="124740"/>
                    </a:lnTo>
                    <a:cubicBezTo>
                      <a:pt x="4653" y="124740"/>
                      <a:pt x="0" y="120087"/>
                      <a:pt x="0" y="114347"/>
                    </a:cubicBezTo>
                    <a:lnTo>
                      <a:pt x="0" y="10393"/>
                    </a:lnTo>
                    <a:cubicBezTo>
                      <a:pt x="0" y="4653"/>
                      <a:pt x="4653" y="0"/>
                      <a:pt x="10393" y="0"/>
                    </a:cubicBezTo>
                    <a:close/>
                  </a:path>
                </a:pathLst>
              </a:custGeom>
              <a:gradFill>
                <a:gsLst>
                  <a:gs pos="0">
                    <a:srgbClr val="18884F"/>
                  </a:gs>
                  <a:gs pos="50000">
                    <a:srgbClr val="117E43"/>
                  </a:gs>
                  <a:gs pos="100000">
                    <a:srgbClr val="0B6631"/>
                  </a:gs>
                </a:gsLst>
                <a:lin ang="3599921" scaled="1"/>
              </a:gra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4" name="자유형: 도형 243">
                <a:extLst>
                  <a:ext uri="{FF2B5EF4-FFF2-40B4-BE49-F238E27FC236}">
                    <a16:creationId xmlns:a16="http://schemas.microsoft.com/office/drawing/2014/main" id="{3E4393EB-776F-67E4-28D7-DD579BC30BF5}"/>
                  </a:ext>
                </a:extLst>
              </p:cNvPr>
              <p:cNvSpPr/>
              <p:nvPr/>
            </p:nvSpPr>
            <p:spPr>
              <a:xfrm>
                <a:off x="5516426" y="4777910"/>
                <a:ext cx="60362" cy="67569"/>
              </a:xfrm>
              <a:custGeom>
                <a:avLst/>
                <a:gdLst>
                  <a:gd name="connsiteX0" fmla="*/ 0 w 60362"/>
                  <a:gd name="connsiteY0" fmla="*/ 67569 h 67569"/>
                  <a:gd name="connsiteX1" fmla="*/ 21864 w 60362"/>
                  <a:gd name="connsiteY1" fmla="*/ 33691 h 67569"/>
                  <a:gd name="connsiteX2" fmla="*/ 1831 w 60362"/>
                  <a:gd name="connsiteY2" fmla="*/ 0 h 67569"/>
                  <a:gd name="connsiteX3" fmla="*/ 17946 w 60362"/>
                  <a:gd name="connsiteY3" fmla="*/ 0 h 67569"/>
                  <a:gd name="connsiteX4" fmla="*/ 28877 w 60362"/>
                  <a:gd name="connsiteY4" fmla="*/ 21546 h 67569"/>
                  <a:gd name="connsiteX5" fmla="*/ 30953 w 60362"/>
                  <a:gd name="connsiteY5" fmla="*/ 26116 h 67569"/>
                  <a:gd name="connsiteX6" fmla="*/ 31094 w 60362"/>
                  <a:gd name="connsiteY6" fmla="*/ 26116 h 67569"/>
                  <a:gd name="connsiteX7" fmla="*/ 33362 w 60362"/>
                  <a:gd name="connsiteY7" fmla="*/ 21359 h 67569"/>
                  <a:gd name="connsiteX8" fmla="*/ 45048 w 60362"/>
                  <a:gd name="connsiteY8" fmla="*/ 11 h 67569"/>
                  <a:gd name="connsiteX9" fmla="*/ 59841 w 60362"/>
                  <a:gd name="connsiteY9" fmla="*/ 11 h 67569"/>
                  <a:gd name="connsiteX10" fmla="*/ 39299 w 60362"/>
                  <a:gd name="connsiteY10" fmla="*/ 33504 h 67569"/>
                  <a:gd name="connsiteX11" fmla="*/ 60363 w 60362"/>
                  <a:gd name="connsiteY11" fmla="*/ 67569 h 67569"/>
                  <a:gd name="connsiteX12" fmla="*/ 44623 w 60362"/>
                  <a:gd name="connsiteY12" fmla="*/ 67569 h 67569"/>
                  <a:gd name="connsiteX13" fmla="*/ 31996 w 60362"/>
                  <a:gd name="connsiteY13" fmla="*/ 43920 h 67569"/>
                  <a:gd name="connsiteX14" fmla="*/ 30488 w 60362"/>
                  <a:gd name="connsiteY14" fmla="*/ 40762 h 67569"/>
                  <a:gd name="connsiteX15" fmla="*/ 30301 w 60362"/>
                  <a:gd name="connsiteY15" fmla="*/ 40762 h 67569"/>
                  <a:gd name="connsiteX16" fmla="*/ 28838 w 60362"/>
                  <a:gd name="connsiteY16" fmla="*/ 43823 h 67569"/>
                  <a:gd name="connsiteX17" fmla="*/ 15836 w 60362"/>
                  <a:gd name="connsiteY17" fmla="*/ 67569 h 67569"/>
                  <a:gd name="connsiteX18" fmla="*/ 0 w 60362"/>
                  <a:gd name="connsiteY18" fmla="*/ 67569 h 675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  <a:cxn ang="0">
                    <a:pos x="connsiteX14" y="connsiteY14"/>
                  </a:cxn>
                  <a:cxn ang="0">
                    <a:pos x="connsiteX15" y="connsiteY15"/>
                  </a:cxn>
                  <a:cxn ang="0">
                    <a:pos x="connsiteX16" y="connsiteY16"/>
                  </a:cxn>
                  <a:cxn ang="0">
                    <a:pos x="connsiteX17" y="connsiteY17"/>
                  </a:cxn>
                  <a:cxn ang="0">
                    <a:pos x="connsiteX18" y="connsiteY18"/>
                  </a:cxn>
                </a:cxnLst>
                <a:rect l="l" t="t" r="r" b="b"/>
                <a:pathLst>
                  <a:path w="60362" h="67569">
                    <a:moveTo>
                      <a:pt x="0" y="67569"/>
                    </a:moveTo>
                    <a:lnTo>
                      <a:pt x="21864" y="33691"/>
                    </a:lnTo>
                    <a:lnTo>
                      <a:pt x="1831" y="0"/>
                    </a:lnTo>
                    <a:lnTo>
                      <a:pt x="17946" y="0"/>
                    </a:lnTo>
                    <a:lnTo>
                      <a:pt x="28877" y="21546"/>
                    </a:lnTo>
                    <a:cubicBezTo>
                      <a:pt x="29887" y="23593"/>
                      <a:pt x="30578" y="25112"/>
                      <a:pt x="30953" y="26116"/>
                    </a:cubicBezTo>
                    <a:lnTo>
                      <a:pt x="31094" y="26116"/>
                    </a:lnTo>
                    <a:cubicBezTo>
                      <a:pt x="31813" y="24483"/>
                      <a:pt x="32569" y="22897"/>
                      <a:pt x="33362" y="21359"/>
                    </a:cubicBezTo>
                    <a:lnTo>
                      <a:pt x="45048" y="11"/>
                    </a:lnTo>
                    <a:lnTo>
                      <a:pt x="59841" y="11"/>
                    </a:lnTo>
                    <a:lnTo>
                      <a:pt x="39299" y="33504"/>
                    </a:lnTo>
                    <a:lnTo>
                      <a:pt x="60363" y="67569"/>
                    </a:lnTo>
                    <a:lnTo>
                      <a:pt x="44623" y="67569"/>
                    </a:lnTo>
                    <a:lnTo>
                      <a:pt x="31996" y="43920"/>
                    </a:lnTo>
                    <a:cubicBezTo>
                      <a:pt x="31401" y="42914"/>
                      <a:pt x="30896" y="41857"/>
                      <a:pt x="30488" y="40762"/>
                    </a:cubicBezTo>
                    <a:lnTo>
                      <a:pt x="30301" y="40762"/>
                    </a:lnTo>
                    <a:cubicBezTo>
                      <a:pt x="29931" y="41834"/>
                      <a:pt x="29440" y="42862"/>
                      <a:pt x="28838" y="43823"/>
                    </a:cubicBezTo>
                    <a:lnTo>
                      <a:pt x="15836" y="67569"/>
                    </a:lnTo>
                    <a:lnTo>
                      <a:pt x="0" y="67569"/>
                    </a:lnTo>
                    <a:close/>
                  </a:path>
                </a:pathLst>
              </a:custGeom>
              <a:solidFill>
                <a:srgbClr val="FFFFFF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5" name="자유형: 도형 244">
                <a:extLst>
                  <a:ext uri="{FF2B5EF4-FFF2-40B4-BE49-F238E27FC236}">
                    <a16:creationId xmlns:a16="http://schemas.microsoft.com/office/drawing/2014/main" id="{7ECE46A3-FED3-87C4-10D5-7D021F9C015E}"/>
                  </a:ext>
                </a:extLst>
              </p:cNvPr>
              <p:cNvSpPr/>
              <p:nvPr/>
            </p:nvSpPr>
            <p:spPr>
              <a:xfrm>
                <a:off x="5637328" y="4698298"/>
                <a:ext cx="90720" cy="56700"/>
              </a:xfrm>
              <a:custGeom>
                <a:avLst/>
                <a:gdLst>
                  <a:gd name="connsiteX0" fmla="*/ 80327 w 90720"/>
                  <a:gd name="connsiteY0" fmla="*/ 0 h 56700"/>
                  <a:gd name="connsiteX1" fmla="*/ 0 w 90720"/>
                  <a:gd name="connsiteY1" fmla="*/ 0 h 56700"/>
                  <a:gd name="connsiteX2" fmla="*/ 0 w 90720"/>
                  <a:gd name="connsiteY2" fmla="*/ 56700 h 56700"/>
                  <a:gd name="connsiteX3" fmla="*/ 90720 w 90720"/>
                  <a:gd name="connsiteY3" fmla="*/ 56700 h 56700"/>
                  <a:gd name="connsiteX4" fmla="*/ 90720 w 90720"/>
                  <a:gd name="connsiteY4" fmla="*/ 10393 h 56700"/>
                  <a:gd name="connsiteX5" fmla="*/ 80327 w 90720"/>
                  <a:gd name="connsiteY5" fmla="*/ 0 h 56700"/>
                  <a:gd name="connsiteX6" fmla="*/ 80327 w 90720"/>
                  <a:gd name="connsiteY6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90720" h="56700">
                    <a:moveTo>
                      <a:pt x="80327" y="0"/>
                    </a:moveTo>
                    <a:lnTo>
                      <a:pt x="0" y="0"/>
                    </a:lnTo>
                    <a:lnTo>
                      <a:pt x="0" y="56700"/>
                    </a:lnTo>
                    <a:lnTo>
                      <a:pt x="90720" y="56700"/>
                    </a:lnTo>
                    <a:lnTo>
                      <a:pt x="90720" y="10393"/>
                    </a:lnTo>
                    <a:cubicBezTo>
                      <a:pt x="90720" y="4653"/>
                      <a:pt x="86067" y="0"/>
                      <a:pt x="80327" y="0"/>
                    </a:cubicBezTo>
                    <a:lnTo>
                      <a:pt x="80327" y="0"/>
                    </a:lnTo>
                    <a:close/>
                  </a:path>
                </a:pathLst>
              </a:custGeom>
              <a:solidFill>
                <a:srgbClr val="33C48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  <p:sp>
            <p:nvSpPr>
              <p:cNvPr id="246" name="자유형: 도형 245">
                <a:extLst>
                  <a:ext uri="{FF2B5EF4-FFF2-40B4-BE49-F238E27FC236}">
                    <a16:creationId xmlns:a16="http://schemas.microsoft.com/office/drawing/2014/main" id="{245DE7B8-749F-AE74-0DF4-7423E67F158E}"/>
                  </a:ext>
                </a:extLst>
              </p:cNvPr>
              <p:cNvSpPr/>
              <p:nvPr/>
            </p:nvSpPr>
            <p:spPr>
              <a:xfrm>
                <a:off x="5637328" y="4811698"/>
                <a:ext cx="90720" cy="56700"/>
              </a:xfrm>
              <a:custGeom>
                <a:avLst/>
                <a:gdLst>
                  <a:gd name="connsiteX0" fmla="*/ 0 w 90720"/>
                  <a:gd name="connsiteY0" fmla="*/ 0 h 56700"/>
                  <a:gd name="connsiteX1" fmla="*/ 90720 w 90720"/>
                  <a:gd name="connsiteY1" fmla="*/ 0 h 56700"/>
                  <a:gd name="connsiteX2" fmla="*/ 90720 w 90720"/>
                  <a:gd name="connsiteY2" fmla="*/ 56700 h 56700"/>
                  <a:gd name="connsiteX3" fmla="*/ 0 w 90720"/>
                  <a:gd name="connsiteY3" fmla="*/ 56700 h 56700"/>
                  <a:gd name="connsiteX4" fmla="*/ 0 w 90720"/>
                  <a:gd name="connsiteY4" fmla="*/ 0 h 567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0720" h="56700">
                    <a:moveTo>
                      <a:pt x="0" y="0"/>
                    </a:moveTo>
                    <a:lnTo>
                      <a:pt x="90720" y="0"/>
                    </a:lnTo>
                    <a:lnTo>
                      <a:pt x="90720" y="56700"/>
                    </a:lnTo>
                    <a:lnTo>
                      <a:pt x="0" y="5670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107C41"/>
              </a:solidFill>
              <a:ln w="104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ko-KR" altLang="en-US" sz="800">
                  <a:latin typeface="Pretendard Light" panose="02000403000000020004" pitchFamily="2" charset="-127"/>
                  <a:ea typeface="Pretendard Light" panose="02000403000000020004" pitchFamily="2" charset="-127"/>
                  <a:cs typeface="Pretendard Light" panose="02000403000000020004" pitchFamily="2" charset="-127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609067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그룹 28">
            <a:extLst>
              <a:ext uri="{FF2B5EF4-FFF2-40B4-BE49-F238E27FC236}">
                <a16:creationId xmlns:a16="http://schemas.microsoft.com/office/drawing/2014/main" id="{44FA7B9E-2CC2-D4AD-1BC3-F5229D2D5CD7}"/>
              </a:ext>
            </a:extLst>
          </p:cNvPr>
          <p:cNvGrpSpPr/>
          <p:nvPr/>
        </p:nvGrpSpPr>
        <p:grpSpPr>
          <a:xfrm>
            <a:off x="2974942" y="5148728"/>
            <a:ext cx="908117" cy="258764"/>
            <a:chOff x="6235360" y="3884682"/>
            <a:chExt cx="1614430" cy="46002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C9CCB85-6691-598B-72BB-A54B6F51E7D2}"/>
                </a:ext>
              </a:extLst>
            </p:cNvPr>
            <p:cNvGrpSpPr/>
            <p:nvPr/>
          </p:nvGrpSpPr>
          <p:grpSpPr>
            <a:xfrm>
              <a:off x="6235360" y="3884682"/>
              <a:ext cx="1614430" cy="460025"/>
              <a:chOff x="6235360" y="3884682"/>
              <a:chExt cx="1614430" cy="460025"/>
            </a:xfrm>
          </p:grpSpPr>
          <p:sp>
            <p:nvSpPr>
              <p:cNvPr id="32" name="직사각형 31">
                <a:extLst>
                  <a:ext uri="{FF2B5EF4-FFF2-40B4-BE49-F238E27FC236}">
                    <a16:creationId xmlns:a16="http://schemas.microsoft.com/office/drawing/2014/main" id="{F77274F5-F1BB-D626-ECE0-7426F27171FE}"/>
                  </a:ext>
                </a:extLst>
              </p:cNvPr>
              <p:cNvSpPr/>
              <p:nvPr/>
            </p:nvSpPr>
            <p:spPr>
              <a:xfrm>
                <a:off x="6235360" y="3884682"/>
                <a:ext cx="1614430" cy="460025"/>
              </a:xfrm>
              <a:prstGeom prst="rect">
                <a:avLst/>
              </a:prstGeom>
              <a:solidFill>
                <a:srgbClr val="E1F2FF"/>
              </a:solidFill>
              <a:ln w="12700">
                <a:solidFill>
                  <a:schemeClr val="bg1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013" dirty="0"/>
              </a:p>
            </p:txBody>
          </p:sp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3DE51F70-5333-6599-E15C-84FD1791C72F}"/>
                  </a:ext>
                </a:extLst>
              </p:cNvPr>
              <p:cNvGrpSpPr/>
              <p:nvPr/>
            </p:nvGrpSpPr>
            <p:grpSpPr>
              <a:xfrm>
                <a:off x="6497269" y="3988694"/>
                <a:ext cx="988702" cy="252000"/>
                <a:chOff x="6520536" y="4032698"/>
                <a:chExt cx="988702" cy="252000"/>
              </a:xfrm>
            </p:grpSpPr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CE1AF02D-42E6-5BCC-0F01-7F8AD26C8963}"/>
                    </a:ext>
                  </a:extLst>
                </p:cNvPr>
                <p:cNvSpPr txBox="1"/>
                <p:nvPr/>
              </p:nvSpPr>
              <p:spPr>
                <a:xfrm>
                  <a:off x="6775386" y="4050860"/>
                  <a:ext cx="733852" cy="215559"/>
                </a:xfrm>
                <a:prstGeom prst="rect">
                  <a:avLst/>
                </a:prstGeom>
                <a:noFill/>
              </p:spPr>
              <p:txBody>
                <a:bodyPr wrap="none" lIns="40500" tIns="0" rIns="0" bIns="0" rtlCol="0" anchor="b">
                  <a:spAutoFit/>
                </a:bodyPr>
                <a:lstStyle/>
                <a:p>
                  <a:pPr algn="ctr"/>
                  <a:r>
                    <a:rPr lang="ko-KR" altLang="en-US" sz="788" dirty="0">
                      <a:latin typeface="Pretendard" panose="02000503000000020004" pitchFamily="2" charset="-127"/>
                      <a:ea typeface="Pretendard" panose="02000503000000020004" pitchFamily="2" charset="-127"/>
                      <a:cs typeface="Pretendard" panose="02000503000000020004" pitchFamily="2" charset="-127"/>
                    </a:rPr>
                    <a:t>웹 사이트</a:t>
                  </a:r>
                  <a:endParaRPr lang="ko-KR" altLang="en-US" sz="1013" dirty="0">
                    <a:latin typeface="Pretendard" panose="02000503000000020004" pitchFamily="2" charset="-127"/>
                    <a:ea typeface="Pretendard" panose="02000503000000020004" pitchFamily="2" charset="-127"/>
                    <a:cs typeface="Pretendard" panose="02000503000000020004" pitchFamily="2" charset="-127"/>
                  </a:endParaRPr>
                </a:p>
              </p:txBody>
            </p:sp>
            <p:pic>
              <p:nvPicPr>
                <p:cNvPr id="35" name="그림 34" descr="원, 상징, 로고, 그래픽이(가) 표시된 사진&#10;&#10;AI 생성 콘텐츠는 정확하지 않을 수 있습니다.">
                  <a:extLst>
                    <a:ext uri="{FF2B5EF4-FFF2-40B4-BE49-F238E27FC236}">
                      <a16:creationId xmlns:a16="http://schemas.microsoft.com/office/drawing/2014/main" id="{D8F48D50-C48E-F585-E3C2-170356635DC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 rotWithShape="1">
                <a:blip r:embed="rId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4102" t="4102" r="4458" b="4458"/>
                <a:stretch>
                  <a:fillRect/>
                </a:stretch>
              </p:blipFill>
              <p:spPr>
                <a:xfrm>
                  <a:off x="6520536" y="4032698"/>
                  <a:ext cx="252000" cy="252000"/>
                </a:xfrm>
                <a:prstGeom prst="ellipse">
                  <a:avLst/>
                </a:prstGeom>
              </p:spPr>
            </p:pic>
          </p:grpSp>
        </p:grpSp>
        <p:sp>
          <p:nvSpPr>
            <p:cNvPr id="31" name="직사각형 30">
              <a:hlinkClick r:id="rId3" tooltip="웹사이트 보기"/>
              <a:extLst>
                <a:ext uri="{FF2B5EF4-FFF2-40B4-BE49-F238E27FC236}">
                  <a16:creationId xmlns:a16="http://schemas.microsoft.com/office/drawing/2014/main" id="{1A03042F-98CC-0AB7-791E-04FF0B69EA34}"/>
                </a:ext>
              </a:extLst>
            </p:cNvPr>
            <p:cNvSpPr/>
            <p:nvPr/>
          </p:nvSpPr>
          <p:spPr>
            <a:xfrm>
              <a:off x="6235360" y="3884682"/>
              <a:ext cx="1614430" cy="460025"/>
            </a:xfrm>
            <a:prstGeom prst="rect">
              <a:avLst/>
            </a:prstGeom>
            <a:noFill/>
            <a:ln w="12700"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013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B4DFE8-2728-00C3-80FE-4211F48B046F}"/>
              </a:ext>
            </a:extLst>
          </p:cNvPr>
          <p:cNvSpPr txBox="1"/>
          <p:nvPr/>
        </p:nvSpPr>
        <p:spPr>
          <a:xfrm>
            <a:off x="1801311" y="4356297"/>
            <a:ext cx="3255378" cy="415498"/>
          </a:xfrm>
          <a:prstGeom prst="rect">
            <a:avLst/>
          </a:prstGeom>
          <a:noFill/>
          <a:effectLst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en-US" altLang="ko-KR" sz="2700" dirty="0">
                <a:latin typeface="페이퍼로지 7 Bold" pitchFamily="2" charset="-127"/>
                <a:ea typeface="페이퍼로지 7 Bold" pitchFamily="2" charset="-127"/>
                <a:cs typeface="Pretendard" panose="02000503000000020004" pitchFamily="2" charset="-127"/>
              </a:rPr>
              <a:t>End Of Document</a:t>
            </a:r>
            <a:endParaRPr lang="ko-KR" altLang="en-US" sz="3375" dirty="0">
              <a:latin typeface="페이퍼로지 7 Bold" pitchFamily="2" charset="-127"/>
              <a:ea typeface="페이퍼로지 7 Bold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6E974D0-8909-D09A-FD66-646726071125}"/>
              </a:ext>
            </a:extLst>
          </p:cNvPr>
          <p:cNvSpPr txBox="1"/>
          <p:nvPr/>
        </p:nvSpPr>
        <p:spPr>
          <a:xfrm>
            <a:off x="1915766" y="4911195"/>
            <a:ext cx="3026470" cy="121252"/>
          </a:xfrm>
          <a:prstGeom prst="rect">
            <a:avLst/>
          </a:prstGeom>
          <a:noFill/>
        </p:spPr>
        <p:txBody>
          <a:bodyPr wrap="none" lIns="0" tIns="0" rIns="0" bIns="0" rtlCol="0" anchor="b">
            <a:spAutoFit/>
          </a:bodyPr>
          <a:lstStyle/>
          <a:p>
            <a:pPr algn="ctr"/>
            <a:r>
              <a:rPr lang="ko-KR" altLang="en-US" sz="788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저의 포트폴리오 문서들은 아래의 링크를 통해 자세하게 확인하실 수 있습니다</a:t>
            </a:r>
            <a:r>
              <a:rPr lang="en-US" altLang="ko-KR" sz="788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.</a:t>
            </a:r>
            <a:endParaRPr lang="ko-KR" altLang="en-US" sz="1013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8412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 테마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테마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11687</TotalTime>
  <Words>322</Words>
  <Application>Microsoft Office PowerPoint</Application>
  <PresentationFormat>A4 용지(210x297mm)</PresentationFormat>
  <Paragraphs>85</Paragraphs>
  <Slides>2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11" baseType="lpstr">
      <vt:lpstr>Pretendard</vt:lpstr>
      <vt:lpstr>Pretendard Light</vt:lpstr>
      <vt:lpstr>Pretendard SemiBold</vt:lpstr>
      <vt:lpstr>맑은 고딕</vt:lpstr>
      <vt:lpstr>페이퍼로지 7 Bold</vt:lpstr>
      <vt:lpstr>Aptos</vt:lpstr>
      <vt:lpstr>Aptos Display</vt:lpstr>
      <vt:lpstr>Arial</vt:lpstr>
      <vt:lpstr>Office 테마</vt:lpstr>
      <vt:lpstr>소개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홍진선(2017184037)</dc:creator>
  <cp:lastModifiedBy>홍진선(2017184037)</cp:lastModifiedBy>
  <cp:revision>542</cp:revision>
  <dcterms:created xsi:type="dcterms:W3CDTF">2025-06-06T11:22:44Z</dcterms:created>
  <dcterms:modified xsi:type="dcterms:W3CDTF">2025-09-27T08:19:03Z</dcterms:modified>
</cp:coreProperties>
</file>