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375" r:id="rId2"/>
    <p:sldId id="374" r:id="rId3"/>
    <p:sldId id="373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pos="6023" userDrawn="1">
          <p15:clr>
            <a:srgbClr val="F26B43"/>
          </p15:clr>
        </p15:guide>
        <p15:guide id="4" orient="horz" pos="217" userDrawn="1">
          <p15:clr>
            <a:srgbClr val="F26B43"/>
          </p15:clr>
        </p15:guide>
        <p15:guide id="6" pos="119" userDrawn="1">
          <p15:clr>
            <a:srgbClr val="F26B43"/>
          </p15:clr>
        </p15:guide>
        <p15:guide id="7" pos="4201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2FF"/>
    <a:srgbClr val="00AA55"/>
    <a:srgbClr val="006633"/>
    <a:srgbClr val="E0FFE6"/>
    <a:srgbClr val="CC0000"/>
    <a:srgbClr val="FFE0E0"/>
    <a:srgbClr val="FAFCBC"/>
    <a:srgbClr val="FBDDD9"/>
    <a:srgbClr val="D4CFC5"/>
    <a:srgbClr val="BD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13" autoAdjust="0"/>
    <p:restoredTop sz="92277" autoAdjust="0"/>
  </p:normalViewPr>
  <p:slideViewPr>
    <p:cSldViewPr snapToGrid="0" showGuides="1">
      <p:cViewPr>
        <p:scale>
          <a:sx n="100" d="100"/>
          <a:sy n="100" d="100"/>
        </p:scale>
        <p:origin x="1867" y="58"/>
      </p:cViewPr>
      <p:guideLst>
        <p:guide orient="horz" pos="3120"/>
        <p:guide pos="2160"/>
        <p:guide orient="horz" pos="6023"/>
        <p:guide orient="horz" pos="217"/>
        <p:guide pos="119"/>
        <p:guide pos="420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909635C-506B-5B09-E7D0-A37BC06A70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F18AFD-742F-D27D-6E35-B6CA06F31C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82122-47F5-4500-9A5E-ECBCFFE66B5B}" type="datetimeFigureOut">
              <a:rPr lang="ko-KR" altLang="en-US" smtClean="0"/>
              <a:t>2025-09-27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D2CECD-702F-EBD7-8B4C-FFEE22767E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182E80-221A-74B7-592A-D1E4C57C6A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B707A-7D80-4FB1-BF84-AAC0CF741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4079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DAF4C-20C0-4A95-ABB7-DD59F513659F}" type="datetimeFigureOut">
              <a:rPr lang="ko-KR" altLang="en-US" smtClean="0"/>
              <a:t>2025-09-27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0EA2E-53D6-4215-8D3D-62EB7211A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7048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8D61A8-39DC-61C9-01AE-9B6D85897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BB8D7F7-C920-FA3E-9FA1-2A160B638C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EA9E601-98AC-9DF5-A8F7-259B15AE1A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7876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8C56-4301-457F-967F-99F3B7878E16}" type="datetime1">
              <a:rPr lang="ko-KR" altLang="en-US" smtClean="0"/>
              <a:t>2025-09-27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8322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0594-50DB-4028-A24E-898C6709A3F3}" type="datetime1">
              <a:rPr lang="ko-KR" altLang="en-US" smtClean="0"/>
              <a:t>2025-09-27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65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A0E18-1C58-4FAA-85CB-5A305034E0E1}" type="datetime1">
              <a:rPr lang="ko-KR" altLang="en-US" smtClean="0"/>
              <a:t>2025-09-27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04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230D7-30EF-4EDF-9910-954B0022B768}" type="datetime1">
              <a:rPr lang="ko-KR" altLang="en-US" smtClean="0"/>
              <a:t>2025-09-27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28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F712E-CE92-4393-8024-29BDBC32705A}" type="datetime1">
              <a:rPr lang="ko-KR" altLang="en-US" smtClean="0"/>
              <a:t>2025-09-27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66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034D-7417-4E1F-8296-1277C00A5DFD}" type="datetime1">
              <a:rPr lang="ko-KR" altLang="en-US" smtClean="0"/>
              <a:t>2025-09-27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450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0984-8026-4E4C-B798-EFE436542267}" type="datetime1">
              <a:rPr lang="ko-KR" altLang="en-US" smtClean="0"/>
              <a:t>2025-09-27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319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EA67-330A-4413-8FE3-8808C2B59274}" type="datetime1">
              <a:rPr lang="ko-KR" altLang="en-US" smtClean="0"/>
              <a:t>2025-09-27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559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4E28-8682-4AB7-8D29-F0EAC2181555}" type="datetime1">
              <a:rPr lang="ko-KR" altLang="en-US" smtClean="0"/>
              <a:t>2025-09-27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011103" y="9708800"/>
            <a:ext cx="1543050" cy="145700"/>
          </a:xfrm>
        </p:spPr>
        <p:txBody>
          <a:bodyPr/>
          <a:lstStyle/>
          <a:p>
            <a:r>
              <a:rPr lang="en-US" altLang="ko-KR"/>
              <a:t>p.</a:t>
            </a:r>
            <a:fld id="{070F40F9-ACE8-4B8E-BEF3-4D4725501AF7}" type="slidenum">
              <a:rPr lang="ko-KR" altLang="en-US" smtClean="0"/>
              <a:pPr/>
              <a:t>‹#›</a:t>
            </a:fld>
            <a:r>
              <a:rPr lang="en-US" altLang="ko-KR"/>
              <a:t>/8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6779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6A000-8508-461F-B1A0-B3F4C376316B}" type="datetime1">
              <a:rPr lang="ko-KR" altLang="en-US" smtClean="0"/>
              <a:t>2025-09-27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732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F515-356C-4665-B776-A5F7C21BFC85}" type="datetime1">
              <a:rPr lang="ko-KR" altLang="en-US" smtClean="0"/>
              <a:t>2025-09-27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70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75FEE0-744A-4C8F-A501-D9C1A43ABDAD}" type="datetime1">
              <a:rPr lang="ko-KR" altLang="en-US" smtClean="0"/>
              <a:t>2025-09-27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78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hjsportfoliolist.netlify.app/pages/noa/noa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hjsportfoliolist.netlify.app/pages/btp/bt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jsportfoliolist.netlify.app/pages/tukorea/tukorea" TargetMode="External"/><Relationship Id="rId2" Type="http://schemas.openxmlformats.org/officeDocument/2006/relationships/hyperlink" Target="https://hjsportfoliolist.netlify.app/pages/esteria/esteria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995D3-9793-BD98-ABE8-783227D07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A8BB0FA-3C22-323A-F364-AC86E7C3E9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700678"/>
              </p:ext>
            </p:extLst>
          </p:nvPr>
        </p:nvGraphicFramePr>
        <p:xfrm>
          <a:off x="1500459" y="1495865"/>
          <a:ext cx="1801935" cy="1119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400">
                  <a:extLst>
                    <a:ext uri="{9D8B030D-6E8A-4147-A177-3AD203B41FA5}">
                      <a16:colId xmlns:a16="http://schemas.microsoft.com/office/drawing/2014/main" val="1073248805"/>
                    </a:ext>
                  </a:extLst>
                </a:gridCol>
                <a:gridCol w="136105">
                  <a:extLst>
                    <a:ext uri="{9D8B030D-6E8A-4147-A177-3AD203B41FA5}">
                      <a16:colId xmlns:a16="http://schemas.microsoft.com/office/drawing/2014/main" val="2910123102"/>
                    </a:ext>
                  </a:extLst>
                </a:gridCol>
                <a:gridCol w="1075430">
                  <a:extLst>
                    <a:ext uri="{9D8B030D-6E8A-4147-A177-3AD203B41FA5}">
                      <a16:colId xmlns:a16="http://schemas.microsoft.com/office/drawing/2014/main" val="6037233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이름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51435" marR="51435" marT="25718" marB="25718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: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홍진선</a:t>
                      </a: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012168"/>
                  </a:ext>
                </a:extLst>
              </a:tr>
              <a:tr h="122400">
                <a:tc>
                  <a:txBody>
                    <a:bodyPr/>
                    <a:lstStyle/>
                    <a:p>
                      <a:pPr algn="dist" latinLnBrk="1"/>
                      <a:endParaRPr lang="en-US" altLang="ko-KR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51435" marR="51435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7548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생년월일</a:t>
                      </a:r>
                    </a:p>
                  </a:txBody>
                  <a:tcPr marL="51435" marR="51435" marT="25718" marB="25718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: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1996.09.13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025082"/>
                  </a:ext>
                </a:extLst>
              </a:tr>
              <a:tr h="121500">
                <a:tc>
                  <a:txBody>
                    <a:bodyPr/>
                    <a:lstStyle/>
                    <a:p>
                      <a:pPr algn="dist"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51435" marR="51435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75395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거주지</a:t>
                      </a:r>
                    </a:p>
                  </a:txBody>
                  <a:tcPr marL="51435" marR="51435" marT="25718" marB="25718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: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1" hangingPunct="1"/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경기도 광명시</a:t>
                      </a: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757590"/>
                  </a:ext>
                </a:extLst>
              </a:tr>
              <a:tr h="121500">
                <a:tc>
                  <a:txBody>
                    <a:bodyPr/>
                    <a:lstStyle/>
                    <a:p>
                      <a:pPr algn="dist"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51435" marR="51435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32483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연락처</a:t>
                      </a:r>
                    </a:p>
                  </a:txBody>
                  <a:tcPr marL="51435" marR="51435" marT="25718" marB="25718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: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1" hangingPunct="1"/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010-2052-2419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99097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B07536F-BF5B-2521-D8D6-3100C9CF0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719661"/>
              </p:ext>
            </p:extLst>
          </p:nvPr>
        </p:nvGraphicFramePr>
        <p:xfrm>
          <a:off x="3475092" y="1495865"/>
          <a:ext cx="3193908" cy="1119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908">
                  <a:extLst>
                    <a:ext uri="{9D8B030D-6E8A-4147-A177-3AD203B41FA5}">
                      <a16:colId xmlns:a16="http://schemas.microsoft.com/office/drawing/2014/main" val="1073248805"/>
                    </a:ext>
                  </a:extLst>
                </a:gridCol>
                <a:gridCol w="266800">
                  <a:extLst>
                    <a:ext uri="{9D8B030D-6E8A-4147-A177-3AD203B41FA5}">
                      <a16:colId xmlns:a16="http://schemas.microsoft.com/office/drawing/2014/main" val="2910123102"/>
                    </a:ext>
                  </a:extLst>
                </a:gridCol>
                <a:gridCol w="2338200">
                  <a:extLst>
                    <a:ext uri="{9D8B030D-6E8A-4147-A177-3AD203B41FA5}">
                      <a16:colId xmlns:a16="http://schemas.microsoft.com/office/drawing/2014/main" val="6037233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전공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51435" marR="51435" marT="25718" marB="25718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: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1" hangingPunct="1"/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한국공학대학교 게임공학과</a:t>
                      </a: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012168"/>
                  </a:ext>
                </a:extLst>
              </a:tr>
              <a:tr h="122400">
                <a:tc>
                  <a:txBody>
                    <a:bodyPr/>
                    <a:lstStyle/>
                    <a:p>
                      <a:pPr algn="dist" latinLnBrk="1"/>
                      <a:endParaRPr lang="en-US" altLang="ko-KR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51435" marR="51435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7548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경력</a:t>
                      </a:r>
                    </a:p>
                  </a:txBody>
                  <a:tcPr marL="51435" marR="51435" marT="25718" marB="25718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: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1" hangingPunct="1"/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신입</a:t>
                      </a: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025082"/>
                  </a:ext>
                </a:extLst>
              </a:tr>
              <a:tr h="121500">
                <a:tc>
                  <a:txBody>
                    <a:bodyPr/>
                    <a:lstStyle/>
                    <a:p>
                      <a:pPr algn="dist"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51435" marR="51435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75395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병역</a:t>
                      </a:r>
                    </a:p>
                  </a:txBody>
                  <a:tcPr marL="51435" marR="51435" marT="25718" marB="25718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: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1" hangingPunct="1"/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군필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 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(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육군 만기전역 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/ 2019.06 ~ 2021.01)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757590"/>
                  </a:ext>
                </a:extLst>
              </a:tr>
              <a:tr h="121500">
                <a:tc>
                  <a:txBody>
                    <a:bodyPr/>
                    <a:lstStyle/>
                    <a:p>
                      <a:pPr algn="dist"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51435" marR="51435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32483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이메일</a:t>
                      </a:r>
                    </a:p>
                  </a:txBody>
                  <a:tcPr marL="51435" marR="51435" marT="25718" marB="25718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: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1" hangingPunct="1"/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hjs0913@naver.com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99097"/>
                  </a:ext>
                </a:extLst>
              </a:tr>
            </a:tbl>
          </a:graphicData>
        </a:graphic>
      </p:graphicFrame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148DB675-47E7-100A-5E8E-0C9EA669ABB5}"/>
              </a:ext>
            </a:extLst>
          </p:cNvPr>
          <p:cNvGrpSpPr/>
          <p:nvPr/>
        </p:nvGrpSpPr>
        <p:grpSpPr>
          <a:xfrm>
            <a:off x="189000" y="1494999"/>
            <a:ext cx="877800" cy="1121517"/>
            <a:chOff x="189000" y="1289347"/>
            <a:chExt cx="698855" cy="892889"/>
          </a:xfrm>
        </p:grpSpPr>
        <p:pic>
          <p:nvPicPr>
            <p:cNvPr id="9" name="그림 8" descr="인간의 얼굴, 사람, 목, 턱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04B032EF-42F1-0B36-7274-0D11DA99C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000" y="1289347"/>
              <a:ext cx="698855" cy="892889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FB1DE58-9FA4-6D83-903E-775E1E9899D8}"/>
                </a:ext>
              </a:extLst>
            </p:cNvPr>
            <p:cNvSpPr/>
            <p:nvPr/>
          </p:nvSpPr>
          <p:spPr>
            <a:xfrm>
              <a:off x="189000" y="1289347"/>
              <a:ext cx="698855" cy="892889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</p:grpSp>
      <p:grpSp>
        <p:nvGrpSpPr>
          <p:cNvPr id="293" name="그룹 292">
            <a:extLst>
              <a:ext uri="{FF2B5EF4-FFF2-40B4-BE49-F238E27FC236}">
                <a16:creationId xmlns:a16="http://schemas.microsoft.com/office/drawing/2014/main" id="{89CFC707-C7DF-6096-F528-65A9E818DC63}"/>
              </a:ext>
            </a:extLst>
          </p:cNvPr>
          <p:cNvGrpSpPr/>
          <p:nvPr/>
        </p:nvGrpSpPr>
        <p:grpSpPr>
          <a:xfrm>
            <a:off x="185458" y="2852745"/>
            <a:ext cx="6480671" cy="1914858"/>
            <a:chOff x="188416" y="3038143"/>
            <a:chExt cx="6480671" cy="191485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4FCECAA-66F3-87EE-CEF3-5354D8495DC5}"/>
                </a:ext>
              </a:extLst>
            </p:cNvPr>
            <p:cNvSpPr/>
            <p:nvPr/>
          </p:nvSpPr>
          <p:spPr>
            <a:xfrm>
              <a:off x="188416" y="3038143"/>
              <a:ext cx="6480000" cy="19148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7D4A8E8-EF04-2A91-64E2-C981305BD640}"/>
                </a:ext>
              </a:extLst>
            </p:cNvPr>
            <p:cNvSpPr/>
            <p:nvPr/>
          </p:nvSpPr>
          <p:spPr>
            <a:xfrm>
              <a:off x="188416" y="3256533"/>
              <a:ext cx="1665784" cy="16964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E61C011-A563-5075-7708-406CA24D73D4}"/>
                </a:ext>
              </a:extLst>
            </p:cNvPr>
            <p:cNvSpPr/>
            <p:nvPr/>
          </p:nvSpPr>
          <p:spPr>
            <a:xfrm>
              <a:off x="188416" y="3038143"/>
              <a:ext cx="6480671" cy="267502"/>
            </a:xfrm>
            <a:prstGeom prst="rect">
              <a:avLst/>
            </a:prstGeom>
            <a:solidFill>
              <a:srgbClr val="E1F2FF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972E16E-C8BF-0915-0BDB-6E820840F1E3}"/>
                </a:ext>
              </a:extLst>
            </p:cNvPr>
            <p:cNvSpPr txBox="1"/>
            <p:nvPr/>
          </p:nvSpPr>
          <p:spPr>
            <a:xfrm>
              <a:off x="253275" y="3087256"/>
              <a:ext cx="524182" cy="169277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ko-KR" altLang="en-US" sz="1100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교육 사항</a:t>
              </a: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2BA35913-A0DB-2CA7-0A01-AA54848DBEA6}"/>
                </a:ext>
              </a:extLst>
            </p:cNvPr>
            <p:cNvCxnSpPr>
              <a:cxnSpLocks/>
            </p:cNvCxnSpPr>
            <p:nvPr/>
          </p:nvCxnSpPr>
          <p:spPr>
            <a:xfrm>
              <a:off x="188417" y="3305645"/>
              <a:ext cx="6480000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EEE5FE9-E9F7-4ED2-48E7-E6CAD9526B66}"/>
                </a:ext>
              </a:extLst>
            </p:cNvPr>
            <p:cNvSpPr txBox="1"/>
            <p:nvPr/>
          </p:nvSpPr>
          <p:spPr>
            <a:xfrm>
              <a:off x="253275" y="3440977"/>
              <a:ext cx="766235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NCS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국비 교육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B8BBBEA-5C57-3FD6-8E22-D3E62ABDE751}"/>
                </a:ext>
              </a:extLst>
            </p:cNvPr>
            <p:cNvSpPr txBox="1"/>
            <p:nvPr/>
          </p:nvSpPr>
          <p:spPr>
            <a:xfrm>
              <a:off x="253275" y="3589628"/>
              <a:ext cx="1017907" cy="317894"/>
            </a:xfrm>
            <a:prstGeom prst="rect">
              <a:avLst/>
            </a:prstGeom>
            <a:noFill/>
          </p:spPr>
          <p:txBody>
            <a:bodyPr wrap="none" lIns="0" tIns="40500" rIns="0" bIns="0" rtlCol="0" anchor="t">
              <a:spAutoFit/>
            </a:bodyPr>
            <a:lstStyle/>
            <a:p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2024.03 ~ 2024.06</a:t>
              </a:r>
            </a:p>
            <a:p>
              <a:r>
                <a: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총 </a:t>
              </a:r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72</a:t>
              </a:r>
              <a:r>
                <a: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일 </a:t>
              </a:r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(360</a:t>
              </a:r>
              <a:r>
                <a: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시간</a:t>
              </a:r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)</a:t>
              </a:r>
              <a:endParaRPr lang="ko-KR" altLang="en-US" sz="9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47859EA3-8DE8-24F2-2685-83190C6CABA8}"/>
                </a:ext>
              </a:extLst>
            </p:cNvPr>
            <p:cNvGrpSpPr/>
            <p:nvPr/>
          </p:nvGrpSpPr>
          <p:grpSpPr>
            <a:xfrm>
              <a:off x="2060447" y="3377610"/>
              <a:ext cx="1788631" cy="546193"/>
              <a:chOff x="1568943" y="653746"/>
              <a:chExt cx="3179787" cy="971010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877F68D-3C00-C64C-1415-DEA518D81816}"/>
                  </a:ext>
                </a:extLst>
              </p:cNvPr>
              <p:cNvSpPr txBox="1"/>
              <p:nvPr/>
            </p:nvSpPr>
            <p:spPr>
              <a:xfrm>
                <a:off x="1568943" y="653746"/>
                <a:ext cx="90908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[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교육 정보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]</a:t>
                </a:r>
                <a:endPara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19500A5-F17C-A41A-5F06-F4509D382767}"/>
                  </a:ext>
                </a:extLst>
              </p:cNvPr>
              <p:cNvSpPr txBox="1"/>
              <p:nvPr/>
            </p:nvSpPr>
            <p:spPr>
              <a:xfrm>
                <a:off x="1568943" y="945618"/>
                <a:ext cx="3179787" cy="679138"/>
              </a:xfrm>
              <a:prstGeom prst="rect">
                <a:avLst/>
              </a:prstGeom>
              <a:noFill/>
            </p:spPr>
            <p:txBody>
              <a:bodyPr wrap="none" lIns="0" tIns="40500" rIns="0" bIns="0" rtlCol="0" anchor="t">
                <a:spAutoFit/>
              </a:bodyPr>
              <a:lstStyle/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 err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과정명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: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게임 콘텐츠 기획자 양성 과정</a:t>
                </a:r>
                <a:endPara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기관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: </a:t>
                </a:r>
                <a:r>
                  <a:rPr lang="ko-KR" altLang="en-US" sz="900" dirty="0" err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아텐츠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게임 아카데미</a:t>
                </a: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69645CA7-3D9B-9C73-132A-46C3CF083EDD}"/>
                </a:ext>
              </a:extLst>
            </p:cNvPr>
            <p:cNvGrpSpPr/>
            <p:nvPr/>
          </p:nvGrpSpPr>
          <p:grpSpPr>
            <a:xfrm>
              <a:off x="2060447" y="4159945"/>
              <a:ext cx="3301866" cy="684753"/>
              <a:chOff x="1568943" y="1626154"/>
              <a:chExt cx="5869981" cy="1217340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4913488-F666-D22B-93B8-4F8F079C6049}"/>
                  </a:ext>
                </a:extLst>
              </p:cNvPr>
              <p:cNvSpPr txBox="1"/>
              <p:nvPr/>
            </p:nvSpPr>
            <p:spPr>
              <a:xfrm>
                <a:off x="1568943" y="1626154"/>
                <a:ext cx="90908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[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교육 내용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]</a:t>
                </a:r>
                <a:endPara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516F8F6-72C4-7C3B-5D3E-867050A59211}"/>
                  </a:ext>
                </a:extLst>
              </p:cNvPr>
              <p:cNvSpPr txBox="1"/>
              <p:nvPr/>
            </p:nvSpPr>
            <p:spPr>
              <a:xfrm>
                <a:off x="1568943" y="1945493"/>
                <a:ext cx="5869981" cy="898001"/>
              </a:xfrm>
              <a:prstGeom prst="rect">
                <a:avLst/>
              </a:prstGeom>
              <a:noFill/>
            </p:spPr>
            <p:txBody>
              <a:bodyPr wrap="none" lIns="0" tIns="40500" rIns="0" bIns="0" rtlCol="0" anchor="t">
                <a:spAutoFit/>
              </a:bodyPr>
              <a:lstStyle/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UI/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레벨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/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시스템 등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다양한 기획 파트 수업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진행 후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문서 작성 및 평가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실시</a:t>
                </a:r>
                <a:b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</a:br>
                <a:r>
                  <a:rPr lang="en-US" altLang="ko-KR" sz="8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(</a:t>
                </a:r>
                <a:r>
                  <a:rPr lang="ko-KR" altLang="en-US" sz="8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총 </a:t>
                </a:r>
                <a:r>
                  <a:rPr lang="en-US" altLang="ko-KR" sz="8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7</a:t>
                </a:r>
                <a:r>
                  <a:rPr lang="ko-KR" altLang="en-US" sz="8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번의 파트 별 평가 중 </a:t>
                </a:r>
                <a:r>
                  <a:rPr lang="en-US" altLang="ko-KR" sz="8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6</a:t>
                </a:r>
                <a:r>
                  <a:rPr lang="ko-KR" altLang="en-US" sz="8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번의 평가에서 반 석차 </a:t>
                </a:r>
                <a:r>
                  <a:rPr lang="en-US" altLang="ko-KR" sz="8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3</a:t>
                </a:r>
                <a:r>
                  <a:rPr lang="ko-KR" altLang="en-US" sz="8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등 이내의 점수 획득</a:t>
                </a:r>
                <a:r>
                  <a:rPr lang="en-US" altLang="ko-KR" sz="8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)</a:t>
                </a: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전투 기획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(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스킬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,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전투 시스템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)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역할을 위주로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3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번의 팀 프로젝트</a:t>
                </a:r>
                <a:r>
                  <a:rPr lang="ko-KR" altLang="en-US" sz="900" dirty="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진행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.</a:t>
                </a:r>
                <a:endPara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</p:grp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45CA7B95-E75D-57D6-897C-329F13D52FD9}"/>
                </a:ext>
              </a:extLst>
            </p:cNvPr>
            <p:cNvCxnSpPr>
              <a:cxnSpLocks/>
            </p:cNvCxnSpPr>
            <p:nvPr/>
          </p:nvCxnSpPr>
          <p:spPr>
            <a:xfrm>
              <a:off x="2060447" y="4043051"/>
              <a:ext cx="4241293" cy="0"/>
            </a:xfrm>
            <a:prstGeom prst="line">
              <a:avLst/>
            </a:prstGeom>
            <a:ln w="3175">
              <a:solidFill>
                <a:srgbClr val="DEDED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5" name="그룹 324">
            <a:extLst>
              <a:ext uri="{FF2B5EF4-FFF2-40B4-BE49-F238E27FC236}">
                <a16:creationId xmlns:a16="http://schemas.microsoft.com/office/drawing/2014/main" id="{57BF88A0-3A4A-52B2-79EF-43FEBF31C76C}"/>
              </a:ext>
            </a:extLst>
          </p:cNvPr>
          <p:cNvGrpSpPr/>
          <p:nvPr/>
        </p:nvGrpSpPr>
        <p:grpSpPr>
          <a:xfrm>
            <a:off x="185458" y="5059004"/>
            <a:ext cx="6480671" cy="1829708"/>
            <a:chOff x="188416" y="5103719"/>
            <a:chExt cx="6480671" cy="1829708"/>
          </a:xfrm>
        </p:grpSpPr>
        <p:sp>
          <p:nvSpPr>
            <p:cNvPr id="295" name="직사각형 294">
              <a:extLst>
                <a:ext uri="{FF2B5EF4-FFF2-40B4-BE49-F238E27FC236}">
                  <a16:creationId xmlns:a16="http://schemas.microsoft.com/office/drawing/2014/main" id="{B600A57B-0C01-63F3-8B60-DFD9216E1747}"/>
                </a:ext>
              </a:extLst>
            </p:cNvPr>
            <p:cNvSpPr/>
            <p:nvPr/>
          </p:nvSpPr>
          <p:spPr>
            <a:xfrm>
              <a:off x="188416" y="5103719"/>
              <a:ext cx="6480000" cy="18297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296" name="직사각형 295">
              <a:extLst>
                <a:ext uri="{FF2B5EF4-FFF2-40B4-BE49-F238E27FC236}">
                  <a16:creationId xmlns:a16="http://schemas.microsoft.com/office/drawing/2014/main" id="{7AA48957-A138-4D1B-1263-4EC367D56763}"/>
                </a:ext>
              </a:extLst>
            </p:cNvPr>
            <p:cNvSpPr/>
            <p:nvPr/>
          </p:nvSpPr>
          <p:spPr>
            <a:xfrm>
              <a:off x="188416" y="5281919"/>
              <a:ext cx="1665784" cy="16515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297" name="직사각형 296">
              <a:extLst>
                <a:ext uri="{FF2B5EF4-FFF2-40B4-BE49-F238E27FC236}">
                  <a16:creationId xmlns:a16="http://schemas.microsoft.com/office/drawing/2014/main" id="{C326CC4B-AAF5-25D6-566B-35EA73A41E4D}"/>
                </a:ext>
              </a:extLst>
            </p:cNvPr>
            <p:cNvSpPr/>
            <p:nvPr/>
          </p:nvSpPr>
          <p:spPr>
            <a:xfrm>
              <a:off x="188416" y="5103719"/>
              <a:ext cx="6480671" cy="267502"/>
            </a:xfrm>
            <a:prstGeom prst="rect">
              <a:avLst/>
            </a:prstGeom>
            <a:solidFill>
              <a:srgbClr val="E1F2FF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A3A9108F-8FF9-0472-CBB6-79733CC7CE6B}"/>
                </a:ext>
              </a:extLst>
            </p:cNvPr>
            <p:cNvSpPr txBox="1"/>
            <p:nvPr/>
          </p:nvSpPr>
          <p:spPr>
            <a:xfrm>
              <a:off x="253275" y="5152832"/>
              <a:ext cx="894476" cy="169277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ko-KR" altLang="en-US" sz="1100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경력 사항 </a:t>
              </a:r>
              <a:r>
                <a:rPr lang="en-US" altLang="ko-KR" sz="1100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(</a:t>
              </a:r>
              <a:r>
                <a:rPr lang="ko-KR" altLang="en-US" sz="1100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신입</a:t>
              </a:r>
              <a:r>
                <a:rPr lang="en-US" altLang="ko-KR" sz="1100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)</a:t>
              </a:r>
              <a:endParaRPr lang="ko-KR" altLang="en-US" sz="1100" dirty="0">
                <a:latin typeface="페이퍼로지 7 Bold" pitchFamily="2" charset="-127"/>
                <a:ea typeface="페이퍼로지 7 Bold" pitchFamily="2" charset="-127"/>
                <a:cs typeface="Pretendard Medium" panose="02000603000000020004" pitchFamily="2" charset="-127"/>
              </a:endParaRPr>
            </a:p>
          </p:txBody>
        </p:sp>
        <p:cxnSp>
          <p:nvCxnSpPr>
            <p:cNvPr id="299" name="직선 연결선 298">
              <a:extLst>
                <a:ext uri="{FF2B5EF4-FFF2-40B4-BE49-F238E27FC236}">
                  <a16:creationId xmlns:a16="http://schemas.microsoft.com/office/drawing/2014/main" id="{C3265689-07CA-F77A-F022-CD4B9A07C0D9}"/>
                </a:ext>
              </a:extLst>
            </p:cNvPr>
            <p:cNvCxnSpPr>
              <a:cxnSpLocks/>
            </p:cNvCxnSpPr>
            <p:nvPr/>
          </p:nvCxnSpPr>
          <p:spPr>
            <a:xfrm>
              <a:off x="188417" y="5371221"/>
              <a:ext cx="6480000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FC307EA4-A5A5-88FA-7AD0-04DF9356B83E}"/>
                </a:ext>
              </a:extLst>
            </p:cNvPr>
            <p:cNvSpPr txBox="1"/>
            <p:nvPr/>
          </p:nvSpPr>
          <p:spPr>
            <a:xfrm>
              <a:off x="253275" y="5506553"/>
              <a:ext cx="1120500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프리것버드 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현장실습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)</a:t>
              </a:r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86C0984E-A220-4643-5CC8-73B154496EF3}"/>
                </a:ext>
              </a:extLst>
            </p:cNvPr>
            <p:cNvSpPr txBox="1"/>
            <p:nvPr/>
          </p:nvSpPr>
          <p:spPr>
            <a:xfrm>
              <a:off x="253275" y="5655204"/>
              <a:ext cx="976229" cy="317894"/>
            </a:xfrm>
            <a:prstGeom prst="rect">
              <a:avLst/>
            </a:prstGeom>
            <a:noFill/>
          </p:spPr>
          <p:txBody>
            <a:bodyPr wrap="none" lIns="0" tIns="40500" rIns="0" bIns="0" rtlCol="0" anchor="t">
              <a:spAutoFit/>
            </a:bodyPr>
            <a:lstStyle/>
            <a:p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2021.06 ~ 2021.08</a:t>
              </a:r>
            </a:p>
            <a:p>
              <a:r>
                <a: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총 급여 </a:t>
              </a:r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: 80</a:t>
              </a:r>
              <a:r>
                <a: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만원</a:t>
              </a:r>
            </a:p>
          </p:txBody>
        </p:sp>
        <p:grpSp>
          <p:nvGrpSpPr>
            <p:cNvPr id="302" name="그룹 301">
              <a:extLst>
                <a:ext uri="{FF2B5EF4-FFF2-40B4-BE49-F238E27FC236}">
                  <a16:creationId xmlns:a16="http://schemas.microsoft.com/office/drawing/2014/main" id="{AFA9C835-F8E1-8237-4909-EA053F17CCB2}"/>
                </a:ext>
              </a:extLst>
            </p:cNvPr>
            <p:cNvGrpSpPr/>
            <p:nvPr/>
          </p:nvGrpSpPr>
          <p:grpSpPr>
            <a:xfrm>
              <a:off x="2060447" y="5443186"/>
              <a:ext cx="1896032" cy="546193"/>
              <a:chOff x="1568943" y="653746"/>
              <a:chExt cx="3370722" cy="971010"/>
            </a:xfrm>
          </p:grpSpPr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CF7CEF2E-2967-5EB8-D82A-37DEAD49F083}"/>
                  </a:ext>
                </a:extLst>
              </p:cNvPr>
              <p:cNvSpPr txBox="1"/>
              <p:nvPr/>
            </p:nvSpPr>
            <p:spPr>
              <a:xfrm>
                <a:off x="1568943" y="653746"/>
                <a:ext cx="90908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[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주요 업무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]</a:t>
                </a:r>
              </a:p>
            </p:txBody>
          </p:sp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id="{2BF80749-2CEA-5D62-41E7-72A0B342A905}"/>
                  </a:ext>
                </a:extLst>
              </p:cNvPr>
              <p:cNvSpPr txBox="1"/>
              <p:nvPr/>
            </p:nvSpPr>
            <p:spPr>
              <a:xfrm>
                <a:off x="1568943" y="945618"/>
                <a:ext cx="3370722" cy="679138"/>
              </a:xfrm>
              <a:prstGeom prst="rect">
                <a:avLst/>
              </a:prstGeom>
              <a:noFill/>
            </p:spPr>
            <p:txBody>
              <a:bodyPr wrap="none" lIns="0" tIns="40500" rIns="0" bIns="0" rtlCol="0" anchor="t">
                <a:spAutoFit/>
              </a:bodyPr>
              <a:lstStyle/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클래스 다이어그램 작성</a:t>
                </a: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Unity, C#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으로 </a:t>
                </a:r>
                <a:r>
                  <a:rPr lang="ko-KR" altLang="en-US" sz="900" dirty="0" err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하이퍼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캐주얼 게임 개발</a:t>
                </a:r>
              </a:p>
            </p:txBody>
          </p:sp>
        </p:grpSp>
        <p:grpSp>
          <p:nvGrpSpPr>
            <p:cNvPr id="303" name="그룹 302">
              <a:extLst>
                <a:ext uri="{FF2B5EF4-FFF2-40B4-BE49-F238E27FC236}">
                  <a16:creationId xmlns:a16="http://schemas.microsoft.com/office/drawing/2014/main" id="{AA0CA51E-0C9A-CAD9-6485-B201026C665A}"/>
                </a:ext>
              </a:extLst>
            </p:cNvPr>
            <p:cNvGrpSpPr/>
            <p:nvPr/>
          </p:nvGrpSpPr>
          <p:grpSpPr>
            <a:xfrm>
              <a:off x="2060447" y="6225521"/>
              <a:ext cx="3184846" cy="561643"/>
              <a:chOff x="1568943" y="1626154"/>
              <a:chExt cx="5661946" cy="998478"/>
            </a:xfrm>
          </p:grpSpPr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B60B543A-D01C-3A4C-1301-D6A7522FB936}"/>
                  </a:ext>
                </a:extLst>
              </p:cNvPr>
              <p:cNvSpPr txBox="1"/>
              <p:nvPr/>
            </p:nvSpPr>
            <p:spPr>
              <a:xfrm>
                <a:off x="1568943" y="1626154"/>
                <a:ext cx="90908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[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주요 결과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]</a:t>
                </a:r>
              </a:p>
            </p:txBody>
          </p:sp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166F5410-4F1F-91A0-B109-9627B1CDF5F1}"/>
                  </a:ext>
                </a:extLst>
              </p:cNvPr>
              <p:cNvSpPr txBox="1"/>
              <p:nvPr/>
            </p:nvSpPr>
            <p:spPr>
              <a:xfrm>
                <a:off x="1568943" y="1945493"/>
                <a:ext cx="5661946" cy="679139"/>
              </a:xfrm>
              <a:prstGeom prst="rect">
                <a:avLst/>
              </a:prstGeom>
              <a:noFill/>
            </p:spPr>
            <p:txBody>
              <a:bodyPr wrap="none" lIns="0" tIns="40500" rIns="0" bIns="0" rtlCol="0" anchor="t">
                <a:spAutoFit/>
              </a:bodyPr>
              <a:lstStyle/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현장 교육 장려 장학금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,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학부 특성화 장학금 수령</a:t>
                </a: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산학 협력 특화 교육 </a:t>
                </a:r>
                <a:r>
                  <a:rPr lang="ko-KR" altLang="en-US" sz="900" dirty="0" err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인증제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(TU-SHIFT+)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의 현장 실무형 인재로 인증</a:t>
                </a:r>
              </a:p>
            </p:txBody>
          </p:sp>
        </p:grpSp>
        <p:cxnSp>
          <p:nvCxnSpPr>
            <p:cNvPr id="304" name="직선 연결선 303">
              <a:extLst>
                <a:ext uri="{FF2B5EF4-FFF2-40B4-BE49-F238E27FC236}">
                  <a16:creationId xmlns:a16="http://schemas.microsoft.com/office/drawing/2014/main" id="{BFDB763C-1B00-8529-9CB1-8CBFA15979C3}"/>
                </a:ext>
              </a:extLst>
            </p:cNvPr>
            <p:cNvCxnSpPr>
              <a:cxnSpLocks/>
            </p:cNvCxnSpPr>
            <p:nvPr/>
          </p:nvCxnSpPr>
          <p:spPr>
            <a:xfrm>
              <a:off x="2060447" y="6108627"/>
              <a:ext cx="4241293" cy="0"/>
            </a:xfrm>
            <a:prstGeom prst="line">
              <a:avLst/>
            </a:prstGeom>
            <a:ln w="3175">
              <a:solidFill>
                <a:srgbClr val="DEDED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5" name="그룹 384">
            <a:extLst>
              <a:ext uri="{FF2B5EF4-FFF2-40B4-BE49-F238E27FC236}">
                <a16:creationId xmlns:a16="http://schemas.microsoft.com/office/drawing/2014/main" id="{993E3A4A-E992-77A1-9184-090A7879FD02}"/>
              </a:ext>
            </a:extLst>
          </p:cNvPr>
          <p:cNvGrpSpPr/>
          <p:nvPr/>
        </p:nvGrpSpPr>
        <p:grpSpPr>
          <a:xfrm>
            <a:off x="185458" y="7180113"/>
            <a:ext cx="6480671" cy="1042852"/>
            <a:chOff x="188416" y="6021978"/>
            <a:chExt cx="6480671" cy="1042852"/>
          </a:xfrm>
        </p:grpSpPr>
        <p:sp>
          <p:nvSpPr>
            <p:cNvPr id="371" name="직사각형 370">
              <a:extLst>
                <a:ext uri="{FF2B5EF4-FFF2-40B4-BE49-F238E27FC236}">
                  <a16:creationId xmlns:a16="http://schemas.microsoft.com/office/drawing/2014/main" id="{BD420D52-998A-0C1E-622E-B70D9DD3046D}"/>
                </a:ext>
              </a:extLst>
            </p:cNvPr>
            <p:cNvSpPr/>
            <p:nvPr/>
          </p:nvSpPr>
          <p:spPr>
            <a:xfrm>
              <a:off x="188416" y="6021978"/>
              <a:ext cx="6480000" cy="1042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372" name="직사각형 371">
              <a:extLst>
                <a:ext uri="{FF2B5EF4-FFF2-40B4-BE49-F238E27FC236}">
                  <a16:creationId xmlns:a16="http://schemas.microsoft.com/office/drawing/2014/main" id="{C6EA784C-FF72-A4F7-BDCE-D846E7797FAA}"/>
                </a:ext>
              </a:extLst>
            </p:cNvPr>
            <p:cNvSpPr/>
            <p:nvPr/>
          </p:nvSpPr>
          <p:spPr>
            <a:xfrm>
              <a:off x="188416" y="6200178"/>
              <a:ext cx="1665784" cy="8646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373" name="직사각형 372">
              <a:extLst>
                <a:ext uri="{FF2B5EF4-FFF2-40B4-BE49-F238E27FC236}">
                  <a16:creationId xmlns:a16="http://schemas.microsoft.com/office/drawing/2014/main" id="{AB3271F9-55B0-112B-C6B3-D251A649C971}"/>
                </a:ext>
              </a:extLst>
            </p:cNvPr>
            <p:cNvSpPr/>
            <p:nvPr/>
          </p:nvSpPr>
          <p:spPr>
            <a:xfrm>
              <a:off x="188416" y="6021978"/>
              <a:ext cx="6480671" cy="267502"/>
            </a:xfrm>
            <a:prstGeom prst="rect">
              <a:avLst/>
            </a:prstGeom>
            <a:solidFill>
              <a:srgbClr val="E1F2FF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BF87BC99-2576-324B-04CC-0104443B8610}"/>
                </a:ext>
              </a:extLst>
            </p:cNvPr>
            <p:cNvSpPr txBox="1"/>
            <p:nvPr/>
          </p:nvSpPr>
          <p:spPr>
            <a:xfrm>
              <a:off x="253275" y="6071091"/>
              <a:ext cx="524182" cy="169277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ko-KR" altLang="en-US" sz="1100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학력 사항</a:t>
              </a:r>
            </a:p>
          </p:txBody>
        </p:sp>
        <p:cxnSp>
          <p:nvCxnSpPr>
            <p:cNvPr id="375" name="직선 연결선 374">
              <a:extLst>
                <a:ext uri="{FF2B5EF4-FFF2-40B4-BE49-F238E27FC236}">
                  <a16:creationId xmlns:a16="http://schemas.microsoft.com/office/drawing/2014/main" id="{E1EE7247-0E56-FB93-FDAE-D75EE5B00ACA}"/>
                </a:ext>
              </a:extLst>
            </p:cNvPr>
            <p:cNvCxnSpPr>
              <a:cxnSpLocks/>
            </p:cNvCxnSpPr>
            <p:nvPr/>
          </p:nvCxnSpPr>
          <p:spPr>
            <a:xfrm>
              <a:off x="188417" y="6289480"/>
              <a:ext cx="6480000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C6352117-94E9-7F4D-D5F6-3787A7EED687}"/>
                </a:ext>
              </a:extLst>
            </p:cNvPr>
            <p:cNvSpPr txBox="1"/>
            <p:nvPr/>
          </p:nvSpPr>
          <p:spPr>
            <a:xfrm>
              <a:off x="253275" y="6424812"/>
              <a:ext cx="774251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한국공학대학교</a:t>
              </a:r>
            </a:p>
            <a:p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게임 공학과</a:t>
              </a:r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54EB55DB-31DF-319D-A737-58FA75506D69}"/>
                </a:ext>
              </a:extLst>
            </p:cNvPr>
            <p:cNvSpPr txBox="1"/>
            <p:nvPr/>
          </p:nvSpPr>
          <p:spPr>
            <a:xfrm>
              <a:off x="253275" y="6732589"/>
              <a:ext cx="989053" cy="179395"/>
            </a:xfrm>
            <a:prstGeom prst="rect">
              <a:avLst/>
            </a:prstGeom>
            <a:noFill/>
          </p:spPr>
          <p:txBody>
            <a:bodyPr wrap="none" lIns="0" tIns="40500" rIns="0" bIns="0" rtlCol="0" anchor="t">
              <a:spAutoFit/>
            </a:bodyPr>
            <a:lstStyle/>
            <a:p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2017.03 ~ 2023.02</a:t>
              </a:r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CBA06FD1-799B-CB2F-63CC-9045620041BE}"/>
                </a:ext>
              </a:extLst>
            </p:cNvPr>
            <p:cNvSpPr txBox="1"/>
            <p:nvPr/>
          </p:nvSpPr>
          <p:spPr>
            <a:xfrm>
              <a:off x="2060447" y="6361445"/>
              <a:ext cx="3676969" cy="382015"/>
            </a:xfrm>
            <a:prstGeom prst="rect">
              <a:avLst/>
            </a:prstGeom>
            <a:noFill/>
          </p:spPr>
          <p:txBody>
            <a:bodyPr wrap="none" lIns="0" tIns="40500" rIns="0" bIns="0" rtlCol="0" anchor="t">
              <a:spAutoFit/>
            </a:bodyPr>
            <a:lstStyle>
              <a:defPPr>
                <a:defRPr lang="en-US"/>
              </a:defPPr>
              <a:lvl1pPr marL="96441" indent="-96441">
                <a:spcAft>
                  <a:spcPts val="450"/>
                </a:spcAft>
                <a:buFont typeface="Arial" panose="020B0604020202020204" pitchFamily="34" charset="0"/>
                <a:buChar char="•"/>
                <a:defRPr sz="9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defRPr>
              </a:lvl1pPr>
            </a:lstStyle>
            <a:p>
              <a:r>
                <a:rPr lang="ko-KR" altLang="en-US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학점 </a:t>
              </a:r>
              <a:r>
                <a:rPr lang="en-US" altLang="ko-KR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: 3.27/4.5</a:t>
              </a:r>
            </a:p>
            <a:p>
              <a:r>
                <a:rPr lang="ko-KR" altLang="en-US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프로그래머의 역할로 다양한 프로젝트 참여 </a:t>
              </a:r>
              <a:r>
                <a:rPr lang="en-US" altLang="ko-KR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(</a:t>
              </a:r>
              <a:r>
                <a:rPr lang="ko-KR" altLang="en-US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졸업작품</a:t>
              </a:r>
              <a:r>
                <a:rPr lang="en-US" altLang="ko-KR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, </a:t>
              </a:r>
              <a:r>
                <a:rPr lang="ko-KR" altLang="en-US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전공 수업 팀 프로젝트 등</a:t>
              </a:r>
              <a:r>
                <a:rPr lang="en-US" altLang="ko-KR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)</a:t>
              </a:r>
            </a:p>
          </p:txBody>
        </p:sp>
      </p:grpSp>
      <p:grpSp>
        <p:nvGrpSpPr>
          <p:cNvPr id="395" name="그룹 394">
            <a:extLst>
              <a:ext uri="{FF2B5EF4-FFF2-40B4-BE49-F238E27FC236}">
                <a16:creationId xmlns:a16="http://schemas.microsoft.com/office/drawing/2014/main" id="{225DA1B9-09BE-2B1D-CD54-E98EB49B8B40}"/>
              </a:ext>
            </a:extLst>
          </p:cNvPr>
          <p:cNvGrpSpPr/>
          <p:nvPr/>
        </p:nvGrpSpPr>
        <p:grpSpPr>
          <a:xfrm>
            <a:off x="185458" y="8514366"/>
            <a:ext cx="6480671" cy="1042852"/>
            <a:chOff x="7028118" y="7634730"/>
            <a:chExt cx="6480671" cy="1042852"/>
          </a:xfrm>
        </p:grpSpPr>
        <p:sp>
          <p:nvSpPr>
            <p:cNvPr id="387" name="직사각형 386">
              <a:extLst>
                <a:ext uri="{FF2B5EF4-FFF2-40B4-BE49-F238E27FC236}">
                  <a16:creationId xmlns:a16="http://schemas.microsoft.com/office/drawing/2014/main" id="{F31624C0-98F9-61AF-CC67-D8748252F2F1}"/>
                </a:ext>
              </a:extLst>
            </p:cNvPr>
            <p:cNvSpPr/>
            <p:nvPr/>
          </p:nvSpPr>
          <p:spPr>
            <a:xfrm>
              <a:off x="7028118" y="7634730"/>
              <a:ext cx="6480000" cy="1042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388" name="직사각형 387">
              <a:extLst>
                <a:ext uri="{FF2B5EF4-FFF2-40B4-BE49-F238E27FC236}">
                  <a16:creationId xmlns:a16="http://schemas.microsoft.com/office/drawing/2014/main" id="{B5AF9125-FE3B-311C-078A-C0494B1D2BBC}"/>
                </a:ext>
              </a:extLst>
            </p:cNvPr>
            <p:cNvSpPr/>
            <p:nvPr/>
          </p:nvSpPr>
          <p:spPr>
            <a:xfrm>
              <a:off x="7028118" y="7812930"/>
              <a:ext cx="1665784" cy="8646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389" name="직사각형 388">
              <a:extLst>
                <a:ext uri="{FF2B5EF4-FFF2-40B4-BE49-F238E27FC236}">
                  <a16:creationId xmlns:a16="http://schemas.microsoft.com/office/drawing/2014/main" id="{0ECAA065-F671-D4D1-C732-4F674EB456A3}"/>
                </a:ext>
              </a:extLst>
            </p:cNvPr>
            <p:cNvSpPr/>
            <p:nvPr/>
          </p:nvSpPr>
          <p:spPr>
            <a:xfrm>
              <a:off x="7028118" y="7634730"/>
              <a:ext cx="6480671" cy="267502"/>
            </a:xfrm>
            <a:prstGeom prst="rect">
              <a:avLst/>
            </a:prstGeom>
            <a:solidFill>
              <a:srgbClr val="E1F2FF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890EC981-3A44-D15A-C98C-2056C82B3E82}"/>
                </a:ext>
              </a:extLst>
            </p:cNvPr>
            <p:cNvSpPr txBox="1"/>
            <p:nvPr/>
          </p:nvSpPr>
          <p:spPr>
            <a:xfrm>
              <a:off x="7092977" y="7683843"/>
              <a:ext cx="524182" cy="169277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ko-KR" altLang="en-US" sz="1100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병역 사항</a:t>
              </a:r>
            </a:p>
          </p:txBody>
        </p:sp>
        <p:cxnSp>
          <p:nvCxnSpPr>
            <p:cNvPr id="391" name="직선 연결선 390">
              <a:extLst>
                <a:ext uri="{FF2B5EF4-FFF2-40B4-BE49-F238E27FC236}">
                  <a16:creationId xmlns:a16="http://schemas.microsoft.com/office/drawing/2014/main" id="{2ED2EE11-D796-89D0-7447-E2C8CEFD179E}"/>
                </a:ext>
              </a:extLst>
            </p:cNvPr>
            <p:cNvCxnSpPr>
              <a:cxnSpLocks/>
            </p:cNvCxnSpPr>
            <p:nvPr/>
          </p:nvCxnSpPr>
          <p:spPr>
            <a:xfrm>
              <a:off x="7028119" y="7902232"/>
              <a:ext cx="6480000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D10A5989-DB40-7E14-91E4-E5D1C0F1DF23}"/>
                </a:ext>
              </a:extLst>
            </p:cNvPr>
            <p:cNvSpPr txBox="1"/>
            <p:nvPr/>
          </p:nvSpPr>
          <p:spPr>
            <a:xfrm>
              <a:off x="7092977" y="8037564"/>
              <a:ext cx="221214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ko-KR" altLang="en-US" sz="1000" dirty="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군필</a:t>
              </a:r>
              <a:endParaRPr lang="ko-KR" altLang="en-US" sz="1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endParaRPr>
            </a:p>
          </p:txBody>
        </p:sp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37409356-3D87-D265-3BE1-7B8CE1B76C48}"/>
                </a:ext>
              </a:extLst>
            </p:cNvPr>
            <p:cNvSpPr txBox="1"/>
            <p:nvPr/>
          </p:nvSpPr>
          <p:spPr>
            <a:xfrm>
              <a:off x="7092977" y="8191452"/>
              <a:ext cx="989053" cy="179395"/>
            </a:xfrm>
            <a:prstGeom prst="rect">
              <a:avLst/>
            </a:prstGeom>
            <a:noFill/>
          </p:spPr>
          <p:txBody>
            <a:bodyPr wrap="none" lIns="0" tIns="40500" rIns="0" bIns="0" rtlCol="0" anchor="t">
              <a:spAutoFit/>
            </a:bodyPr>
            <a:lstStyle/>
            <a:p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(2019.06~2021.01)</a:t>
              </a:r>
            </a:p>
          </p:txBody>
        </p: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574C91CC-1A58-A72F-860C-324DCEB4A6BC}"/>
                </a:ext>
              </a:extLst>
            </p:cNvPr>
            <p:cNvSpPr txBox="1"/>
            <p:nvPr/>
          </p:nvSpPr>
          <p:spPr>
            <a:xfrm>
              <a:off x="8900149" y="7974197"/>
              <a:ext cx="979114" cy="179395"/>
            </a:xfrm>
            <a:prstGeom prst="rect">
              <a:avLst/>
            </a:prstGeom>
            <a:noFill/>
          </p:spPr>
          <p:txBody>
            <a:bodyPr wrap="none" lIns="0" tIns="40500" rIns="0" bIns="0" rtlCol="0" anchor="t">
              <a:spAutoFit/>
            </a:bodyPr>
            <a:lstStyle>
              <a:defPPr>
                <a:defRPr lang="en-US"/>
              </a:defPPr>
              <a:lvl1pPr marL="96441" indent="-96441">
                <a:spcAft>
                  <a:spcPts val="450"/>
                </a:spcAft>
                <a:buFont typeface="Arial" panose="020B0604020202020204" pitchFamily="34" charset="0"/>
                <a:buChar char="•"/>
                <a:defRPr sz="9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defRPr>
              </a:lvl1pPr>
            </a:lstStyle>
            <a:p>
              <a:r>
                <a:rPr lang="ko-KR" altLang="en-US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육군 병장 만기 전역</a:t>
              </a:r>
              <a:endPara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</p:grpSp>
      <p:sp>
        <p:nvSpPr>
          <p:cNvPr id="396" name="직사각형 395">
            <a:extLst>
              <a:ext uri="{FF2B5EF4-FFF2-40B4-BE49-F238E27FC236}">
                <a16:creationId xmlns:a16="http://schemas.microsoft.com/office/drawing/2014/main" id="{E449615E-BEEC-A4A5-B5A6-397650B75F94}"/>
              </a:ext>
            </a:extLst>
          </p:cNvPr>
          <p:cNvSpPr/>
          <p:nvPr/>
        </p:nvSpPr>
        <p:spPr>
          <a:xfrm>
            <a:off x="189000" y="348781"/>
            <a:ext cx="6480000" cy="879595"/>
          </a:xfrm>
          <a:prstGeom prst="rect">
            <a:avLst/>
          </a:prstGeom>
          <a:solidFill>
            <a:srgbClr val="E1F2FF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3BD837-510D-8676-2748-214EF5A801DE}"/>
              </a:ext>
            </a:extLst>
          </p:cNvPr>
          <p:cNvSpPr txBox="1"/>
          <p:nvPr/>
        </p:nvSpPr>
        <p:spPr>
          <a:xfrm>
            <a:off x="855379" y="507732"/>
            <a:ext cx="5147243" cy="561692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페이퍼로지 5 Medium" pitchFamily="2" charset="-127"/>
                <a:ea typeface="페이퍼로지 5 Medium" pitchFamily="2" charset="-127"/>
                <a:cs typeface="Pretendard" panose="02000503000000020004" pitchFamily="2" charset="-127"/>
              </a:rPr>
              <a:t>다양한 캐릭터 플레이 경험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페이퍼로지 4 Regular" pitchFamily="2" charset="-127"/>
                <a:ea typeface="페이퍼로지 4 Regular" pitchFamily="2" charset="-127"/>
                <a:cs typeface="Pretendard" panose="02000503000000020004" pitchFamily="2" charset="-127"/>
              </a:rPr>
              <a:t>과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페이퍼로지 4 Regular" pitchFamily="2" charset="-127"/>
                <a:ea typeface="페이퍼로지 4 Regular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페이퍼로지 5 Medium" pitchFamily="2" charset="-127"/>
                <a:ea typeface="페이퍼로지 5 Medium" pitchFamily="2" charset="-127"/>
                <a:cs typeface="Pretendard" panose="02000503000000020004" pitchFamily="2" charset="-127"/>
              </a:rPr>
              <a:t>논리적 사고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페이퍼로지 4 Regular" pitchFamily="2" charset="-127"/>
                <a:ea typeface="페이퍼로지 4 Regular" pitchFamily="2" charset="-127"/>
                <a:cs typeface="Pretendard" panose="02000503000000020004" pitchFamily="2" charset="-127"/>
              </a:rPr>
              <a:t>를 바탕으로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페이퍼로지 4 Regular" pitchFamily="2" charset="-127"/>
                <a:ea typeface="페이퍼로지 4 Regular" pitchFamily="2" charset="-127"/>
                <a:cs typeface="Pretendard" panose="02000503000000020004" pitchFamily="2" charset="-127"/>
              </a:rPr>
              <a:t>,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페이퍼로지 4 Regular" pitchFamily="2" charset="-127"/>
                <a:ea typeface="페이퍼로지 4 Regular" pitchFamily="2" charset="-127"/>
                <a:cs typeface="Pretendard" panose="02000503000000020004" pitchFamily="2" charset="-127"/>
              </a:rPr>
              <a:t> 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페이퍼로지 4 Regular" pitchFamily="2" charset="-127"/>
              <a:ea typeface="페이퍼로지 4 Regular" pitchFamily="2" charset="-127"/>
              <a:cs typeface="Pretendard" panose="020005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2000" dirty="0">
                <a:latin typeface="페이퍼로지 6 SemiBold" pitchFamily="2" charset="-127"/>
                <a:ea typeface="페이퍼로지 6 SemiBold" pitchFamily="2" charset="-127"/>
                <a:cs typeface="Pretendard" panose="02000503000000020004" pitchFamily="2" charset="-127"/>
              </a:rPr>
              <a:t>캐릭터의 </a:t>
            </a:r>
            <a:r>
              <a:rPr lang="ko-KR" altLang="en-US" sz="2000" dirty="0">
                <a:solidFill>
                  <a:srgbClr val="0070C0"/>
                </a:solidFill>
                <a:latin typeface="페이퍼로지 6 SemiBold" pitchFamily="2" charset="-127"/>
                <a:ea typeface="페이퍼로지 6 SemiBold" pitchFamily="2" charset="-127"/>
                <a:cs typeface="Pretendard" panose="02000503000000020004" pitchFamily="2" charset="-127"/>
              </a:rPr>
              <a:t>컨셉에 맞는 전투를 설계</a:t>
            </a:r>
            <a:r>
              <a:rPr lang="ko-KR" altLang="en-US" sz="2000" dirty="0">
                <a:latin typeface="페이퍼로지 6 SemiBold" pitchFamily="2" charset="-127"/>
                <a:ea typeface="페이퍼로지 6 SemiBold" pitchFamily="2" charset="-127"/>
                <a:cs typeface="Pretendard" panose="02000503000000020004" pitchFamily="2" charset="-127"/>
              </a:rPr>
              <a:t>하는 </a:t>
            </a:r>
            <a:r>
              <a:rPr lang="ko-KR" altLang="en-US" sz="2000" dirty="0">
                <a:solidFill>
                  <a:srgbClr val="0070C0"/>
                </a:solidFill>
                <a:latin typeface="페이퍼로지 6 SemiBold" pitchFamily="2" charset="-127"/>
                <a:ea typeface="페이퍼로지 6 SemiBold" pitchFamily="2" charset="-127"/>
                <a:cs typeface="Pretendard" panose="02000503000000020004" pitchFamily="2" charset="-127"/>
              </a:rPr>
              <a:t>전투 기획자</a:t>
            </a:r>
            <a:r>
              <a:rPr lang="en-US" altLang="ko-KR" sz="2000" dirty="0">
                <a:solidFill>
                  <a:srgbClr val="0070C0"/>
                </a:solidFill>
                <a:latin typeface="페이퍼로지 6 SemiBold" pitchFamily="2" charset="-127"/>
                <a:ea typeface="페이퍼로지 6 SemiBold" pitchFamily="2" charset="-127"/>
                <a:cs typeface="Pretendard" panose="02000503000000020004" pitchFamily="2" charset="-127"/>
              </a:rPr>
              <a:t>.</a:t>
            </a:r>
            <a:endParaRPr lang="ko-KR" altLang="en-US" sz="2000" dirty="0">
              <a:solidFill>
                <a:srgbClr val="0070C0"/>
              </a:solidFill>
              <a:latin typeface="페이퍼로지 6 SemiBold" pitchFamily="2" charset="-127"/>
              <a:ea typeface="페이퍼로지 6 SemiBold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5817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4CB8BB-8EFE-F900-4998-7E7AAA0D5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" name="표 183">
            <a:extLst>
              <a:ext uri="{FF2B5EF4-FFF2-40B4-BE49-F238E27FC236}">
                <a16:creationId xmlns:a16="http://schemas.microsoft.com/office/drawing/2014/main" id="{C516FB62-61AC-3F7C-1144-239EAD37C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947107"/>
              </p:ext>
            </p:extLst>
          </p:nvPr>
        </p:nvGraphicFramePr>
        <p:xfrm>
          <a:off x="188417" y="739140"/>
          <a:ext cx="6474753" cy="199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08">
                  <a:extLst>
                    <a:ext uri="{9D8B030D-6E8A-4147-A177-3AD203B41FA5}">
                      <a16:colId xmlns:a16="http://schemas.microsoft.com/office/drawing/2014/main" val="2877529452"/>
                    </a:ext>
                  </a:extLst>
                </a:gridCol>
                <a:gridCol w="1178329">
                  <a:extLst>
                    <a:ext uri="{9D8B030D-6E8A-4147-A177-3AD203B41FA5}">
                      <a16:colId xmlns:a16="http://schemas.microsoft.com/office/drawing/2014/main" val="2068784636"/>
                    </a:ext>
                  </a:extLst>
                </a:gridCol>
                <a:gridCol w="1178329">
                  <a:extLst>
                    <a:ext uri="{9D8B030D-6E8A-4147-A177-3AD203B41FA5}">
                      <a16:colId xmlns:a16="http://schemas.microsoft.com/office/drawing/2014/main" val="1353713263"/>
                    </a:ext>
                  </a:extLst>
                </a:gridCol>
                <a:gridCol w="1178329">
                  <a:extLst>
                    <a:ext uri="{9D8B030D-6E8A-4147-A177-3AD203B41FA5}">
                      <a16:colId xmlns:a16="http://schemas.microsoft.com/office/drawing/2014/main" val="3378152575"/>
                    </a:ext>
                  </a:extLst>
                </a:gridCol>
                <a:gridCol w="1178329">
                  <a:extLst>
                    <a:ext uri="{9D8B030D-6E8A-4147-A177-3AD203B41FA5}">
                      <a16:colId xmlns:a16="http://schemas.microsoft.com/office/drawing/2014/main" val="2068905512"/>
                    </a:ext>
                  </a:extLst>
                </a:gridCol>
                <a:gridCol w="1178329">
                  <a:extLst>
                    <a:ext uri="{9D8B030D-6E8A-4147-A177-3AD203B41FA5}">
                      <a16:colId xmlns:a16="http://schemas.microsoft.com/office/drawing/2014/main" val="228951734"/>
                    </a:ext>
                  </a:extLst>
                </a:gridCol>
              </a:tblGrid>
              <a:tr h="23622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구분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상</a:t>
                      </a:r>
                      <a:endParaRPr lang="en-US" altLang="ko-KR" sz="800" b="0" kern="1200" dirty="0"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중상</a:t>
                      </a:r>
                      <a:endParaRPr lang="en-US" altLang="ko-KR" sz="800" b="1" kern="1200" dirty="0">
                        <a:solidFill>
                          <a:schemeClr val="bg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중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중하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하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977880"/>
                  </a:ext>
                </a:extLst>
              </a:tr>
              <a:tr h="43878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문서작업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2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137561"/>
                  </a:ext>
                </a:extLst>
              </a:tr>
              <a:tr h="43878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개발 언어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2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270398"/>
                  </a:ext>
                </a:extLst>
              </a:tr>
              <a:tr h="43878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게임 엔진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2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697367"/>
                  </a:ext>
                </a:extLst>
              </a:tr>
              <a:tr h="43878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기타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2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5524"/>
                  </a:ext>
                </a:extLst>
              </a:tr>
            </a:tbl>
          </a:graphicData>
        </a:graphic>
      </p:graphicFrame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971D6E1F-B0A7-E558-D31E-41CD63078362}"/>
              </a:ext>
            </a:extLst>
          </p:cNvPr>
          <p:cNvGrpSpPr/>
          <p:nvPr/>
        </p:nvGrpSpPr>
        <p:grpSpPr>
          <a:xfrm>
            <a:off x="3487001" y="1479613"/>
            <a:ext cx="420269" cy="349335"/>
            <a:chOff x="2299282" y="1525100"/>
            <a:chExt cx="420269" cy="349335"/>
          </a:xfrm>
        </p:grpSpPr>
        <p:grpSp>
          <p:nvGrpSpPr>
            <p:cNvPr id="214" name="그룹 213">
              <a:extLst>
                <a:ext uri="{FF2B5EF4-FFF2-40B4-BE49-F238E27FC236}">
                  <a16:creationId xmlns:a16="http://schemas.microsoft.com/office/drawing/2014/main" id="{AFA5CDC4-B296-9878-2E5B-F42BA72D233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99282" y="1525100"/>
              <a:ext cx="420269" cy="216000"/>
              <a:chOff x="1986817" y="5206134"/>
              <a:chExt cx="539895" cy="277482"/>
            </a:xfrm>
          </p:grpSpPr>
          <p:grpSp>
            <p:nvGrpSpPr>
              <p:cNvPr id="216" name="그룹 215">
                <a:extLst>
                  <a:ext uri="{FF2B5EF4-FFF2-40B4-BE49-F238E27FC236}">
                    <a16:creationId xmlns:a16="http://schemas.microsoft.com/office/drawing/2014/main" id="{DF6874EB-8547-1108-97EF-26A127D3C70A}"/>
                  </a:ext>
                </a:extLst>
              </p:cNvPr>
              <p:cNvGrpSpPr/>
              <p:nvPr/>
            </p:nvGrpSpPr>
            <p:grpSpPr>
              <a:xfrm>
                <a:off x="2280134" y="5206134"/>
                <a:ext cx="246578" cy="277482"/>
                <a:chOff x="2280132" y="5206141"/>
                <a:chExt cx="246578" cy="277482"/>
              </a:xfrm>
            </p:grpSpPr>
            <p:sp>
              <p:nvSpPr>
                <p:cNvPr id="222" name="자유형: 도형 221">
                  <a:extLst>
                    <a:ext uri="{FF2B5EF4-FFF2-40B4-BE49-F238E27FC236}">
                      <a16:creationId xmlns:a16="http://schemas.microsoft.com/office/drawing/2014/main" id="{D1223F5D-9751-097A-C51B-4BB3FFBB8209}"/>
                    </a:ext>
                  </a:extLst>
                </p:cNvPr>
                <p:cNvSpPr/>
                <p:nvPr/>
              </p:nvSpPr>
              <p:spPr>
                <a:xfrm>
                  <a:off x="2403421" y="5275512"/>
                  <a:ext cx="123289" cy="138740"/>
                </a:xfrm>
                <a:custGeom>
                  <a:avLst/>
                  <a:gdLst>
                    <a:gd name="connsiteX0" fmla="*/ 120152 w 123289"/>
                    <a:gd name="connsiteY0" fmla="*/ 138740 h 138740"/>
                    <a:gd name="connsiteX1" fmla="*/ 123289 w 123289"/>
                    <a:gd name="connsiteY1" fmla="*/ 128222 h 138740"/>
                    <a:gd name="connsiteX2" fmla="*/ 123289 w 123289"/>
                    <a:gd name="connsiteY2" fmla="*/ 10517 h 138740"/>
                    <a:gd name="connsiteX3" fmla="*/ 120153 w 123289"/>
                    <a:gd name="connsiteY3" fmla="*/ 0 h 138740"/>
                    <a:gd name="connsiteX4" fmla="*/ 0 w 123289"/>
                    <a:gd name="connsiteY4" fmla="*/ 69370 h 138740"/>
                    <a:gd name="connsiteX5" fmla="*/ 120152 w 123289"/>
                    <a:gd name="connsiteY5" fmla="*/ 138740 h 138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3289" h="138740">
                      <a:moveTo>
                        <a:pt x="120152" y="138740"/>
                      </a:moveTo>
                      <a:cubicBezTo>
                        <a:pt x="122087" y="135389"/>
                        <a:pt x="123289" y="131613"/>
                        <a:pt x="123289" y="128222"/>
                      </a:cubicBezTo>
                      <a:lnTo>
                        <a:pt x="123289" y="10517"/>
                      </a:lnTo>
                      <a:cubicBezTo>
                        <a:pt x="123289" y="7127"/>
                        <a:pt x="122088" y="3351"/>
                        <a:pt x="120153" y="0"/>
                      </a:cubicBezTo>
                      <a:lnTo>
                        <a:pt x="0" y="69370"/>
                      </a:lnTo>
                      <a:lnTo>
                        <a:pt x="120152" y="138740"/>
                      </a:lnTo>
                      <a:close/>
                    </a:path>
                  </a:pathLst>
                </a:custGeom>
                <a:solidFill>
                  <a:srgbClr val="00599C"/>
                </a:solidFill>
                <a:ln w="77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  <p:sp>
              <p:nvSpPr>
                <p:cNvPr id="223" name="자유형: 도형 222">
                  <a:extLst>
                    <a:ext uri="{FF2B5EF4-FFF2-40B4-BE49-F238E27FC236}">
                      <a16:creationId xmlns:a16="http://schemas.microsoft.com/office/drawing/2014/main" id="{09201FFF-3DFA-E1EA-3812-8C48415D7B68}"/>
                    </a:ext>
                  </a:extLst>
                </p:cNvPr>
                <p:cNvSpPr/>
                <p:nvPr/>
              </p:nvSpPr>
              <p:spPr>
                <a:xfrm>
                  <a:off x="2283269" y="5344883"/>
                  <a:ext cx="240303" cy="138740"/>
                </a:xfrm>
                <a:custGeom>
                  <a:avLst/>
                  <a:gdLst>
                    <a:gd name="connsiteX0" fmla="*/ 130829 w 240303"/>
                    <a:gd name="connsiteY0" fmla="*/ 136197 h 138740"/>
                    <a:gd name="connsiteX1" fmla="*/ 232764 w 240303"/>
                    <a:gd name="connsiteY1" fmla="*/ 77345 h 138740"/>
                    <a:gd name="connsiteX2" fmla="*/ 240304 w 240303"/>
                    <a:gd name="connsiteY2" fmla="*/ 69370 h 138740"/>
                    <a:gd name="connsiteX3" fmla="*/ 120152 w 240303"/>
                    <a:gd name="connsiteY3" fmla="*/ 0 h 138740"/>
                    <a:gd name="connsiteX4" fmla="*/ 0 w 240303"/>
                    <a:gd name="connsiteY4" fmla="*/ 69371 h 138740"/>
                    <a:gd name="connsiteX5" fmla="*/ 7540 w 240303"/>
                    <a:gd name="connsiteY5" fmla="*/ 77345 h 138740"/>
                    <a:gd name="connsiteX6" fmla="*/ 109475 w 240303"/>
                    <a:gd name="connsiteY6" fmla="*/ 136197 h 138740"/>
                    <a:gd name="connsiteX7" fmla="*/ 130829 w 240303"/>
                    <a:gd name="connsiteY7" fmla="*/ 136197 h 138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0303" h="138740">
                      <a:moveTo>
                        <a:pt x="130829" y="136197"/>
                      </a:moveTo>
                      <a:lnTo>
                        <a:pt x="232764" y="77345"/>
                      </a:lnTo>
                      <a:cubicBezTo>
                        <a:pt x="235700" y="75650"/>
                        <a:pt x="238369" y="72722"/>
                        <a:pt x="240304" y="69370"/>
                      </a:cubicBezTo>
                      <a:lnTo>
                        <a:pt x="120152" y="0"/>
                      </a:lnTo>
                      <a:lnTo>
                        <a:pt x="0" y="69371"/>
                      </a:lnTo>
                      <a:cubicBezTo>
                        <a:pt x="1935" y="72722"/>
                        <a:pt x="4604" y="75651"/>
                        <a:pt x="7540" y="77345"/>
                      </a:cubicBezTo>
                      <a:lnTo>
                        <a:pt x="109475" y="136197"/>
                      </a:lnTo>
                      <a:cubicBezTo>
                        <a:pt x="115347" y="139588"/>
                        <a:pt x="124957" y="139588"/>
                        <a:pt x="130829" y="136197"/>
                      </a:cubicBezTo>
                      <a:close/>
                    </a:path>
                  </a:pathLst>
                </a:custGeom>
                <a:solidFill>
                  <a:srgbClr val="004482"/>
                </a:solidFill>
                <a:ln w="77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  <p:sp>
              <p:nvSpPr>
                <p:cNvPr id="224" name="자유형: 도형 223">
                  <a:extLst>
                    <a:ext uri="{FF2B5EF4-FFF2-40B4-BE49-F238E27FC236}">
                      <a16:creationId xmlns:a16="http://schemas.microsoft.com/office/drawing/2014/main" id="{35C573AE-205A-B349-F0CE-32EB1BA2347B}"/>
                    </a:ext>
                  </a:extLst>
                </p:cNvPr>
                <p:cNvSpPr/>
                <p:nvPr/>
              </p:nvSpPr>
              <p:spPr>
                <a:xfrm>
                  <a:off x="2280132" y="5206141"/>
                  <a:ext cx="243441" cy="208111"/>
                </a:xfrm>
                <a:custGeom>
                  <a:avLst/>
                  <a:gdLst>
                    <a:gd name="connsiteX0" fmla="*/ 243442 w 243441"/>
                    <a:gd name="connsiteY0" fmla="*/ 69370 h 208111"/>
                    <a:gd name="connsiteX1" fmla="*/ 235901 w 243441"/>
                    <a:gd name="connsiteY1" fmla="*/ 61395 h 208111"/>
                    <a:gd name="connsiteX2" fmla="*/ 133966 w 243441"/>
                    <a:gd name="connsiteY2" fmla="*/ 2543 h 208111"/>
                    <a:gd name="connsiteX3" fmla="*/ 112612 w 243441"/>
                    <a:gd name="connsiteY3" fmla="*/ 2543 h 208111"/>
                    <a:gd name="connsiteX4" fmla="*/ 10677 w 243441"/>
                    <a:gd name="connsiteY4" fmla="*/ 61395 h 208111"/>
                    <a:gd name="connsiteX5" fmla="*/ 0 w 243441"/>
                    <a:gd name="connsiteY5" fmla="*/ 79888 h 208111"/>
                    <a:gd name="connsiteX6" fmla="*/ 0 w 243441"/>
                    <a:gd name="connsiteY6" fmla="*/ 197593 h 208111"/>
                    <a:gd name="connsiteX7" fmla="*/ 3137 w 243441"/>
                    <a:gd name="connsiteY7" fmla="*/ 208111 h 208111"/>
                    <a:gd name="connsiteX8" fmla="*/ 123289 w 243441"/>
                    <a:gd name="connsiteY8" fmla="*/ 138741 h 208111"/>
                    <a:gd name="connsiteX9" fmla="*/ 243442 w 243441"/>
                    <a:gd name="connsiteY9" fmla="*/ 69370 h 2081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3441" h="208111">
                      <a:moveTo>
                        <a:pt x="243442" y="69370"/>
                      </a:moveTo>
                      <a:cubicBezTo>
                        <a:pt x="241506" y="66018"/>
                        <a:pt x="238837" y="63090"/>
                        <a:pt x="235901" y="61395"/>
                      </a:cubicBezTo>
                      <a:lnTo>
                        <a:pt x="133966" y="2543"/>
                      </a:lnTo>
                      <a:cubicBezTo>
                        <a:pt x="128094" y="-848"/>
                        <a:pt x="118484" y="-848"/>
                        <a:pt x="112612" y="2543"/>
                      </a:cubicBezTo>
                      <a:lnTo>
                        <a:pt x="10677" y="61395"/>
                      </a:lnTo>
                      <a:cubicBezTo>
                        <a:pt x="4804" y="64785"/>
                        <a:pt x="0" y="73107"/>
                        <a:pt x="0" y="79888"/>
                      </a:cubicBezTo>
                      <a:lnTo>
                        <a:pt x="0" y="197593"/>
                      </a:lnTo>
                      <a:cubicBezTo>
                        <a:pt x="0" y="200984"/>
                        <a:pt x="1201" y="204760"/>
                        <a:pt x="3137" y="208111"/>
                      </a:cubicBezTo>
                      <a:lnTo>
                        <a:pt x="123289" y="138741"/>
                      </a:lnTo>
                      <a:lnTo>
                        <a:pt x="243442" y="69370"/>
                      </a:lnTo>
                      <a:close/>
                    </a:path>
                  </a:pathLst>
                </a:custGeom>
                <a:solidFill>
                  <a:srgbClr val="659AD2"/>
                </a:solidFill>
                <a:ln w="77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  <p:sp>
              <p:nvSpPr>
                <p:cNvPr id="225" name="자유형: 도형 224">
                  <a:extLst>
                    <a:ext uri="{FF2B5EF4-FFF2-40B4-BE49-F238E27FC236}">
                      <a16:creationId xmlns:a16="http://schemas.microsoft.com/office/drawing/2014/main" id="{D39523D6-90E2-4A90-8BFD-80026723205C}"/>
                    </a:ext>
                  </a:extLst>
                </p:cNvPr>
                <p:cNvSpPr/>
                <p:nvPr/>
              </p:nvSpPr>
              <p:spPr>
                <a:xfrm>
                  <a:off x="2321228" y="5262689"/>
                  <a:ext cx="153373" cy="164386"/>
                </a:xfrm>
                <a:custGeom>
                  <a:avLst/>
                  <a:gdLst>
                    <a:gd name="connsiteX0" fmla="*/ 82193 w 153373"/>
                    <a:gd name="connsiteY0" fmla="*/ 164386 h 164386"/>
                    <a:gd name="connsiteX1" fmla="*/ 0 w 153373"/>
                    <a:gd name="connsiteY1" fmla="*/ 82193 h 164386"/>
                    <a:gd name="connsiteX2" fmla="*/ 82193 w 153373"/>
                    <a:gd name="connsiteY2" fmla="*/ 0 h 164386"/>
                    <a:gd name="connsiteX3" fmla="*/ 153371 w 153373"/>
                    <a:gd name="connsiteY3" fmla="*/ 41071 h 164386"/>
                    <a:gd name="connsiteX4" fmla="*/ 117800 w 153373"/>
                    <a:gd name="connsiteY4" fmla="*/ 61654 h 164386"/>
                    <a:gd name="connsiteX5" fmla="*/ 82193 w 153373"/>
                    <a:gd name="connsiteY5" fmla="*/ 41097 h 164386"/>
                    <a:gd name="connsiteX6" fmla="*/ 41096 w 153373"/>
                    <a:gd name="connsiteY6" fmla="*/ 82193 h 164386"/>
                    <a:gd name="connsiteX7" fmla="*/ 82193 w 153373"/>
                    <a:gd name="connsiteY7" fmla="*/ 123290 h 164386"/>
                    <a:gd name="connsiteX8" fmla="*/ 117802 w 153373"/>
                    <a:gd name="connsiteY8" fmla="*/ 102729 h 164386"/>
                    <a:gd name="connsiteX9" fmla="*/ 153373 w 153373"/>
                    <a:gd name="connsiteY9" fmla="*/ 123312 h 164386"/>
                    <a:gd name="connsiteX10" fmla="*/ 82193 w 153373"/>
                    <a:gd name="connsiteY10" fmla="*/ 164386 h 1643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53373" h="164386">
                      <a:moveTo>
                        <a:pt x="82193" y="164386"/>
                      </a:moveTo>
                      <a:cubicBezTo>
                        <a:pt x="36871" y="164386"/>
                        <a:pt x="0" y="127514"/>
                        <a:pt x="0" y="82193"/>
                      </a:cubicBezTo>
                      <a:cubicBezTo>
                        <a:pt x="0" y="36872"/>
                        <a:pt x="36871" y="0"/>
                        <a:pt x="82193" y="0"/>
                      </a:cubicBezTo>
                      <a:cubicBezTo>
                        <a:pt x="111437" y="0"/>
                        <a:pt x="138711" y="15738"/>
                        <a:pt x="153371" y="41071"/>
                      </a:cubicBezTo>
                      <a:lnTo>
                        <a:pt x="117800" y="61654"/>
                      </a:lnTo>
                      <a:cubicBezTo>
                        <a:pt x="110463" y="48974"/>
                        <a:pt x="96818" y="41097"/>
                        <a:pt x="82193" y="41097"/>
                      </a:cubicBezTo>
                      <a:cubicBezTo>
                        <a:pt x="59532" y="41097"/>
                        <a:pt x="41096" y="59532"/>
                        <a:pt x="41096" y="82193"/>
                      </a:cubicBezTo>
                      <a:cubicBezTo>
                        <a:pt x="41096" y="104853"/>
                        <a:pt x="59532" y="123290"/>
                        <a:pt x="82193" y="123290"/>
                      </a:cubicBezTo>
                      <a:cubicBezTo>
                        <a:pt x="96820" y="123290"/>
                        <a:pt x="110465" y="115412"/>
                        <a:pt x="117802" y="102729"/>
                      </a:cubicBezTo>
                      <a:lnTo>
                        <a:pt x="153373" y="123312"/>
                      </a:lnTo>
                      <a:cubicBezTo>
                        <a:pt x="138714" y="148648"/>
                        <a:pt x="111439" y="164386"/>
                        <a:pt x="82193" y="1643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7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  <p:sp>
              <p:nvSpPr>
                <p:cNvPr id="226" name="자유형: 도형 225">
                  <a:extLst>
                    <a:ext uri="{FF2B5EF4-FFF2-40B4-BE49-F238E27FC236}">
                      <a16:creationId xmlns:a16="http://schemas.microsoft.com/office/drawing/2014/main" id="{F31FADEF-C42E-AA9C-8AB9-BC11204C9C11}"/>
                    </a:ext>
                  </a:extLst>
                </p:cNvPr>
                <p:cNvSpPr/>
                <p:nvPr/>
              </p:nvSpPr>
              <p:spPr>
                <a:xfrm>
                  <a:off x="2458216" y="5331184"/>
                  <a:ext cx="27397" cy="27397"/>
                </a:xfrm>
                <a:custGeom>
                  <a:avLst/>
                  <a:gdLst>
                    <a:gd name="connsiteX0" fmla="*/ 27398 w 27397"/>
                    <a:gd name="connsiteY0" fmla="*/ 9132 h 27397"/>
                    <a:gd name="connsiteX1" fmla="*/ 18265 w 27397"/>
                    <a:gd name="connsiteY1" fmla="*/ 9132 h 27397"/>
                    <a:gd name="connsiteX2" fmla="*/ 18265 w 27397"/>
                    <a:gd name="connsiteY2" fmla="*/ 0 h 27397"/>
                    <a:gd name="connsiteX3" fmla="*/ 9133 w 27397"/>
                    <a:gd name="connsiteY3" fmla="*/ 0 h 27397"/>
                    <a:gd name="connsiteX4" fmla="*/ 9133 w 27397"/>
                    <a:gd name="connsiteY4" fmla="*/ 9132 h 27397"/>
                    <a:gd name="connsiteX5" fmla="*/ 0 w 27397"/>
                    <a:gd name="connsiteY5" fmla="*/ 9132 h 27397"/>
                    <a:gd name="connsiteX6" fmla="*/ 0 w 27397"/>
                    <a:gd name="connsiteY6" fmla="*/ 18265 h 27397"/>
                    <a:gd name="connsiteX7" fmla="*/ 9133 w 27397"/>
                    <a:gd name="connsiteY7" fmla="*/ 18265 h 27397"/>
                    <a:gd name="connsiteX8" fmla="*/ 9133 w 27397"/>
                    <a:gd name="connsiteY8" fmla="*/ 27398 h 27397"/>
                    <a:gd name="connsiteX9" fmla="*/ 18265 w 27397"/>
                    <a:gd name="connsiteY9" fmla="*/ 27398 h 27397"/>
                    <a:gd name="connsiteX10" fmla="*/ 18265 w 27397"/>
                    <a:gd name="connsiteY10" fmla="*/ 18265 h 27397"/>
                    <a:gd name="connsiteX11" fmla="*/ 27398 w 27397"/>
                    <a:gd name="connsiteY11" fmla="*/ 18265 h 27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7397" h="27397">
                      <a:moveTo>
                        <a:pt x="27398" y="9132"/>
                      </a:moveTo>
                      <a:lnTo>
                        <a:pt x="18265" y="9132"/>
                      </a:lnTo>
                      <a:lnTo>
                        <a:pt x="18265" y="0"/>
                      </a:lnTo>
                      <a:lnTo>
                        <a:pt x="9133" y="0"/>
                      </a:lnTo>
                      <a:lnTo>
                        <a:pt x="9133" y="9132"/>
                      </a:lnTo>
                      <a:lnTo>
                        <a:pt x="0" y="9132"/>
                      </a:lnTo>
                      <a:lnTo>
                        <a:pt x="0" y="18265"/>
                      </a:lnTo>
                      <a:lnTo>
                        <a:pt x="9133" y="18265"/>
                      </a:lnTo>
                      <a:lnTo>
                        <a:pt x="9133" y="27398"/>
                      </a:lnTo>
                      <a:lnTo>
                        <a:pt x="18265" y="27398"/>
                      </a:lnTo>
                      <a:lnTo>
                        <a:pt x="18265" y="18265"/>
                      </a:lnTo>
                      <a:lnTo>
                        <a:pt x="27398" y="1826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7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  <p:sp>
              <p:nvSpPr>
                <p:cNvPr id="227" name="자유형: 도형 226">
                  <a:extLst>
                    <a:ext uri="{FF2B5EF4-FFF2-40B4-BE49-F238E27FC236}">
                      <a16:creationId xmlns:a16="http://schemas.microsoft.com/office/drawing/2014/main" id="{1F680F98-5A75-19BC-B391-A3FCF389C41C}"/>
                    </a:ext>
                  </a:extLst>
                </p:cNvPr>
                <p:cNvSpPr/>
                <p:nvPr/>
              </p:nvSpPr>
              <p:spPr>
                <a:xfrm>
                  <a:off x="2492463" y="5331184"/>
                  <a:ext cx="27397" cy="27397"/>
                </a:xfrm>
                <a:custGeom>
                  <a:avLst/>
                  <a:gdLst>
                    <a:gd name="connsiteX0" fmla="*/ 27398 w 27397"/>
                    <a:gd name="connsiteY0" fmla="*/ 9132 h 27397"/>
                    <a:gd name="connsiteX1" fmla="*/ 18264 w 27397"/>
                    <a:gd name="connsiteY1" fmla="*/ 9132 h 27397"/>
                    <a:gd name="connsiteX2" fmla="*/ 18264 w 27397"/>
                    <a:gd name="connsiteY2" fmla="*/ 0 h 27397"/>
                    <a:gd name="connsiteX3" fmla="*/ 9133 w 27397"/>
                    <a:gd name="connsiteY3" fmla="*/ 0 h 27397"/>
                    <a:gd name="connsiteX4" fmla="*/ 9133 w 27397"/>
                    <a:gd name="connsiteY4" fmla="*/ 9132 h 27397"/>
                    <a:gd name="connsiteX5" fmla="*/ 0 w 27397"/>
                    <a:gd name="connsiteY5" fmla="*/ 9132 h 27397"/>
                    <a:gd name="connsiteX6" fmla="*/ 0 w 27397"/>
                    <a:gd name="connsiteY6" fmla="*/ 18265 h 27397"/>
                    <a:gd name="connsiteX7" fmla="*/ 9133 w 27397"/>
                    <a:gd name="connsiteY7" fmla="*/ 18265 h 27397"/>
                    <a:gd name="connsiteX8" fmla="*/ 9133 w 27397"/>
                    <a:gd name="connsiteY8" fmla="*/ 27398 h 27397"/>
                    <a:gd name="connsiteX9" fmla="*/ 18264 w 27397"/>
                    <a:gd name="connsiteY9" fmla="*/ 27398 h 27397"/>
                    <a:gd name="connsiteX10" fmla="*/ 18264 w 27397"/>
                    <a:gd name="connsiteY10" fmla="*/ 18265 h 27397"/>
                    <a:gd name="connsiteX11" fmla="*/ 27398 w 27397"/>
                    <a:gd name="connsiteY11" fmla="*/ 18265 h 27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7397" h="27397">
                      <a:moveTo>
                        <a:pt x="27398" y="9132"/>
                      </a:moveTo>
                      <a:lnTo>
                        <a:pt x="18264" y="9132"/>
                      </a:lnTo>
                      <a:lnTo>
                        <a:pt x="18264" y="0"/>
                      </a:lnTo>
                      <a:lnTo>
                        <a:pt x="9133" y="0"/>
                      </a:lnTo>
                      <a:lnTo>
                        <a:pt x="9133" y="9132"/>
                      </a:lnTo>
                      <a:lnTo>
                        <a:pt x="0" y="9132"/>
                      </a:lnTo>
                      <a:lnTo>
                        <a:pt x="0" y="18265"/>
                      </a:lnTo>
                      <a:lnTo>
                        <a:pt x="9133" y="18265"/>
                      </a:lnTo>
                      <a:lnTo>
                        <a:pt x="9133" y="27398"/>
                      </a:lnTo>
                      <a:lnTo>
                        <a:pt x="18264" y="27398"/>
                      </a:lnTo>
                      <a:lnTo>
                        <a:pt x="18264" y="18265"/>
                      </a:lnTo>
                      <a:lnTo>
                        <a:pt x="27398" y="1826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7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</p:grpSp>
          <p:grpSp>
            <p:nvGrpSpPr>
              <p:cNvPr id="217" name="그룹 216">
                <a:extLst>
                  <a:ext uri="{FF2B5EF4-FFF2-40B4-BE49-F238E27FC236}">
                    <a16:creationId xmlns:a16="http://schemas.microsoft.com/office/drawing/2014/main" id="{30443E63-E4F2-BE68-CE61-F8DE3A3AB148}"/>
                  </a:ext>
                </a:extLst>
              </p:cNvPr>
              <p:cNvGrpSpPr/>
              <p:nvPr/>
            </p:nvGrpSpPr>
            <p:grpSpPr>
              <a:xfrm>
                <a:off x="1986817" y="5206143"/>
                <a:ext cx="250800" cy="277199"/>
                <a:chOff x="1986817" y="5206142"/>
                <a:chExt cx="250800" cy="277199"/>
              </a:xfrm>
            </p:grpSpPr>
            <p:sp>
              <p:nvSpPr>
                <p:cNvPr id="218" name="자유형: 도형 217">
                  <a:extLst>
                    <a:ext uri="{FF2B5EF4-FFF2-40B4-BE49-F238E27FC236}">
                      <a16:creationId xmlns:a16="http://schemas.microsoft.com/office/drawing/2014/main" id="{CF2CE777-1887-0FC4-189A-F17FB7CD9994}"/>
                    </a:ext>
                  </a:extLst>
                </p:cNvPr>
                <p:cNvSpPr/>
                <p:nvPr/>
              </p:nvSpPr>
              <p:spPr>
                <a:xfrm>
                  <a:off x="1986817" y="5206145"/>
                  <a:ext cx="250800" cy="277196"/>
                </a:xfrm>
                <a:custGeom>
                  <a:avLst/>
                  <a:gdLst>
                    <a:gd name="connsiteX0" fmla="*/ 118160 w 250800"/>
                    <a:gd name="connsiteY0" fmla="*/ 1886 h 277196"/>
                    <a:gd name="connsiteX1" fmla="*/ 132634 w 250800"/>
                    <a:gd name="connsiteY1" fmla="*/ 1886 h 277196"/>
                    <a:gd name="connsiteX2" fmla="*/ 243560 w 250800"/>
                    <a:gd name="connsiteY2" fmla="*/ 64150 h 277196"/>
                    <a:gd name="connsiteX3" fmla="*/ 250800 w 250800"/>
                    <a:gd name="connsiteY3" fmla="*/ 76334 h 277196"/>
                    <a:gd name="connsiteX4" fmla="*/ 250800 w 250800"/>
                    <a:gd name="connsiteY4" fmla="*/ 200856 h 277196"/>
                    <a:gd name="connsiteX5" fmla="*/ 243560 w 250800"/>
                    <a:gd name="connsiteY5" fmla="*/ 213046 h 277196"/>
                    <a:gd name="connsiteX6" fmla="*/ 132634 w 250800"/>
                    <a:gd name="connsiteY6" fmla="*/ 275311 h 277196"/>
                    <a:gd name="connsiteX7" fmla="*/ 118160 w 250800"/>
                    <a:gd name="connsiteY7" fmla="*/ 275311 h 277196"/>
                    <a:gd name="connsiteX8" fmla="*/ 7234 w 250800"/>
                    <a:gd name="connsiteY8" fmla="*/ 213046 h 277196"/>
                    <a:gd name="connsiteX9" fmla="*/ 0 w 250800"/>
                    <a:gd name="connsiteY9" fmla="*/ 200863 h 277196"/>
                    <a:gd name="connsiteX10" fmla="*/ 0 w 250800"/>
                    <a:gd name="connsiteY10" fmla="*/ 76341 h 277196"/>
                    <a:gd name="connsiteX11" fmla="*/ 7240 w 250800"/>
                    <a:gd name="connsiteY11" fmla="*/ 64150 h 277196"/>
                    <a:gd name="connsiteX12" fmla="*/ 118160 w 250800"/>
                    <a:gd name="connsiteY12" fmla="*/ 1886 h 2771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0800" h="277196">
                      <a:moveTo>
                        <a:pt x="118160" y="1886"/>
                      </a:moveTo>
                      <a:cubicBezTo>
                        <a:pt x="122641" y="-629"/>
                        <a:pt x="128159" y="-629"/>
                        <a:pt x="132634" y="1886"/>
                      </a:cubicBezTo>
                      <a:cubicBezTo>
                        <a:pt x="154777" y="14314"/>
                        <a:pt x="221410" y="51723"/>
                        <a:pt x="243560" y="64150"/>
                      </a:cubicBezTo>
                      <a:cubicBezTo>
                        <a:pt x="248041" y="66658"/>
                        <a:pt x="250800" y="71305"/>
                        <a:pt x="250800" y="76334"/>
                      </a:cubicBezTo>
                      <a:cubicBezTo>
                        <a:pt x="250800" y="101190"/>
                        <a:pt x="250800" y="176001"/>
                        <a:pt x="250800" y="200856"/>
                      </a:cubicBezTo>
                      <a:cubicBezTo>
                        <a:pt x="250800" y="205885"/>
                        <a:pt x="248041" y="210532"/>
                        <a:pt x="243560" y="213046"/>
                      </a:cubicBezTo>
                      <a:cubicBezTo>
                        <a:pt x="221417" y="225474"/>
                        <a:pt x="154783" y="262883"/>
                        <a:pt x="132634" y="275311"/>
                      </a:cubicBezTo>
                      <a:cubicBezTo>
                        <a:pt x="128152" y="277825"/>
                        <a:pt x="122635" y="277825"/>
                        <a:pt x="118160" y="275311"/>
                      </a:cubicBezTo>
                      <a:cubicBezTo>
                        <a:pt x="96017" y="262883"/>
                        <a:pt x="29383" y="225474"/>
                        <a:pt x="7234" y="213046"/>
                      </a:cubicBezTo>
                      <a:cubicBezTo>
                        <a:pt x="2759" y="210532"/>
                        <a:pt x="0" y="205892"/>
                        <a:pt x="0" y="200863"/>
                      </a:cubicBezTo>
                      <a:cubicBezTo>
                        <a:pt x="0" y="176007"/>
                        <a:pt x="0" y="101196"/>
                        <a:pt x="0" y="76341"/>
                      </a:cubicBezTo>
                      <a:cubicBezTo>
                        <a:pt x="0" y="71311"/>
                        <a:pt x="2759" y="66665"/>
                        <a:pt x="7240" y="64150"/>
                      </a:cubicBezTo>
                      <a:cubicBezTo>
                        <a:pt x="29377" y="51723"/>
                        <a:pt x="96023" y="14314"/>
                        <a:pt x="118160" y="1886"/>
                      </a:cubicBezTo>
                      <a:close/>
                    </a:path>
                  </a:pathLst>
                </a:custGeom>
                <a:solidFill>
                  <a:srgbClr val="004482"/>
                </a:solidFill>
                <a:ln w="65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  <p:sp>
              <p:nvSpPr>
                <p:cNvPr id="219" name="자유형: 도형 218">
                  <a:extLst>
                    <a:ext uri="{FF2B5EF4-FFF2-40B4-BE49-F238E27FC236}">
                      <a16:creationId xmlns:a16="http://schemas.microsoft.com/office/drawing/2014/main" id="{98F20477-75D9-E473-1463-6C15F297A168}"/>
                    </a:ext>
                  </a:extLst>
                </p:cNvPr>
                <p:cNvSpPr/>
                <p:nvPr/>
              </p:nvSpPr>
              <p:spPr>
                <a:xfrm>
                  <a:off x="1986817" y="5206142"/>
                  <a:ext cx="247414" cy="207268"/>
                </a:xfrm>
                <a:custGeom>
                  <a:avLst/>
                  <a:gdLst>
                    <a:gd name="connsiteX0" fmla="*/ 2006 w 247414"/>
                    <a:gd name="connsiteY0" fmla="*/ 207268 h 207268"/>
                    <a:gd name="connsiteX1" fmla="*/ 0 w 247414"/>
                    <a:gd name="connsiteY1" fmla="*/ 199685 h 207268"/>
                    <a:gd name="connsiteX2" fmla="*/ 0 w 247414"/>
                    <a:gd name="connsiteY2" fmla="*/ 75876 h 207268"/>
                    <a:gd name="connsiteX3" fmla="*/ 7220 w 247414"/>
                    <a:gd name="connsiteY3" fmla="*/ 63758 h 207268"/>
                    <a:gd name="connsiteX4" fmla="*/ 117757 w 247414"/>
                    <a:gd name="connsiteY4" fmla="*/ 1850 h 207268"/>
                    <a:gd name="connsiteX5" fmla="*/ 132746 w 247414"/>
                    <a:gd name="connsiteY5" fmla="*/ 1903 h 207268"/>
                    <a:gd name="connsiteX6" fmla="*/ 243058 w 247414"/>
                    <a:gd name="connsiteY6" fmla="*/ 63487 h 207268"/>
                    <a:gd name="connsiteX7" fmla="*/ 247414 w 247414"/>
                    <a:gd name="connsiteY7" fmla="*/ 67289 h 207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7414" h="207268">
                      <a:moveTo>
                        <a:pt x="2006" y="207268"/>
                      </a:moveTo>
                      <a:cubicBezTo>
                        <a:pt x="251" y="204919"/>
                        <a:pt x="0" y="202688"/>
                        <a:pt x="0" y="199685"/>
                      </a:cubicBezTo>
                      <a:cubicBezTo>
                        <a:pt x="0" y="174975"/>
                        <a:pt x="0" y="100593"/>
                        <a:pt x="0" y="75876"/>
                      </a:cubicBezTo>
                      <a:cubicBezTo>
                        <a:pt x="0" y="70873"/>
                        <a:pt x="2752" y="66253"/>
                        <a:pt x="7220" y="63758"/>
                      </a:cubicBezTo>
                      <a:cubicBezTo>
                        <a:pt x="29284" y="51403"/>
                        <a:pt x="95693" y="14212"/>
                        <a:pt x="117757" y="1850"/>
                      </a:cubicBezTo>
                      <a:cubicBezTo>
                        <a:pt x="122225" y="-652"/>
                        <a:pt x="128278" y="-599"/>
                        <a:pt x="132746" y="1903"/>
                      </a:cubicBezTo>
                      <a:cubicBezTo>
                        <a:pt x="154810" y="14258"/>
                        <a:pt x="220994" y="51132"/>
                        <a:pt x="243058" y="63487"/>
                      </a:cubicBezTo>
                      <a:cubicBezTo>
                        <a:pt x="244840" y="64490"/>
                        <a:pt x="246200" y="65698"/>
                        <a:pt x="247414" y="67289"/>
                      </a:cubicBezTo>
                      <a:close/>
                    </a:path>
                  </a:pathLst>
                </a:custGeom>
                <a:solidFill>
                  <a:srgbClr val="659AD2"/>
                </a:solidFill>
                <a:ln w="65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  <p:sp>
              <p:nvSpPr>
                <p:cNvPr id="220" name="자유형: 도형 219">
                  <a:extLst>
                    <a:ext uri="{FF2B5EF4-FFF2-40B4-BE49-F238E27FC236}">
                      <a16:creationId xmlns:a16="http://schemas.microsoft.com/office/drawing/2014/main" id="{A2697399-BA67-DE0E-35A0-96251975D220}"/>
                    </a:ext>
                  </a:extLst>
                </p:cNvPr>
                <p:cNvSpPr/>
                <p:nvPr/>
              </p:nvSpPr>
              <p:spPr>
                <a:xfrm>
                  <a:off x="2019817" y="5252343"/>
                  <a:ext cx="184800" cy="184800"/>
                </a:xfrm>
                <a:custGeom>
                  <a:avLst/>
                  <a:gdLst>
                    <a:gd name="connsiteX0" fmla="*/ 92400 w 184800"/>
                    <a:gd name="connsiteY0" fmla="*/ 0 h 184800"/>
                    <a:gd name="connsiteX1" fmla="*/ 184800 w 184800"/>
                    <a:gd name="connsiteY1" fmla="*/ 92400 h 184800"/>
                    <a:gd name="connsiteX2" fmla="*/ 92400 w 184800"/>
                    <a:gd name="connsiteY2" fmla="*/ 184800 h 184800"/>
                    <a:gd name="connsiteX3" fmla="*/ 0 w 184800"/>
                    <a:gd name="connsiteY3" fmla="*/ 92400 h 184800"/>
                    <a:gd name="connsiteX4" fmla="*/ 92400 w 184800"/>
                    <a:gd name="connsiteY4" fmla="*/ 0 h 184800"/>
                    <a:gd name="connsiteX5" fmla="*/ 92400 w 184800"/>
                    <a:gd name="connsiteY5" fmla="*/ 46200 h 184800"/>
                    <a:gd name="connsiteX6" fmla="*/ 138600 w 184800"/>
                    <a:gd name="connsiteY6" fmla="*/ 92400 h 184800"/>
                    <a:gd name="connsiteX7" fmla="*/ 92400 w 184800"/>
                    <a:gd name="connsiteY7" fmla="*/ 138600 h 184800"/>
                    <a:gd name="connsiteX8" fmla="*/ 46200 w 184800"/>
                    <a:gd name="connsiteY8" fmla="*/ 92400 h 184800"/>
                    <a:gd name="connsiteX9" fmla="*/ 92400 w 184800"/>
                    <a:gd name="connsiteY9" fmla="*/ 46200 h 18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4800" h="184800">
                      <a:moveTo>
                        <a:pt x="92400" y="0"/>
                      </a:moveTo>
                      <a:cubicBezTo>
                        <a:pt x="143398" y="0"/>
                        <a:pt x="184800" y="41402"/>
                        <a:pt x="184800" y="92400"/>
                      </a:cubicBezTo>
                      <a:cubicBezTo>
                        <a:pt x="184800" y="143398"/>
                        <a:pt x="143398" y="184800"/>
                        <a:pt x="92400" y="184800"/>
                      </a:cubicBezTo>
                      <a:cubicBezTo>
                        <a:pt x="41402" y="184800"/>
                        <a:pt x="0" y="143398"/>
                        <a:pt x="0" y="92400"/>
                      </a:cubicBezTo>
                      <a:cubicBezTo>
                        <a:pt x="0" y="41402"/>
                        <a:pt x="41402" y="0"/>
                        <a:pt x="92400" y="0"/>
                      </a:cubicBezTo>
                      <a:close/>
                      <a:moveTo>
                        <a:pt x="92400" y="46200"/>
                      </a:moveTo>
                      <a:cubicBezTo>
                        <a:pt x="117896" y="46200"/>
                        <a:pt x="138600" y="66898"/>
                        <a:pt x="138600" y="92400"/>
                      </a:cubicBezTo>
                      <a:cubicBezTo>
                        <a:pt x="138600" y="117896"/>
                        <a:pt x="117896" y="138600"/>
                        <a:pt x="92400" y="138600"/>
                      </a:cubicBezTo>
                      <a:cubicBezTo>
                        <a:pt x="66904" y="138600"/>
                        <a:pt x="46200" y="117896"/>
                        <a:pt x="46200" y="92400"/>
                      </a:cubicBezTo>
                      <a:cubicBezTo>
                        <a:pt x="46200" y="66898"/>
                        <a:pt x="66898" y="46200"/>
                        <a:pt x="92400" y="4620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5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  <p:sp>
              <p:nvSpPr>
                <p:cNvPr id="221" name="자유형: 도형 220">
                  <a:extLst>
                    <a:ext uri="{FF2B5EF4-FFF2-40B4-BE49-F238E27FC236}">
                      <a16:creationId xmlns:a16="http://schemas.microsoft.com/office/drawing/2014/main" id="{010150D3-488B-19A1-43F5-9C58BE37DA02}"/>
                    </a:ext>
                  </a:extLst>
                </p:cNvPr>
                <p:cNvSpPr/>
                <p:nvPr/>
              </p:nvSpPr>
              <p:spPr>
                <a:xfrm>
                  <a:off x="2109530" y="5273496"/>
                  <a:ext cx="128086" cy="140546"/>
                </a:xfrm>
                <a:custGeom>
                  <a:avLst/>
                  <a:gdLst>
                    <a:gd name="connsiteX0" fmla="*/ 124687 w 128086"/>
                    <a:gd name="connsiteY0" fmla="*/ 0 h 140546"/>
                    <a:gd name="connsiteX1" fmla="*/ 128027 w 128086"/>
                    <a:gd name="connsiteY1" fmla="*/ 11774 h 140546"/>
                    <a:gd name="connsiteX2" fmla="*/ 128086 w 128086"/>
                    <a:gd name="connsiteY2" fmla="*/ 133109 h 140546"/>
                    <a:gd name="connsiteX3" fmla="*/ 125954 w 128086"/>
                    <a:gd name="connsiteY3" fmla="*/ 140547 h 140546"/>
                    <a:gd name="connsiteX4" fmla="*/ 0 w 128086"/>
                    <a:gd name="connsiteY4" fmla="*/ 71247 h 1405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8086" h="140546">
                      <a:moveTo>
                        <a:pt x="124687" y="0"/>
                      </a:moveTo>
                      <a:cubicBezTo>
                        <a:pt x="128093" y="3188"/>
                        <a:pt x="128027" y="7993"/>
                        <a:pt x="128027" y="11774"/>
                      </a:cubicBezTo>
                      <a:cubicBezTo>
                        <a:pt x="128027" y="36821"/>
                        <a:pt x="127816" y="108062"/>
                        <a:pt x="128086" y="133109"/>
                      </a:cubicBezTo>
                      <a:cubicBezTo>
                        <a:pt x="128113" y="135722"/>
                        <a:pt x="127248" y="138475"/>
                        <a:pt x="125954" y="140547"/>
                      </a:cubicBezTo>
                      <a:lnTo>
                        <a:pt x="0" y="71247"/>
                      </a:lnTo>
                      <a:close/>
                    </a:path>
                  </a:pathLst>
                </a:custGeom>
                <a:solidFill>
                  <a:srgbClr val="00599C"/>
                </a:solidFill>
                <a:ln w="65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</p:grpSp>
        </p:grp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16478CDE-9469-5ADB-AE9E-8E913C80C1E0}"/>
                </a:ext>
              </a:extLst>
            </p:cNvPr>
            <p:cNvSpPr txBox="1"/>
            <p:nvPr/>
          </p:nvSpPr>
          <p:spPr>
            <a:xfrm>
              <a:off x="2375548" y="1741100"/>
              <a:ext cx="310983" cy="133335"/>
            </a:xfrm>
            <a:prstGeom prst="rect">
              <a:avLst/>
            </a:prstGeom>
            <a:noFill/>
          </p:spPr>
          <p:txBody>
            <a:bodyPr wrap="none" lIns="0" tIns="10125" rIns="0" bIns="0" rtlCol="0" anchor="b">
              <a:spAutoFit/>
            </a:bodyPr>
            <a:lstStyle>
              <a:defPPr>
                <a:defRPr lang="ko-KR"/>
              </a:defPPr>
              <a:lvl1pPr>
                <a:defRPr sz="8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defRPr>
              </a:lvl1pPr>
            </a:lstStyle>
            <a:p>
              <a:r>
                <a:rPr lang="en-US" altLang="ko-KR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C/C++</a:t>
              </a:r>
              <a:endPara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90C6F0A9-3E86-F161-FD91-94B4061D3317}"/>
              </a:ext>
            </a:extLst>
          </p:cNvPr>
          <p:cNvGrpSpPr/>
          <p:nvPr/>
        </p:nvGrpSpPr>
        <p:grpSpPr>
          <a:xfrm>
            <a:off x="5567881" y="1479613"/>
            <a:ext cx="469680" cy="349335"/>
            <a:chOff x="5893859" y="1545653"/>
            <a:chExt cx="469680" cy="349335"/>
          </a:xfrm>
        </p:grpSpPr>
        <p:pic>
          <p:nvPicPr>
            <p:cNvPr id="256" name="그림 255" descr="원, 그래픽, 스크린샷, 예술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E4772081-E6EC-715C-3EF0-327BBBD9D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20699" y="1545653"/>
              <a:ext cx="216000" cy="216000"/>
            </a:xfrm>
            <a:prstGeom prst="rect">
              <a:avLst/>
            </a:prstGeom>
          </p:spPr>
        </p:pic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321A8425-5709-3B83-DE5B-21102FF395E7}"/>
                </a:ext>
              </a:extLst>
            </p:cNvPr>
            <p:cNvSpPr txBox="1"/>
            <p:nvPr/>
          </p:nvSpPr>
          <p:spPr>
            <a:xfrm>
              <a:off x="5893859" y="1761653"/>
              <a:ext cx="469680" cy="133335"/>
            </a:xfrm>
            <a:prstGeom prst="rect">
              <a:avLst/>
            </a:prstGeom>
            <a:noFill/>
          </p:spPr>
          <p:txBody>
            <a:bodyPr wrap="none" lIns="0" tIns="10125" rIns="0" bIns="0" rtlCol="0" anchor="b">
              <a:spAutoFit/>
            </a:bodyPr>
            <a:lstStyle>
              <a:defPPr>
                <a:defRPr lang="ko-KR"/>
              </a:defPPr>
              <a:lvl1pPr>
                <a:defRPr sz="8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defRPr>
              </a:lvl1pPr>
            </a:lstStyle>
            <a:p>
              <a:r>
                <a:rPr lang="en-US" altLang="ko-KR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Lua Script</a:t>
              </a:r>
              <a:endPara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C19A626A-0B56-AB4A-37AE-930168D7FDB2}"/>
              </a:ext>
            </a:extLst>
          </p:cNvPr>
          <p:cNvGrpSpPr/>
          <p:nvPr/>
        </p:nvGrpSpPr>
        <p:grpSpPr>
          <a:xfrm>
            <a:off x="6120334" y="1479613"/>
            <a:ext cx="460062" cy="349335"/>
            <a:chOff x="4706498" y="1545653"/>
            <a:chExt cx="460062" cy="349335"/>
          </a:xfrm>
        </p:grpSpPr>
        <p:pic>
          <p:nvPicPr>
            <p:cNvPr id="259" name="그림 258" descr="텍스트, 폰트, 스크린샷, 그래픽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8F2BC691-CFF5-E163-0B7C-BF74ED0987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4790872" y="1545653"/>
              <a:ext cx="291314" cy="216000"/>
            </a:xfrm>
            <a:prstGeom prst="rect">
              <a:avLst/>
            </a:prstGeom>
          </p:spPr>
        </p:pic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C2B4B144-4C74-4AFB-90E1-CC7AF05F990B}"/>
                </a:ext>
              </a:extLst>
            </p:cNvPr>
            <p:cNvSpPr txBox="1"/>
            <p:nvPr/>
          </p:nvSpPr>
          <p:spPr>
            <a:xfrm>
              <a:off x="4706498" y="1761653"/>
              <a:ext cx="460062" cy="133335"/>
            </a:xfrm>
            <a:prstGeom prst="rect">
              <a:avLst/>
            </a:prstGeom>
            <a:noFill/>
          </p:spPr>
          <p:txBody>
            <a:bodyPr wrap="none" lIns="0" tIns="10125" rIns="0" bIns="0" rtlCol="0" anchor="b">
              <a:spAutoFit/>
            </a:bodyPr>
            <a:lstStyle>
              <a:defPPr>
                <a:defRPr lang="ko-KR"/>
              </a:defPPr>
              <a:lvl1pPr>
                <a:defRPr sz="8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defRPr>
              </a:lvl1pPr>
            </a:lstStyle>
            <a:p>
              <a:r>
                <a:rPr lang="en-US" altLang="ko-KR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DirectX 12</a:t>
              </a:r>
              <a:endPara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427D1F81-775C-7BA7-E917-2061F8F327A2}"/>
              </a:ext>
            </a:extLst>
          </p:cNvPr>
          <p:cNvGrpSpPr/>
          <p:nvPr/>
        </p:nvGrpSpPr>
        <p:grpSpPr>
          <a:xfrm>
            <a:off x="4535928" y="1479613"/>
            <a:ext cx="719922" cy="349335"/>
            <a:chOff x="3353107" y="1525333"/>
            <a:chExt cx="719922" cy="349335"/>
          </a:xfrm>
        </p:grpSpPr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EC5263CE-41E8-0664-9907-AABDEBC1F54F}"/>
                </a:ext>
              </a:extLst>
            </p:cNvPr>
            <p:cNvGrpSpPr/>
            <p:nvPr/>
          </p:nvGrpSpPr>
          <p:grpSpPr>
            <a:xfrm>
              <a:off x="3353107" y="1525333"/>
              <a:ext cx="192186" cy="349335"/>
              <a:chOff x="3382769" y="1545653"/>
              <a:chExt cx="192186" cy="349335"/>
            </a:xfrm>
          </p:grpSpPr>
          <p:grpSp>
            <p:nvGrpSpPr>
              <p:cNvPr id="268" name="그래픽 33">
                <a:extLst>
                  <a:ext uri="{FF2B5EF4-FFF2-40B4-BE49-F238E27FC236}">
                    <a16:creationId xmlns:a16="http://schemas.microsoft.com/office/drawing/2014/main" id="{1B348555-4C07-B92A-0465-B6A043F9450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82769" y="1545653"/>
                <a:ext cx="192186" cy="216000"/>
                <a:chOff x="4681172" y="5241975"/>
                <a:chExt cx="201270" cy="226211"/>
              </a:xfrm>
            </p:grpSpPr>
            <p:sp>
              <p:nvSpPr>
                <p:cNvPr id="270" name="자유형: 도형 269">
                  <a:extLst>
                    <a:ext uri="{FF2B5EF4-FFF2-40B4-BE49-F238E27FC236}">
                      <a16:creationId xmlns:a16="http://schemas.microsoft.com/office/drawing/2014/main" id="{9E4699B1-A0A5-FBDD-6C76-8E6213878334}"/>
                    </a:ext>
                  </a:extLst>
                </p:cNvPr>
                <p:cNvSpPr/>
                <p:nvPr/>
              </p:nvSpPr>
              <p:spPr>
                <a:xfrm>
                  <a:off x="4681172" y="5241975"/>
                  <a:ext cx="201270" cy="226211"/>
                </a:xfrm>
                <a:custGeom>
                  <a:avLst/>
                  <a:gdLst>
                    <a:gd name="connsiteX0" fmla="*/ 201261 w 201270"/>
                    <a:gd name="connsiteY0" fmla="*/ 66506 h 226211"/>
                    <a:gd name="connsiteX1" fmla="*/ 198800 w 201270"/>
                    <a:gd name="connsiteY1" fmla="*/ 56457 h 226211"/>
                    <a:gd name="connsiteX2" fmla="*/ 191518 w 201270"/>
                    <a:gd name="connsiteY2" fmla="*/ 49363 h 226211"/>
                    <a:gd name="connsiteX3" fmla="*/ 111117 w 201270"/>
                    <a:gd name="connsiteY3" fmla="*/ 3045 h 226211"/>
                    <a:gd name="connsiteX4" fmla="*/ 89726 w 201270"/>
                    <a:gd name="connsiteY4" fmla="*/ 3257 h 226211"/>
                    <a:gd name="connsiteX5" fmla="*/ 9753 w 201270"/>
                    <a:gd name="connsiteY5" fmla="*/ 49355 h 226211"/>
                    <a:gd name="connsiteX6" fmla="*/ 10 w 201270"/>
                    <a:gd name="connsiteY6" fmla="*/ 66499 h 226211"/>
                    <a:gd name="connsiteX7" fmla="*/ 0 w 201270"/>
                    <a:gd name="connsiteY7" fmla="*/ 159711 h 226211"/>
                    <a:gd name="connsiteX8" fmla="*/ 2353 w 201270"/>
                    <a:gd name="connsiteY8" fmla="*/ 169568 h 226211"/>
                    <a:gd name="connsiteX9" fmla="*/ 9745 w 201270"/>
                    <a:gd name="connsiteY9" fmla="*/ 176856 h 226211"/>
                    <a:gd name="connsiteX10" fmla="*/ 89723 w 201270"/>
                    <a:gd name="connsiteY10" fmla="*/ 222953 h 226211"/>
                    <a:gd name="connsiteX11" fmla="*/ 111119 w 201270"/>
                    <a:gd name="connsiteY11" fmla="*/ 223165 h 226211"/>
                    <a:gd name="connsiteX12" fmla="*/ 191527 w 201270"/>
                    <a:gd name="connsiteY12" fmla="*/ 176847 h 226211"/>
                    <a:gd name="connsiteX13" fmla="*/ 198919 w 201270"/>
                    <a:gd name="connsiteY13" fmla="*/ 169561 h 226211"/>
                    <a:gd name="connsiteX14" fmla="*/ 201271 w 201270"/>
                    <a:gd name="connsiteY14" fmla="*/ 159703 h 226211"/>
                    <a:gd name="connsiteX15" fmla="*/ 201261 w 201270"/>
                    <a:gd name="connsiteY15" fmla="*/ 66506 h 2262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01270" h="226211">
                      <a:moveTo>
                        <a:pt x="201261" y="66506"/>
                      </a:moveTo>
                      <a:cubicBezTo>
                        <a:pt x="201259" y="62703"/>
                        <a:pt x="200446" y="59342"/>
                        <a:pt x="198800" y="56457"/>
                      </a:cubicBezTo>
                      <a:cubicBezTo>
                        <a:pt x="197184" y="53620"/>
                        <a:pt x="194765" y="51243"/>
                        <a:pt x="191518" y="49363"/>
                      </a:cubicBezTo>
                      <a:cubicBezTo>
                        <a:pt x="164724" y="33913"/>
                        <a:pt x="137903" y="18511"/>
                        <a:pt x="111117" y="3045"/>
                      </a:cubicBezTo>
                      <a:cubicBezTo>
                        <a:pt x="103896" y="-1124"/>
                        <a:pt x="96894" y="-972"/>
                        <a:pt x="89726" y="3257"/>
                      </a:cubicBezTo>
                      <a:cubicBezTo>
                        <a:pt x="79061" y="9546"/>
                        <a:pt x="25665" y="40138"/>
                        <a:pt x="9753" y="49355"/>
                      </a:cubicBezTo>
                      <a:cubicBezTo>
                        <a:pt x="3200" y="53148"/>
                        <a:pt x="12" y="58953"/>
                        <a:pt x="10" y="66499"/>
                      </a:cubicBezTo>
                      <a:cubicBezTo>
                        <a:pt x="0" y="97570"/>
                        <a:pt x="10" y="128640"/>
                        <a:pt x="0" y="159711"/>
                      </a:cubicBezTo>
                      <a:cubicBezTo>
                        <a:pt x="0" y="163431"/>
                        <a:pt x="780" y="166727"/>
                        <a:pt x="2353" y="169568"/>
                      </a:cubicBezTo>
                      <a:cubicBezTo>
                        <a:pt x="3970" y="172491"/>
                        <a:pt x="6424" y="174934"/>
                        <a:pt x="9745" y="176856"/>
                      </a:cubicBezTo>
                      <a:cubicBezTo>
                        <a:pt x="25657" y="186072"/>
                        <a:pt x="79060" y="216662"/>
                        <a:pt x="89723" y="222953"/>
                      </a:cubicBezTo>
                      <a:cubicBezTo>
                        <a:pt x="96894" y="227184"/>
                        <a:pt x="103896" y="227335"/>
                        <a:pt x="111119" y="223165"/>
                      </a:cubicBezTo>
                      <a:cubicBezTo>
                        <a:pt x="137906" y="207698"/>
                        <a:pt x="164728" y="192296"/>
                        <a:pt x="191527" y="176847"/>
                      </a:cubicBezTo>
                      <a:cubicBezTo>
                        <a:pt x="194848" y="174925"/>
                        <a:pt x="197302" y="172481"/>
                        <a:pt x="198919" y="169561"/>
                      </a:cubicBezTo>
                      <a:cubicBezTo>
                        <a:pt x="200489" y="166719"/>
                        <a:pt x="201271" y="163424"/>
                        <a:pt x="201271" y="159703"/>
                      </a:cubicBezTo>
                      <a:cubicBezTo>
                        <a:pt x="201271" y="159703"/>
                        <a:pt x="201271" y="97578"/>
                        <a:pt x="201261" y="66506"/>
                      </a:cubicBezTo>
                    </a:path>
                  </a:pathLst>
                </a:custGeom>
                <a:solidFill>
                  <a:srgbClr val="A179DC"/>
                </a:solidFill>
                <a:ln w="7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  <p:sp>
              <p:nvSpPr>
                <p:cNvPr id="271" name="자유형: 도형 270">
                  <a:extLst>
                    <a:ext uri="{FF2B5EF4-FFF2-40B4-BE49-F238E27FC236}">
                      <a16:creationId xmlns:a16="http://schemas.microsoft.com/office/drawing/2014/main" id="{F753E3D5-FEA8-4702-F63B-E3C080D51412}"/>
                    </a:ext>
                  </a:extLst>
                </p:cNvPr>
                <p:cNvSpPr/>
                <p:nvPr/>
              </p:nvSpPr>
              <p:spPr>
                <a:xfrm>
                  <a:off x="4683525" y="5354777"/>
                  <a:ext cx="196565" cy="113408"/>
                </a:xfrm>
                <a:custGeom>
                  <a:avLst/>
                  <a:gdLst>
                    <a:gd name="connsiteX0" fmla="*/ 98590 w 196565"/>
                    <a:gd name="connsiteY0" fmla="*/ 0 h 113408"/>
                    <a:gd name="connsiteX1" fmla="*/ 0 w 196565"/>
                    <a:gd name="connsiteY1" fmla="*/ 56766 h 113408"/>
                    <a:gd name="connsiteX2" fmla="*/ 7391 w 196565"/>
                    <a:gd name="connsiteY2" fmla="*/ 64054 h 113408"/>
                    <a:gd name="connsiteX3" fmla="*/ 87370 w 196565"/>
                    <a:gd name="connsiteY3" fmla="*/ 110151 h 113408"/>
                    <a:gd name="connsiteX4" fmla="*/ 108766 w 196565"/>
                    <a:gd name="connsiteY4" fmla="*/ 110363 h 113408"/>
                    <a:gd name="connsiteX5" fmla="*/ 189174 w 196565"/>
                    <a:gd name="connsiteY5" fmla="*/ 64044 h 113408"/>
                    <a:gd name="connsiteX6" fmla="*/ 196566 w 196565"/>
                    <a:gd name="connsiteY6" fmla="*/ 56758 h 113408"/>
                    <a:gd name="connsiteX7" fmla="*/ 98590 w 196565"/>
                    <a:gd name="connsiteY7" fmla="*/ 0 h 1134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6565" h="113408">
                      <a:moveTo>
                        <a:pt x="98590" y="0"/>
                      </a:moveTo>
                      <a:lnTo>
                        <a:pt x="0" y="56766"/>
                      </a:lnTo>
                      <a:cubicBezTo>
                        <a:pt x="1617" y="59689"/>
                        <a:pt x="4071" y="62131"/>
                        <a:pt x="7391" y="64054"/>
                      </a:cubicBezTo>
                      <a:cubicBezTo>
                        <a:pt x="23304" y="73270"/>
                        <a:pt x="76707" y="103859"/>
                        <a:pt x="87370" y="110151"/>
                      </a:cubicBezTo>
                      <a:cubicBezTo>
                        <a:pt x="94541" y="114382"/>
                        <a:pt x="101543" y="114533"/>
                        <a:pt x="108766" y="110363"/>
                      </a:cubicBezTo>
                      <a:cubicBezTo>
                        <a:pt x="135553" y="94896"/>
                        <a:pt x="162375" y="79494"/>
                        <a:pt x="189174" y="64044"/>
                      </a:cubicBezTo>
                      <a:cubicBezTo>
                        <a:pt x="192495" y="62123"/>
                        <a:pt x="194949" y="59678"/>
                        <a:pt x="196566" y="56758"/>
                      </a:cubicBezTo>
                      <a:lnTo>
                        <a:pt x="98590" y="0"/>
                      </a:lnTo>
                    </a:path>
                  </a:pathLst>
                </a:custGeom>
                <a:solidFill>
                  <a:srgbClr val="280068"/>
                </a:solidFill>
                <a:ln w="7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  <p:sp>
              <p:nvSpPr>
                <p:cNvPr id="272" name="자유형: 도형 271">
                  <a:extLst>
                    <a:ext uri="{FF2B5EF4-FFF2-40B4-BE49-F238E27FC236}">
                      <a16:creationId xmlns:a16="http://schemas.microsoft.com/office/drawing/2014/main" id="{B529F9E4-F13B-F0CC-A1E8-31BED4A63360}"/>
                    </a:ext>
                  </a:extLst>
                </p:cNvPr>
                <p:cNvSpPr/>
                <p:nvPr/>
              </p:nvSpPr>
              <p:spPr>
                <a:xfrm>
                  <a:off x="4782115" y="5298431"/>
                  <a:ext cx="100327" cy="113103"/>
                </a:xfrm>
                <a:custGeom>
                  <a:avLst/>
                  <a:gdLst>
                    <a:gd name="connsiteX0" fmla="*/ 100317 w 100327"/>
                    <a:gd name="connsiteY0" fmla="*/ 10049 h 113103"/>
                    <a:gd name="connsiteX1" fmla="*/ 97857 w 100327"/>
                    <a:gd name="connsiteY1" fmla="*/ 0 h 113103"/>
                    <a:gd name="connsiteX2" fmla="*/ 0 w 100327"/>
                    <a:gd name="connsiteY2" fmla="*/ 56345 h 113103"/>
                    <a:gd name="connsiteX3" fmla="*/ 97975 w 100327"/>
                    <a:gd name="connsiteY3" fmla="*/ 113104 h 113103"/>
                    <a:gd name="connsiteX4" fmla="*/ 100327 w 100327"/>
                    <a:gd name="connsiteY4" fmla="*/ 103246 h 113103"/>
                    <a:gd name="connsiteX5" fmla="*/ 100317 w 100327"/>
                    <a:gd name="connsiteY5" fmla="*/ 10049 h 1131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327" h="113103">
                      <a:moveTo>
                        <a:pt x="100317" y="10049"/>
                      </a:moveTo>
                      <a:cubicBezTo>
                        <a:pt x="100316" y="6246"/>
                        <a:pt x="99502" y="2885"/>
                        <a:pt x="97857" y="0"/>
                      </a:cubicBezTo>
                      <a:lnTo>
                        <a:pt x="0" y="56345"/>
                      </a:lnTo>
                      <a:lnTo>
                        <a:pt x="97975" y="113104"/>
                      </a:lnTo>
                      <a:cubicBezTo>
                        <a:pt x="99546" y="110262"/>
                        <a:pt x="100326" y="106967"/>
                        <a:pt x="100327" y="103246"/>
                      </a:cubicBezTo>
                      <a:cubicBezTo>
                        <a:pt x="100327" y="103246"/>
                        <a:pt x="100327" y="41121"/>
                        <a:pt x="100317" y="10049"/>
                      </a:cubicBezTo>
                    </a:path>
                  </a:pathLst>
                </a:custGeom>
                <a:solidFill>
                  <a:srgbClr val="390091"/>
                </a:solidFill>
                <a:ln w="7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 dirty="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  <p:sp>
              <p:nvSpPr>
                <p:cNvPr id="273" name="자유형: 도형 272">
                  <a:extLst>
                    <a:ext uri="{FF2B5EF4-FFF2-40B4-BE49-F238E27FC236}">
                      <a16:creationId xmlns:a16="http://schemas.microsoft.com/office/drawing/2014/main" id="{7BC45C48-D78D-591F-BAE9-4E9C1A4A51EB}"/>
                    </a:ext>
                  </a:extLst>
                </p:cNvPr>
                <p:cNvSpPr/>
                <p:nvPr/>
              </p:nvSpPr>
              <p:spPr>
                <a:xfrm>
                  <a:off x="4824246" y="5333556"/>
                  <a:ext cx="42442" cy="42442"/>
                </a:xfrm>
                <a:custGeom>
                  <a:avLst/>
                  <a:gdLst>
                    <a:gd name="connsiteX0" fmla="*/ 15915 w 42442"/>
                    <a:gd name="connsiteY0" fmla="*/ 0 h 42442"/>
                    <a:gd name="connsiteX1" fmla="*/ 15915 w 42442"/>
                    <a:gd name="connsiteY1" fmla="*/ 10611 h 42442"/>
                    <a:gd name="connsiteX2" fmla="*/ 26526 w 42442"/>
                    <a:gd name="connsiteY2" fmla="*/ 10611 h 42442"/>
                    <a:gd name="connsiteX3" fmla="*/ 26526 w 42442"/>
                    <a:gd name="connsiteY3" fmla="*/ 0 h 42442"/>
                    <a:gd name="connsiteX4" fmla="*/ 31832 w 42442"/>
                    <a:gd name="connsiteY4" fmla="*/ 0 h 42442"/>
                    <a:gd name="connsiteX5" fmla="*/ 31832 w 42442"/>
                    <a:gd name="connsiteY5" fmla="*/ 10611 h 42442"/>
                    <a:gd name="connsiteX6" fmla="*/ 42442 w 42442"/>
                    <a:gd name="connsiteY6" fmla="*/ 10611 h 42442"/>
                    <a:gd name="connsiteX7" fmla="*/ 42442 w 42442"/>
                    <a:gd name="connsiteY7" fmla="*/ 15916 h 42442"/>
                    <a:gd name="connsiteX8" fmla="*/ 31832 w 42442"/>
                    <a:gd name="connsiteY8" fmla="*/ 15916 h 42442"/>
                    <a:gd name="connsiteX9" fmla="*/ 31832 w 42442"/>
                    <a:gd name="connsiteY9" fmla="*/ 26526 h 42442"/>
                    <a:gd name="connsiteX10" fmla="*/ 42442 w 42442"/>
                    <a:gd name="connsiteY10" fmla="*/ 26526 h 42442"/>
                    <a:gd name="connsiteX11" fmla="*/ 42442 w 42442"/>
                    <a:gd name="connsiteY11" fmla="*/ 31832 h 42442"/>
                    <a:gd name="connsiteX12" fmla="*/ 31832 w 42442"/>
                    <a:gd name="connsiteY12" fmla="*/ 31832 h 42442"/>
                    <a:gd name="connsiteX13" fmla="*/ 31832 w 42442"/>
                    <a:gd name="connsiteY13" fmla="*/ 42442 h 42442"/>
                    <a:gd name="connsiteX14" fmla="*/ 26526 w 42442"/>
                    <a:gd name="connsiteY14" fmla="*/ 42442 h 42442"/>
                    <a:gd name="connsiteX15" fmla="*/ 26526 w 42442"/>
                    <a:gd name="connsiteY15" fmla="*/ 31832 h 42442"/>
                    <a:gd name="connsiteX16" fmla="*/ 15915 w 42442"/>
                    <a:gd name="connsiteY16" fmla="*/ 31832 h 42442"/>
                    <a:gd name="connsiteX17" fmla="*/ 15915 w 42442"/>
                    <a:gd name="connsiteY17" fmla="*/ 42442 h 42442"/>
                    <a:gd name="connsiteX18" fmla="*/ 10610 w 42442"/>
                    <a:gd name="connsiteY18" fmla="*/ 42442 h 42442"/>
                    <a:gd name="connsiteX19" fmla="*/ 10610 w 42442"/>
                    <a:gd name="connsiteY19" fmla="*/ 31832 h 42442"/>
                    <a:gd name="connsiteX20" fmla="*/ 0 w 42442"/>
                    <a:gd name="connsiteY20" fmla="*/ 31832 h 42442"/>
                    <a:gd name="connsiteX21" fmla="*/ 0 w 42442"/>
                    <a:gd name="connsiteY21" fmla="*/ 26526 h 42442"/>
                    <a:gd name="connsiteX22" fmla="*/ 10610 w 42442"/>
                    <a:gd name="connsiteY22" fmla="*/ 26526 h 42442"/>
                    <a:gd name="connsiteX23" fmla="*/ 10610 w 42442"/>
                    <a:gd name="connsiteY23" fmla="*/ 15916 h 42442"/>
                    <a:gd name="connsiteX24" fmla="*/ 0 w 42442"/>
                    <a:gd name="connsiteY24" fmla="*/ 15916 h 42442"/>
                    <a:gd name="connsiteX25" fmla="*/ 0 w 42442"/>
                    <a:gd name="connsiteY25" fmla="*/ 10611 h 42442"/>
                    <a:gd name="connsiteX26" fmla="*/ 10610 w 42442"/>
                    <a:gd name="connsiteY26" fmla="*/ 10611 h 42442"/>
                    <a:gd name="connsiteX27" fmla="*/ 10610 w 42442"/>
                    <a:gd name="connsiteY27" fmla="*/ 0 h 42442"/>
                    <a:gd name="connsiteX28" fmla="*/ 15915 w 42442"/>
                    <a:gd name="connsiteY28" fmla="*/ 0 h 42442"/>
                    <a:gd name="connsiteX29" fmla="*/ 26526 w 42442"/>
                    <a:gd name="connsiteY29" fmla="*/ 15916 h 42442"/>
                    <a:gd name="connsiteX30" fmla="*/ 15915 w 42442"/>
                    <a:gd name="connsiteY30" fmla="*/ 15916 h 42442"/>
                    <a:gd name="connsiteX31" fmla="*/ 15915 w 42442"/>
                    <a:gd name="connsiteY31" fmla="*/ 26526 h 42442"/>
                    <a:gd name="connsiteX32" fmla="*/ 26526 w 42442"/>
                    <a:gd name="connsiteY32" fmla="*/ 26526 h 42442"/>
                    <a:gd name="connsiteX33" fmla="*/ 26526 w 42442"/>
                    <a:gd name="connsiteY33" fmla="*/ 15916 h 424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42442" h="42442">
                      <a:moveTo>
                        <a:pt x="15915" y="0"/>
                      </a:moveTo>
                      <a:lnTo>
                        <a:pt x="15915" y="10611"/>
                      </a:lnTo>
                      <a:lnTo>
                        <a:pt x="26526" y="10611"/>
                      </a:lnTo>
                      <a:lnTo>
                        <a:pt x="26526" y="0"/>
                      </a:lnTo>
                      <a:lnTo>
                        <a:pt x="31832" y="0"/>
                      </a:lnTo>
                      <a:lnTo>
                        <a:pt x="31832" y="10611"/>
                      </a:lnTo>
                      <a:lnTo>
                        <a:pt x="42442" y="10611"/>
                      </a:lnTo>
                      <a:lnTo>
                        <a:pt x="42442" y="15916"/>
                      </a:lnTo>
                      <a:lnTo>
                        <a:pt x="31832" y="15916"/>
                      </a:lnTo>
                      <a:lnTo>
                        <a:pt x="31832" y="26526"/>
                      </a:lnTo>
                      <a:lnTo>
                        <a:pt x="42442" y="26526"/>
                      </a:lnTo>
                      <a:lnTo>
                        <a:pt x="42442" y="31832"/>
                      </a:lnTo>
                      <a:lnTo>
                        <a:pt x="31832" y="31832"/>
                      </a:lnTo>
                      <a:lnTo>
                        <a:pt x="31832" y="42442"/>
                      </a:lnTo>
                      <a:lnTo>
                        <a:pt x="26526" y="42442"/>
                      </a:lnTo>
                      <a:lnTo>
                        <a:pt x="26526" y="31832"/>
                      </a:lnTo>
                      <a:lnTo>
                        <a:pt x="15915" y="31832"/>
                      </a:lnTo>
                      <a:lnTo>
                        <a:pt x="15915" y="42442"/>
                      </a:lnTo>
                      <a:lnTo>
                        <a:pt x="10610" y="42442"/>
                      </a:lnTo>
                      <a:lnTo>
                        <a:pt x="10610" y="31832"/>
                      </a:lnTo>
                      <a:lnTo>
                        <a:pt x="0" y="31832"/>
                      </a:lnTo>
                      <a:lnTo>
                        <a:pt x="0" y="26526"/>
                      </a:lnTo>
                      <a:lnTo>
                        <a:pt x="10610" y="26526"/>
                      </a:lnTo>
                      <a:lnTo>
                        <a:pt x="10610" y="15916"/>
                      </a:lnTo>
                      <a:lnTo>
                        <a:pt x="0" y="15916"/>
                      </a:lnTo>
                      <a:lnTo>
                        <a:pt x="0" y="10611"/>
                      </a:lnTo>
                      <a:lnTo>
                        <a:pt x="10610" y="10611"/>
                      </a:lnTo>
                      <a:lnTo>
                        <a:pt x="10610" y="0"/>
                      </a:lnTo>
                      <a:lnTo>
                        <a:pt x="15915" y="0"/>
                      </a:lnTo>
                      <a:close/>
                      <a:moveTo>
                        <a:pt x="26526" y="15916"/>
                      </a:moveTo>
                      <a:lnTo>
                        <a:pt x="15915" y="15916"/>
                      </a:lnTo>
                      <a:lnTo>
                        <a:pt x="15915" y="26526"/>
                      </a:lnTo>
                      <a:lnTo>
                        <a:pt x="26526" y="26526"/>
                      </a:lnTo>
                      <a:lnTo>
                        <a:pt x="26526" y="159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  <p:sp>
              <p:nvSpPr>
                <p:cNvPr id="274" name="자유형: 도형 273">
                  <a:extLst>
                    <a:ext uri="{FF2B5EF4-FFF2-40B4-BE49-F238E27FC236}">
                      <a16:creationId xmlns:a16="http://schemas.microsoft.com/office/drawing/2014/main" id="{8F5465F3-44B2-BC6E-9307-C4B32D3EA0D2}"/>
                    </a:ext>
                  </a:extLst>
                </p:cNvPr>
                <p:cNvSpPr/>
                <p:nvPr/>
              </p:nvSpPr>
              <p:spPr>
                <a:xfrm>
                  <a:off x="4707518" y="5280267"/>
                  <a:ext cx="139633" cy="149625"/>
                </a:xfrm>
                <a:custGeom>
                  <a:avLst/>
                  <a:gdLst>
                    <a:gd name="connsiteX0" fmla="*/ 74813 w 139633"/>
                    <a:gd name="connsiteY0" fmla="*/ 0 h 149625"/>
                    <a:gd name="connsiteX1" fmla="*/ 139594 w 139633"/>
                    <a:gd name="connsiteY1" fmla="*/ 37372 h 149625"/>
                    <a:gd name="connsiteX2" fmla="*/ 139468 w 139633"/>
                    <a:gd name="connsiteY2" fmla="*/ 37157 h 149625"/>
                    <a:gd name="connsiteX3" fmla="*/ 106906 w 139633"/>
                    <a:gd name="connsiteY3" fmla="*/ 55905 h 149625"/>
                    <a:gd name="connsiteX4" fmla="*/ 75238 w 139633"/>
                    <a:gd name="connsiteY4" fmla="*/ 37562 h 149625"/>
                    <a:gd name="connsiteX5" fmla="*/ 74813 w 139633"/>
                    <a:gd name="connsiteY5" fmla="*/ 37559 h 149625"/>
                    <a:gd name="connsiteX6" fmla="*/ 37559 w 139633"/>
                    <a:gd name="connsiteY6" fmla="*/ 74812 h 149625"/>
                    <a:gd name="connsiteX7" fmla="*/ 42473 w 139633"/>
                    <a:gd name="connsiteY7" fmla="*/ 93294 h 149625"/>
                    <a:gd name="connsiteX8" fmla="*/ 74813 w 139633"/>
                    <a:gd name="connsiteY8" fmla="*/ 112065 h 149625"/>
                    <a:gd name="connsiteX9" fmla="*/ 107275 w 139633"/>
                    <a:gd name="connsiteY9" fmla="*/ 93079 h 149625"/>
                    <a:gd name="connsiteX10" fmla="*/ 107120 w 139633"/>
                    <a:gd name="connsiteY10" fmla="*/ 93350 h 149625"/>
                    <a:gd name="connsiteX11" fmla="*/ 139633 w 139633"/>
                    <a:gd name="connsiteY11" fmla="*/ 112186 h 149625"/>
                    <a:gd name="connsiteX12" fmla="*/ 75646 w 139633"/>
                    <a:gd name="connsiteY12" fmla="*/ 149620 h 149625"/>
                    <a:gd name="connsiteX13" fmla="*/ 74813 w 139633"/>
                    <a:gd name="connsiteY13" fmla="*/ 149625 h 149625"/>
                    <a:gd name="connsiteX14" fmla="*/ 9908 w 139633"/>
                    <a:gd name="connsiteY14" fmla="*/ 112042 h 149625"/>
                    <a:gd name="connsiteX15" fmla="*/ 0 w 139633"/>
                    <a:gd name="connsiteY15" fmla="*/ 74812 h 149625"/>
                    <a:gd name="connsiteX16" fmla="*/ 74813 w 139633"/>
                    <a:gd name="connsiteY16" fmla="*/ 0 h 149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9633" h="149625">
                      <a:moveTo>
                        <a:pt x="74813" y="0"/>
                      </a:moveTo>
                      <a:cubicBezTo>
                        <a:pt x="102489" y="0"/>
                        <a:pt x="126652" y="15030"/>
                        <a:pt x="139594" y="37372"/>
                      </a:cubicBezTo>
                      <a:lnTo>
                        <a:pt x="139468" y="37157"/>
                      </a:lnTo>
                      <a:lnTo>
                        <a:pt x="106906" y="55905"/>
                      </a:lnTo>
                      <a:cubicBezTo>
                        <a:pt x="100490" y="45044"/>
                        <a:pt x="88729" y="37713"/>
                        <a:pt x="75238" y="37562"/>
                      </a:cubicBezTo>
                      <a:lnTo>
                        <a:pt x="74813" y="37559"/>
                      </a:lnTo>
                      <a:cubicBezTo>
                        <a:pt x="54239" y="37559"/>
                        <a:pt x="37559" y="54238"/>
                        <a:pt x="37559" y="74812"/>
                      </a:cubicBezTo>
                      <a:cubicBezTo>
                        <a:pt x="37559" y="81540"/>
                        <a:pt x="39353" y="87847"/>
                        <a:pt x="42473" y="93294"/>
                      </a:cubicBezTo>
                      <a:cubicBezTo>
                        <a:pt x="48894" y="104504"/>
                        <a:pt x="60966" y="112065"/>
                        <a:pt x="74813" y="112065"/>
                      </a:cubicBezTo>
                      <a:cubicBezTo>
                        <a:pt x="88746" y="112065"/>
                        <a:pt x="100886" y="104408"/>
                        <a:pt x="107275" y="93079"/>
                      </a:cubicBezTo>
                      <a:lnTo>
                        <a:pt x="107120" y="93350"/>
                      </a:lnTo>
                      <a:lnTo>
                        <a:pt x="139633" y="112186"/>
                      </a:lnTo>
                      <a:cubicBezTo>
                        <a:pt x="126832" y="134337"/>
                        <a:pt x="103000" y="149322"/>
                        <a:pt x="75646" y="149620"/>
                      </a:cubicBezTo>
                      <a:lnTo>
                        <a:pt x="74813" y="149625"/>
                      </a:lnTo>
                      <a:cubicBezTo>
                        <a:pt x="47050" y="149625"/>
                        <a:pt x="22818" y="134502"/>
                        <a:pt x="9908" y="112042"/>
                      </a:cubicBezTo>
                      <a:cubicBezTo>
                        <a:pt x="3606" y="101078"/>
                        <a:pt x="0" y="88367"/>
                        <a:pt x="0" y="74812"/>
                      </a:cubicBezTo>
                      <a:cubicBezTo>
                        <a:pt x="0" y="33495"/>
                        <a:pt x="33494" y="0"/>
                        <a:pt x="7481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</p:grpSp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F3AD060C-FD41-5500-50A1-D2389270CECB}"/>
                  </a:ext>
                </a:extLst>
              </p:cNvPr>
              <p:cNvSpPr txBox="1"/>
              <p:nvPr/>
            </p:nvSpPr>
            <p:spPr>
              <a:xfrm>
                <a:off x="3411536" y="1761653"/>
                <a:ext cx="134652" cy="133335"/>
              </a:xfrm>
              <a:prstGeom prst="rect">
                <a:avLst/>
              </a:prstGeom>
              <a:noFill/>
            </p:spPr>
            <p:txBody>
              <a:bodyPr wrap="none" lIns="0" tIns="10125" rIns="0" bIns="0" rtlCol="0" anchor="b">
                <a:spAutoFit/>
              </a:bodyPr>
              <a:lstStyle>
                <a:defPPr>
                  <a:defRPr lang="ko-KR"/>
                </a:defPPr>
                <a:lvl1pPr>
                  <a:defRPr sz="80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defRPr>
                </a:lvl1pPr>
              </a:lstStyle>
              <a:p>
                <a:r>
                  <a:rPr lang="en-US" altLang="ko-KR" dirty="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C#</a:t>
                </a:r>
                <a:endParaRPr lang="ko-KR" altLang="en-US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</p:grp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089EF692-ADA8-992A-D787-8F6C82E22B5B}"/>
                </a:ext>
              </a:extLst>
            </p:cNvPr>
            <p:cNvGrpSpPr/>
            <p:nvPr/>
          </p:nvGrpSpPr>
          <p:grpSpPr>
            <a:xfrm>
              <a:off x="3755634" y="1525333"/>
              <a:ext cx="317395" cy="349335"/>
              <a:chOff x="3800130" y="1545653"/>
              <a:chExt cx="317395" cy="349335"/>
            </a:xfrm>
          </p:grpSpPr>
          <p:grpSp>
            <p:nvGrpSpPr>
              <p:cNvPr id="264" name="그룹 263">
                <a:extLst>
                  <a:ext uri="{FF2B5EF4-FFF2-40B4-BE49-F238E27FC236}">
                    <a16:creationId xmlns:a16="http://schemas.microsoft.com/office/drawing/2014/main" id="{1A6724FE-454B-206F-2343-6A7F18E59E7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850827" y="1545653"/>
                <a:ext cx="216000" cy="216000"/>
                <a:chOff x="5624709" y="5269888"/>
                <a:chExt cx="253987" cy="256749"/>
              </a:xfrm>
            </p:grpSpPr>
            <p:sp>
              <p:nvSpPr>
                <p:cNvPr id="266" name="자유형: 도형 265">
                  <a:extLst>
                    <a:ext uri="{FF2B5EF4-FFF2-40B4-BE49-F238E27FC236}">
                      <a16:creationId xmlns:a16="http://schemas.microsoft.com/office/drawing/2014/main" id="{336F1B5E-A2A7-B825-78B2-EA83D76BDEFE}"/>
                    </a:ext>
                  </a:extLst>
                </p:cNvPr>
                <p:cNvSpPr/>
                <p:nvPr/>
              </p:nvSpPr>
              <p:spPr>
                <a:xfrm>
                  <a:off x="5624709" y="5269888"/>
                  <a:ext cx="188016" cy="189840"/>
                </a:xfrm>
                <a:custGeom>
                  <a:avLst/>
                  <a:gdLst>
                    <a:gd name="connsiteX0" fmla="*/ 320080 w 479654"/>
                    <a:gd name="connsiteY0" fmla="*/ 29 h 484307"/>
                    <a:gd name="connsiteX1" fmla="*/ 245419 w 479654"/>
                    <a:gd name="connsiteY1" fmla="*/ 6405 h 484307"/>
                    <a:gd name="connsiteX2" fmla="*/ 167260 w 479654"/>
                    <a:gd name="connsiteY2" fmla="*/ 87652 h 484307"/>
                    <a:gd name="connsiteX3" fmla="*/ 167260 w 479654"/>
                    <a:gd name="connsiteY3" fmla="*/ 147218 h 484307"/>
                    <a:gd name="connsiteX4" fmla="*/ 323519 w 479654"/>
                    <a:gd name="connsiteY4" fmla="*/ 147218 h 484307"/>
                    <a:gd name="connsiteX5" fmla="*/ 323519 w 479654"/>
                    <a:gd name="connsiteY5" fmla="*/ 167069 h 484307"/>
                    <a:gd name="connsiteX6" fmla="*/ 167260 w 479654"/>
                    <a:gd name="connsiteY6" fmla="*/ 167069 h 484307"/>
                    <a:gd name="connsiteX7" fmla="*/ 108627 w 479654"/>
                    <a:gd name="connsiteY7" fmla="*/ 167069 h 484307"/>
                    <a:gd name="connsiteX8" fmla="*/ 11002 w 479654"/>
                    <a:gd name="connsiteY8" fmla="*/ 246277 h 484307"/>
                    <a:gd name="connsiteX9" fmla="*/ 11002 w 479654"/>
                    <a:gd name="connsiteY9" fmla="*/ 405100 h 484307"/>
                    <a:gd name="connsiteX10" fmla="*/ 94056 w 479654"/>
                    <a:gd name="connsiteY10" fmla="*/ 484307 h 484307"/>
                    <a:gd name="connsiteX11" fmla="*/ 147788 w 479654"/>
                    <a:gd name="connsiteY11" fmla="*/ 484307 h 484307"/>
                    <a:gd name="connsiteX12" fmla="*/ 147788 w 479654"/>
                    <a:gd name="connsiteY12" fmla="*/ 412910 h 484307"/>
                    <a:gd name="connsiteX13" fmla="*/ 245413 w 479654"/>
                    <a:gd name="connsiteY13" fmla="*/ 315809 h 484307"/>
                    <a:gd name="connsiteX14" fmla="*/ 401496 w 479654"/>
                    <a:gd name="connsiteY14" fmla="*/ 315809 h 484307"/>
                    <a:gd name="connsiteX15" fmla="*/ 479655 w 479654"/>
                    <a:gd name="connsiteY15" fmla="*/ 236427 h 484307"/>
                    <a:gd name="connsiteX16" fmla="*/ 479655 w 479654"/>
                    <a:gd name="connsiteY16" fmla="*/ 87629 h 484307"/>
                    <a:gd name="connsiteX17" fmla="*/ 401496 w 479654"/>
                    <a:gd name="connsiteY17" fmla="*/ 6381 h 484307"/>
                    <a:gd name="connsiteX18" fmla="*/ 320074 w 479654"/>
                    <a:gd name="connsiteY18" fmla="*/ 5 h 484307"/>
                    <a:gd name="connsiteX19" fmla="*/ 235569 w 479654"/>
                    <a:gd name="connsiteY19" fmla="*/ 47932 h 484307"/>
                    <a:gd name="connsiteX20" fmla="*/ 264891 w 479654"/>
                    <a:gd name="connsiteY20" fmla="*/ 77802 h 484307"/>
                    <a:gd name="connsiteX21" fmla="*/ 235569 w 479654"/>
                    <a:gd name="connsiteY21" fmla="*/ 107492 h 484307"/>
                    <a:gd name="connsiteX22" fmla="*/ 206246 w 479654"/>
                    <a:gd name="connsiteY22" fmla="*/ 77802 h 484307"/>
                    <a:gd name="connsiteX23" fmla="*/ 235569 w 479654"/>
                    <a:gd name="connsiteY23" fmla="*/ 47932 h 484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479654" h="484307">
                      <a:moveTo>
                        <a:pt x="320080" y="29"/>
                      </a:moveTo>
                      <a:cubicBezTo>
                        <a:pt x="293363" y="153"/>
                        <a:pt x="267852" y="2431"/>
                        <a:pt x="245419" y="6405"/>
                      </a:cubicBezTo>
                      <a:cubicBezTo>
                        <a:pt x="179267" y="18091"/>
                        <a:pt x="167260" y="42541"/>
                        <a:pt x="167260" y="87652"/>
                      </a:cubicBezTo>
                      <a:lnTo>
                        <a:pt x="167260" y="147218"/>
                      </a:lnTo>
                      <a:lnTo>
                        <a:pt x="323519" y="147218"/>
                      </a:lnTo>
                      <a:lnTo>
                        <a:pt x="323519" y="167069"/>
                      </a:lnTo>
                      <a:lnTo>
                        <a:pt x="167260" y="167069"/>
                      </a:lnTo>
                      <a:lnTo>
                        <a:pt x="108627" y="167069"/>
                      </a:lnTo>
                      <a:cubicBezTo>
                        <a:pt x="63212" y="167069"/>
                        <a:pt x="23416" y="194370"/>
                        <a:pt x="11002" y="246277"/>
                      </a:cubicBezTo>
                      <a:cubicBezTo>
                        <a:pt x="-3348" y="305785"/>
                        <a:pt x="-3983" y="342970"/>
                        <a:pt x="11002" y="405100"/>
                      </a:cubicBezTo>
                      <a:cubicBezTo>
                        <a:pt x="22110" y="451366"/>
                        <a:pt x="48641" y="484307"/>
                        <a:pt x="94056" y="484307"/>
                      </a:cubicBezTo>
                      <a:lnTo>
                        <a:pt x="147788" y="484307"/>
                      </a:lnTo>
                      <a:lnTo>
                        <a:pt x="147788" y="412910"/>
                      </a:lnTo>
                      <a:cubicBezTo>
                        <a:pt x="147788" y="361329"/>
                        <a:pt x="192415" y="315809"/>
                        <a:pt x="245413" y="315809"/>
                      </a:cubicBezTo>
                      <a:lnTo>
                        <a:pt x="401496" y="315809"/>
                      </a:lnTo>
                      <a:cubicBezTo>
                        <a:pt x="444947" y="315809"/>
                        <a:pt x="479655" y="280035"/>
                        <a:pt x="479655" y="236427"/>
                      </a:cubicBezTo>
                      <a:lnTo>
                        <a:pt x="479655" y="87629"/>
                      </a:lnTo>
                      <a:cubicBezTo>
                        <a:pt x="479655" y="45280"/>
                        <a:pt x="443927" y="13492"/>
                        <a:pt x="401496" y="6381"/>
                      </a:cubicBezTo>
                      <a:cubicBezTo>
                        <a:pt x="374651" y="1913"/>
                        <a:pt x="346797" y="-117"/>
                        <a:pt x="320074" y="5"/>
                      </a:cubicBezTo>
                      <a:close/>
                      <a:moveTo>
                        <a:pt x="235569" y="47932"/>
                      </a:moveTo>
                      <a:cubicBezTo>
                        <a:pt x="251713" y="47932"/>
                        <a:pt x="264891" y="61331"/>
                        <a:pt x="264891" y="77802"/>
                      </a:cubicBezTo>
                      <a:cubicBezTo>
                        <a:pt x="264891" y="94215"/>
                        <a:pt x="251707" y="107492"/>
                        <a:pt x="235569" y="107492"/>
                      </a:cubicBezTo>
                      <a:cubicBezTo>
                        <a:pt x="219372" y="107492"/>
                        <a:pt x="206246" y="94221"/>
                        <a:pt x="206246" y="77802"/>
                      </a:cubicBezTo>
                      <a:cubicBezTo>
                        <a:pt x="206246" y="61331"/>
                        <a:pt x="219372" y="47932"/>
                        <a:pt x="235569" y="479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A9FD4"/>
                    </a:gs>
                    <a:gs pos="50000">
                      <a:srgbClr val="4584B6"/>
                    </a:gs>
                    <a:gs pos="100000">
                      <a:srgbClr val="306998"/>
                    </a:gs>
                  </a:gsLst>
                  <a:lin ang="2458589" scaled="1"/>
                </a:gradFill>
                <a:ln w="58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  <p:sp>
              <p:nvSpPr>
                <p:cNvPr id="267" name="자유형: 도형 266">
                  <a:extLst>
                    <a:ext uri="{FF2B5EF4-FFF2-40B4-BE49-F238E27FC236}">
                      <a16:creationId xmlns:a16="http://schemas.microsoft.com/office/drawing/2014/main" id="{323B4B3F-32AE-E367-D25F-C0DFB372B7F2}"/>
                    </a:ext>
                  </a:extLst>
                </p:cNvPr>
                <p:cNvSpPr/>
                <p:nvPr/>
              </p:nvSpPr>
              <p:spPr>
                <a:xfrm>
                  <a:off x="5690272" y="5335358"/>
                  <a:ext cx="188424" cy="191279"/>
                </a:xfrm>
                <a:custGeom>
                  <a:avLst/>
                  <a:gdLst>
                    <a:gd name="connsiteX0" fmla="*/ 331867 w 480693"/>
                    <a:gd name="connsiteY0" fmla="*/ 0 h 487977"/>
                    <a:gd name="connsiteX1" fmla="*/ 331867 w 480693"/>
                    <a:gd name="connsiteY1" fmla="*/ 69416 h 487977"/>
                    <a:gd name="connsiteX2" fmla="*/ 234242 w 480693"/>
                    <a:gd name="connsiteY2" fmla="*/ 168498 h 487977"/>
                    <a:gd name="connsiteX3" fmla="*/ 78158 w 480693"/>
                    <a:gd name="connsiteY3" fmla="*/ 168498 h 487977"/>
                    <a:gd name="connsiteX4" fmla="*/ 0 w 480693"/>
                    <a:gd name="connsiteY4" fmla="*/ 247880 h 487977"/>
                    <a:gd name="connsiteX5" fmla="*/ 0 w 480693"/>
                    <a:gd name="connsiteY5" fmla="*/ 396679 h 487977"/>
                    <a:gd name="connsiteX6" fmla="*/ 78158 w 480693"/>
                    <a:gd name="connsiteY6" fmla="*/ 476061 h 487977"/>
                    <a:gd name="connsiteX7" fmla="*/ 234242 w 480693"/>
                    <a:gd name="connsiteY7" fmla="*/ 476061 h 487977"/>
                    <a:gd name="connsiteX8" fmla="*/ 312401 w 480693"/>
                    <a:gd name="connsiteY8" fmla="*/ 396679 h 487977"/>
                    <a:gd name="connsiteX9" fmla="*/ 312401 w 480693"/>
                    <a:gd name="connsiteY9" fmla="*/ 337113 h 487977"/>
                    <a:gd name="connsiteX10" fmla="*/ 156317 w 480693"/>
                    <a:gd name="connsiteY10" fmla="*/ 337113 h 487977"/>
                    <a:gd name="connsiteX11" fmla="*/ 156317 w 480693"/>
                    <a:gd name="connsiteY11" fmla="*/ 317261 h 487977"/>
                    <a:gd name="connsiteX12" fmla="*/ 312401 w 480693"/>
                    <a:gd name="connsiteY12" fmla="*/ 317261 h 487977"/>
                    <a:gd name="connsiteX13" fmla="*/ 390559 w 480693"/>
                    <a:gd name="connsiteY13" fmla="*/ 317261 h 487977"/>
                    <a:gd name="connsiteX14" fmla="*/ 468717 w 480693"/>
                    <a:gd name="connsiteY14" fmla="*/ 238054 h 487977"/>
                    <a:gd name="connsiteX15" fmla="*/ 468717 w 480693"/>
                    <a:gd name="connsiteY15" fmla="*/ 79231 h 487977"/>
                    <a:gd name="connsiteX16" fmla="*/ 390559 w 480693"/>
                    <a:gd name="connsiteY16" fmla="*/ 23 h 487977"/>
                    <a:gd name="connsiteX17" fmla="*/ 331926 w 480693"/>
                    <a:gd name="connsiteY17" fmla="*/ 23 h 487977"/>
                    <a:gd name="connsiteX18" fmla="*/ 244092 w 480693"/>
                    <a:gd name="connsiteY18" fmla="*/ 376862 h 487977"/>
                    <a:gd name="connsiteX19" fmla="*/ 273415 w 480693"/>
                    <a:gd name="connsiteY19" fmla="*/ 406552 h 487977"/>
                    <a:gd name="connsiteX20" fmla="*/ 244092 w 480693"/>
                    <a:gd name="connsiteY20" fmla="*/ 436422 h 487977"/>
                    <a:gd name="connsiteX21" fmla="*/ 214770 w 480693"/>
                    <a:gd name="connsiteY21" fmla="*/ 406552 h 487977"/>
                    <a:gd name="connsiteX22" fmla="*/ 244092 w 480693"/>
                    <a:gd name="connsiteY22" fmla="*/ 376862 h 487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480693" h="487977">
                      <a:moveTo>
                        <a:pt x="331867" y="0"/>
                      </a:moveTo>
                      <a:lnTo>
                        <a:pt x="331867" y="69416"/>
                      </a:lnTo>
                      <a:cubicBezTo>
                        <a:pt x="331867" y="123218"/>
                        <a:pt x="286255" y="168498"/>
                        <a:pt x="234242" y="168498"/>
                      </a:cubicBezTo>
                      <a:lnTo>
                        <a:pt x="78158" y="168498"/>
                      </a:lnTo>
                      <a:cubicBezTo>
                        <a:pt x="35401" y="168498"/>
                        <a:pt x="0" y="205089"/>
                        <a:pt x="0" y="247880"/>
                      </a:cubicBezTo>
                      <a:lnTo>
                        <a:pt x="0" y="396679"/>
                      </a:lnTo>
                      <a:cubicBezTo>
                        <a:pt x="0" y="439028"/>
                        <a:pt x="36829" y="463938"/>
                        <a:pt x="78158" y="476061"/>
                      </a:cubicBezTo>
                      <a:cubicBezTo>
                        <a:pt x="127624" y="490609"/>
                        <a:pt x="175084" y="493237"/>
                        <a:pt x="234242" y="476061"/>
                      </a:cubicBezTo>
                      <a:cubicBezTo>
                        <a:pt x="273584" y="464672"/>
                        <a:pt x="312401" y="441744"/>
                        <a:pt x="312401" y="396679"/>
                      </a:cubicBezTo>
                      <a:lnTo>
                        <a:pt x="312401" y="337113"/>
                      </a:lnTo>
                      <a:lnTo>
                        <a:pt x="156317" y="337113"/>
                      </a:lnTo>
                      <a:lnTo>
                        <a:pt x="156317" y="317261"/>
                      </a:lnTo>
                      <a:lnTo>
                        <a:pt x="312401" y="317261"/>
                      </a:lnTo>
                      <a:lnTo>
                        <a:pt x="390559" y="317261"/>
                      </a:lnTo>
                      <a:cubicBezTo>
                        <a:pt x="435974" y="317261"/>
                        <a:pt x="452923" y="285584"/>
                        <a:pt x="468717" y="238054"/>
                      </a:cubicBezTo>
                      <a:cubicBezTo>
                        <a:pt x="485031" y="189101"/>
                        <a:pt x="484337" y="142002"/>
                        <a:pt x="468717" y="79231"/>
                      </a:cubicBezTo>
                      <a:cubicBezTo>
                        <a:pt x="457492" y="34020"/>
                        <a:pt x="436055" y="23"/>
                        <a:pt x="390559" y="23"/>
                      </a:cubicBezTo>
                      <a:lnTo>
                        <a:pt x="331926" y="23"/>
                      </a:lnTo>
                      <a:close/>
                      <a:moveTo>
                        <a:pt x="244092" y="376862"/>
                      </a:moveTo>
                      <a:cubicBezTo>
                        <a:pt x="260289" y="376862"/>
                        <a:pt x="273415" y="390133"/>
                        <a:pt x="273415" y="406552"/>
                      </a:cubicBezTo>
                      <a:cubicBezTo>
                        <a:pt x="273415" y="423023"/>
                        <a:pt x="260289" y="436422"/>
                        <a:pt x="244092" y="436422"/>
                      </a:cubicBezTo>
                      <a:cubicBezTo>
                        <a:pt x="227948" y="436422"/>
                        <a:pt x="214770" y="423023"/>
                        <a:pt x="214770" y="406552"/>
                      </a:cubicBezTo>
                      <a:cubicBezTo>
                        <a:pt x="214770" y="390139"/>
                        <a:pt x="227953" y="376862"/>
                        <a:pt x="244092" y="37686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D43B"/>
                    </a:gs>
                    <a:gs pos="50000">
                      <a:srgbClr val="FFDE57"/>
                    </a:gs>
                    <a:gs pos="100000">
                      <a:srgbClr val="FFE873"/>
                    </a:gs>
                  </a:gsLst>
                  <a:lin ang="14098288" scaled="1"/>
                </a:gradFill>
                <a:ln w="58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</p:grpSp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7E2DE70F-1BE7-D577-9A82-1CF5C4BDC4CD}"/>
                  </a:ext>
                </a:extLst>
              </p:cNvPr>
              <p:cNvSpPr txBox="1"/>
              <p:nvPr/>
            </p:nvSpPr>
            <p:spPr>
              <a:xfrm>
                <a:off x="3800130" y="1761653"/>
                <a:ext cx="317395" cy="133335"/>
              </a:xfrm>
              <a:prstGeom prst="rect">
                <a:avLst/>
              </a:prstGeom>
              <a:noFill/>
            </p:spPr>
            <p:txBody>
              <a:bodyPr wrap="none" lIns="0" tIns="10125" rIns="0" bIns="0" rtlCol="0" anchor="b">
                <a:spAutoFit/>
              </a:bodyPr>
              <a:lstStyle>
                <a:defPPr>
                  <a:defRPr lang="ko-KR"/>
                </a:defPPr>
                <a:lvl1pPr>
                  <a:defRPr sz="80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defRPr>
                </a:lvl1pPr>
              </a:lstStyle>
              <a:p>
                <a:r>
                  <a:rPr lang="en-US" altLang="ko-KR" dirty="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Python</a:t>
                </a:r>
                <a:endParaRPr lang="ko-KR" altLang="en-US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BA5B4B1-5E1D-3B41-E555-FA691C4DFB1B}"/>
              </a:ext>
            </a:extLst>
          </p:cNvPr>
          <p:cNvGrpSpPr/>
          <p:nvPr/>
        </p:nvGrpSpPr>
        <p:grpSpPr>
          <a:xfrm>
            <a:off x="3378859" y="1916711"/>
            <a:ext cx="636553" cy="349336"/>
            <a:chOff x="3403531" y="1962431"/>
            <a:chExt cx="636553" cy="349336"/>
          </a:xfrm>
        </p:grpSpPr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896C74D3-47DF-FF61-0563-315524B3B123}"/>
                </a:ext>
              </a:extLst>
            </p:cNvPr>
            <p:cNvGrpSpPr/>
            <p:nvPr/>
          </p:nvGrpSpPr>
          <p:grpSpPr>
            <a:xfrm>
              <a:off x="3822663" y="1962432"/>
              <a:ext cx="217421" cy="349335"/>
              <a:chOff x="3663227" y="1967512"/>
              <a:chExt cx="217421" cy="349335"/>
            </a:xfrm>
          </p:grpSpPr>
          <p:pic>
            <p:nvPicPr>
              <p:cNvPr id="284" name="그림 283">
                <a:extLst>
                  <a:ext uri="{FF2B5EF4-FFF2-40B4-BE49-F238E27FC236}">
                    <a16:creationId xmlns:a16="http://schemas.microsoft.com/office/drawing/2014/main" id="{52EA3E6C-E3DA-5D67-76B8-F9F387E47A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663227" y="1967512"/>
                <a:ext cx="217421" cy="216000"/>
              </a:xfrm>
              <a:prstGeom prst="rect">
                <a:avLst/>
              </a:prstGeom>
            </p:spPr>
          </p:pic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42F91F6D-F895-8987-6BA1-D940620878CF}"/>
                  </a:ext>
                </a:extLst>
              </p:cNvPr>
              <p:cNvSpPr txBox="1"/>
              <p:nvPr/>
            </p:nvSpPr>
            <p:spPr>
              <a:xfrm>
                <a:off x="3663734" y="2183512"/>
                <a:ext cx="216406" cy="133335"/>
              </a:xfrm>
              <a:prstGeom prst="rect">
                <a:avLst/>
              </a:prstGeom>
              <a:noFill/>
            </p:spPr>
            <p:txBody>
              <a:bodyPr wrap="none" lIns="0" tIns="10125" rIns="0" bIns="0" rtlCol="0" anchor="b">
                <a:spAutoFit/>
              </a:bodyPr>
              <a:lstStyle>
                <a:defPPr>
                  <a:defRPr lang="ko-KR"/>
                </a:defPPr>
                <a:lvl1pPr>
                  <a:defRPr sz="80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defRPr>
                </a:lvl1pPr>
              </a:lstStyle>
              <a:p>
                <a:r>
                  <a:rPr lang="en-US" altLang="ko-KR" dirty="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UE 4</a:t>
                </a:r>
                <a:endParaRPr lang="ko-KR" altLang="en-US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</p:grpSp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942C6E5A-C79F-55EE-3DBB-6DE9848AC4D3}"/>
                </a:ext>
              </a:extLst>
            </p:cNvPr>
            <p:cNvGrpSpPr/>
            <p:nvPr/>
          </p:nvGrpSpPr>
          <p:grpSpPr>
            <a:xfrm>
              <a:off x="3403531" y="1962431"/>
              <a:ext cx="237244" cy="349335"/>
              <a:chOff x="3384533" y="1967511"/>
              <a:chExt cx="237244" cy="349335"/>
            </a:xfrm>
          </p:grpSpPr>
          <p:grpSp>
            <p:nvGrpSpPr>
              <p:cNvPr id="278" name="그래픽 165">
                <a:extLst>
                  <a:ext uri="{FF2B5EF4-FFF2-40B4-BE49-F238E27FC236}">
                    <a16:creationId xmlns:a16="http://schemas.microsoft.com/office/drawing/2014/main" id="{4A939550-39B6-97A0-2E1E-79B77DB800C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407453" y="1967511"/>
                <a:ext cx="191404" cy="216000"/>
                <a:chOff x="5686425" y="2967037"/>
                <a:chExt cx="815339" cy="920114"/>
              </a:xfrm>
            </p:grpSpPr>
            <p:sp>
              <p:nvSpPr>
                <p:cNvPr id="280" name="자유형: 도형 279">
                  <a:extLst>
                    <a:ext uri="{FF2B5EF4-FFF2-40B4-BE49-F238E27FC236}">
                      <a16:creationId xmlns:a16="http://schemas.microsoft.com/office/drawing/2014/main" id="{3D074B66-0257-3965-FD30-BC4BAAC21DAC}"/>
                    </a:ext>
                  </a:extLst>
                </p:cNvPr>
                <p:cNvSpPr/>
                <p:nvPr/>
              </p:nvSpPr>
              <p:spPr>
                <a:xfrm>
                  <a:off x="5686425" y="2967037"/>
                  <a:ext cx="815339" cy="920114"/>
                </a:xfrm>
                <a:custGeom>
                  <a:avLst/>
                  <a:gdLst>
                    <a:gd name="connsiteX0" fmla="*/ 815340 w 815339"/>
                    <a:gd name="connsiteY0" fmla="*/ 643890 h 920114"/>
                    <a:gd name="connsiteX1" fmla="*/ 815340 w 815339"/>
                    <a:gd name="connsiteY1" fmla="*/ 214313 h 920114"/>
                    <a:gd name="connsiteX2" fmla="*/ 442913 w 815339"/>
                    <a:gd name="connsiteY2" fmla="*/ 0 h 920114"/>
                    <a:gd name="connsiteX3" fmla="*/ 442913 w 815339"/>
                    <a:gd name="connsiteY3" fmla="*/ 164783 h 920114"/>
                    <a:gd name="connsiteX4" fmla="*/ 588645 w 815339"/>
                    <a:gd name="connsiteY4" fmla="*/ 248603 h 920114"/>
                    <a:gd name="connsiteX5" fmla="*/ 588645 w 815339"/>
                    <a:gd name="connsiteY5" fmla="*/ 262890 h 920114"/>
                    <a:gd name="connsiteX6" fmla="*/ 415290 w 815339"/>
                    <a:gd name="connsiteY6" fmla="*/ 362903 h 920114"/>
                    <a:gd name="connsiteX7" fmla="*/ 399098 w 815339"/>
                    <a:gd name="connsiteY7" fmla="*/ 362903 h 920114"/>
                    <a:gd name="connsiteX8" fmla="*/ 225743 w 815339"/>
                    <a:gd name="connsiteY8" fmla="*/ 262890 h 920114"/>
                    <a:gd name="connsiteX9" fmla="*/ 225743 w 815339"/>
                    <a:gd name="connsiteY9" fmla="*/ 248603 h 920114"/>
                    <a:gd name="connsiteX10" fmla="*/ 371475 w 815339"/>
                    <a:gd name="connsiteY10" fmla="*/ 164783 h 920114"/>
                    <a:gd name="connsiteX11" fmla="*/ 371475 w 815339"/>
                    <a:gd name="connsiteY11" fmla="*/ 0 h 920114"/>
                    <a:gd name="connsiteX12" fmla="*/ 0 w 815339"/>
                    <a:gd name="connsiteY12" fmla="*/ 214313 h 920114"/>
                    <a:gd name="connsiteX13" fmla="*/ 0 w 815339"/>
                    <a:gd name="connsiteY13" fmla="*/ 643890 h 920114"/>
                    <a:gd name="connsiteX14" fmla="*/ 0 w 815339"/>
                    <a:gd name="connsiteY14" fmla="*/ 641985 h 920114"/>
                    <a:gd name="connsiteX15" fmla="*/ 0 w 815339"/>
                    <a:gd name="connsiteY15" fmla="*/ 643890 h 920114"/>
                    <a:gd name="connsiteX16" fmla="*/ 142875 w 815339"/>
                    <a:gd name="connsiteY16" fmla="*/ 561975 h 920114"/>
                    <a:gd name="connsiteX17" fmla="*/ 142875 w 815339"/>
                    <a:gd name="connsiteY17" fmla="*/ 393383 h 920114"/>
                    <a:gd name="connsiteX18" fmla="*/ 155258 w 815339"/>
                    <a:gd name="connsiteY18" fmla="*/ 386715 h 920114"/>
                    <a:gd name="connsiteX19" fmla="*/ 328613 w 815339"/>
                    <a:gd name="connsiteY19" fmla="*/ 486728 h 920114"/>
                    <a:gd name="connsiteX20" fmla="*/ 337185 w 815339"/>
                    <a:gd name="connsiteY20" fmla="*/ 501015 h 920114"/>
                    <a:gd name="connsiteX21" fmla="*/ 337185 w 815339"/>
                    <a:gd name="connsiteY21" fmla="*/ 701040 h 920114"/>
                    <a:gd name="connsiteX22" fmla="*/ 324803 w 815339"/>
                    <a:gd name="connsiteY22" fmla="*/ 707708 h 920114"/>
                    <a:gd name="connsiteX23" fmla="*/ 179070 w 815339"/>
                    <a:gd name="connsiteY23" fmla="*/ 623888 h 920114"/>
                    <a:gd name="connsiteX24" fmla="*/ 36195 w 815339"/>
                    <a:gd name="connsiteY24" fmla="*/ 705803 h 920114"/>
                    <a:gd name="connsiteX25" fmla="*/ 407670 w 815339"/>
                    <a:gd name="connsiteY25" fmla="*/ 920115 h 920114"/>
                    <a:gd name="connsiteX26" fmla="*/ 779145 w 815339"/>
                    <a:gd name="connsiteY26" fmla="*/ 705803 h 920114"/>
                    <a:gd name="connsiteX27" fmla="*/ 636270 w 815339"/>
                    <a:gd name="connsiteY27" fmla="*/ 623888 h 920114"/>
                    <a:gd name="connsiteX28" fmla="*/ 490538 w 815339"/>
                    <a:gd name="connsiteY28" fmla="*/ 707708 h 920114"/>
                    <a:gd name="connsiteX29" fmla="*/ 478155 w 815339"/>
                    <a:gd name="connsiteY29" fmla="*/ 701040 h 920114"/>
                    <a:gd name="connsiteX30" fmla="*/ 478155 w 815339"/>
                    <a:gd name="connsiteY30" fmla="*/ 501015 h 920114"/>
                    <a:gd name="connsiteX31" fmla="*/ 486728 w 815339"/>
                    <a:gd name="connsiteY31" fmla="*/ 486728 h 920114"/>
                    <a:gd name="connsiteX32" fmla="*/ 660083 w 815339"/>
                    <a:gd name="connsiteY32" fmla="*/ 386715 h 920114"/>
                    <a:gd name="connsiteX33" fmla="*/ 672465 w 815339"/>
                    <a:gd name="connsiteY33" fmla="*/ 393383 h 920114"/>
                    <a:gd name="connsiteX34" fmla="*/ 672465 w 815339"/>
                    <a:gd name="connsiteY34" fmla="*/ 561975 h 920114"/>
                    <a:gd name="connsiteX35" fmla="*/ 815340 w 815339"/>
                    <a:gd name="connsiteY35" fmla="*/ 643890 h 9201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815339" h="920114">
                      <a:moveTo>
                        <a:pt x="815340" y="643890"/>
                      </a:moveTo>
                      <a:lnTo>
                        <a:pt x="815340" y="214313"/>
                      </a:lnTo>
                      <a:lnTo>
                        <a:pt x="442913" y="0"/>
                      </a:lnTo>
                      <a:lnTo>
                        <a:pt x="442913" y="164783"/>
                      </a:lnTo>
                      <a:lnTo>
                        <a:pt x="588645" y="248603"/>
                      </a:lnTo>
                      <a:cubicBezTo>
                        <a:pt x="594360" y="251460"/>
                        <a:pt x="594360" y="260033"/>
                        <a:pt x="588645" y="262890"/>
                      </a:cubicBezTo>
                      <a:lnTo>
                        <a:pt x="415290" y="362903"/>
                      </a:lnTo>
                      <a:cubicBezTo>
                        <a:pt x="410528" y="365760"/>
                        <a:pt x="403860" y="365760"/>
                        <a:pt x="399098" y="362903"/>
                      </a:cubicBezTo>
                      <a:lnTo>
                        <a:pt x="225743" y="262890"/>
                      </a:lnTo>
                      <a:cubicBezTo>
                        <a:pt x="220028" y="260033"/>
                        <a:pt x="220028" y="251460"/>
                        <a:pt x="225743" y="248603"/>
                      </a:cubicBezTo>
                      <a:lnTo>
                        <a:pt x="371475" y="164783"/>
                      </a:lnTo>
                      <a:lnTo>
                        <a:pt x="371475" y="0"/>
                      </a:lnTo>
                      <a:lnTo>
                        <a:pt x="0" y="214313"/>
                      </a:lnTo>
                      <a:lnTo>
                        <a:pt x="0" y="643890"/>
                      </a:lnTo>
                      <a:lnTo>
                        <a:pt x="0" y="641985"/>
                      </a:lnTo>
                      <a:lnTo>
                        <a:pt x="0" y="643890"/>
                      </a:lnTo>
                      <a:lnTo>
                        <a:pt x="142875" y="561975"/>
                      </a:lnTo>
                      <a:lnTo>
                        <a:pt x="142875" y="393383"/>
                      </a:lnTo>
                      <a:cubicBezTo>
                        <a:pt x="142875" y="387668"/>
                        <a:pt x="149543" y="382905"/>
                        <a:pt x="155258" y="386715"/>
                      </a:cubicBezTo>
                      <a:lnTo>
                        <a:pt x="328613" y="486728"/>
                      </a:lnTo>
                      <a:cubicBezTo>
                        <a:pt x="333375" y="489585"/>
                        <a:pt x="337185" y="495300"/>
                        <a:pt x="337185" y="501015"/>
                      </a:cubicBezTo>
                      <a:lnTo>
                        <a:pt x="337185" y="701040"/>
                      </a:lnTo>
                      <a:cubicBezTo>
                        <a:pt x="337185" y="706755"/>
                        <a:pt x="330518" y="711518"/>
                        <a:pt x="324803" y="707708"/>
                      </a:cubicBezTo>
                      <a:lnTo>
                        <a:pt x="179070" y="623888"/>
                      </a:lnTo>
                      <a:lnTo>
                        <a:pt x="36195" y="705803"/>
                      </a:lnTo>
                      <a:lnTo>
                        <a:pt x="407670" y="920115"/>
                      </a:lnTo>
                      <a:lnTo>
                        <a:pt x="779145" y="705803"/>
                      </a:lnTo>
                      <a:lnTo>
                        <a:pt x="636270" y="623888"/>
                      </a:lnTo>
                      <a:lnTo>
                        <a:pt x="490538" y="707708"/>
                      </a:lnTo>
                      <a:cubicBezTo>
                        <a:pt x="485775" y="710565"/>
                        <a:pt x="478155" y="706755"/>
                        <a:pt x="478155" y="701040"/>
                      </a:cubicBezTo>
                      <a:lnTo>
                        <a:pt x="478155" y="501015"/>
                      </a:lnTo>
                      <a:cubicBezTo>
                        <a:pt x="478155" y="495300"/>
                        <a:pt x="481013" y="489585"/>
                        <a:pt x="486728" y="486728"/>
                      </a:cubicBezTo>
                      <a:lnTo>
                        <a:pt x="660083" y="386715"/>
                      </a:lnTo>
                      <a:cubicBezTo>
                        <a:pt x="664845" y="383858"/>
                        <a:pt x="672465" y="387668"/>
                        <a:pt x="672465" y="393383"/>
                      </a:cubicBezTo>
                      <a:lnTo>
                        <a:pt x="672465" y="561975"/>
                      </a:lnTo>
                      <a:lnTo>
                        <a:pt x="815340" y="643890"/>
                      </a:lnTo>
                      <a:close/>
                    </a:path>
                  </a:pathLst>
                </a:custGeom>
                <a:solidFill>
                  <a:srgbClr val="4C4C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  <p:sp>
              <p:nvSpPr>
                <p:cNvPr id="281" name="자유형: 도형 280">
                  <a:extLst>
                    <a:ext uri="{FF2B5EF4-FFF2-40B4-BE49-F238E27FC236}">
                      <a16:creationId xmlns:a16="http://schemas.microsoft.com/office/drawing/2014/main" id="{8F45D79F-28FB-9879-7119-667AB76B944D}"/>
                    </a:ext>
                  </a:extLst>
                </p:cNvPr>
                <p:cNvSpPr/>
                <p:nvPr/>
              </p:nvSpPr>
              <p:spPr>
                <a:xfrm>
                  <a:off x="6094094" y="3181349"/>
                  <a:ext cx="407669" cy="705802"/>
                </a:xfrm>
                <a:custGeom>
                  <a:avLst/>
                  <a:gdLst>
                    <a:gd name="connsiteX0" fmla="*/ 0 w 407669"/>
                    <a:gd name="connsiteY0" fmla="*/ 705803 h 705802"/>
                    <a:gd name="connsiteX1" fmla="*/ 371475 w 407669"/>
                    <a:gd name="connsiteY1" fmla="*/ 491490 h 705802"/>
                    <a:gd name="connsiteX2" fmla="*/ 228600 w 407669"/>
                    <a:gd name="connsiteY2" fmla="*/ 409575 h 705802"/>
                    <a:gd name="connsiteX3" fmla="*/ 82868 w 407669"/>
                    <a:gd name="connsiteY3" fmla="*/ 493395 h 705802"/>
                    <a:gd name="connsiteX4" fmla="*/ 70485 w 407669"/>
                    <a:gd name="connsiteY4" fmla="*/ 486728 h 705802"/>
                    <a:gd name="connsiteX5" fmla="*/ 70485 w 407669"/>
                    <a:gd name="connsiteY5" fmla="*/ 286703 h 705802"/>
                    <a:gd name="connsiteX6" fmla="*/ 79057 w 407669"/>
                    <a:gd name="connsiteY6" fmla="*/ 272415 h 705802"/>
                    <a:gd name="connsiteX7" fmla="*/ 252413 w 407669"/>
                    <a:gd name="connsiteY7" fmla="*/ 172402 h 705802"/>
                    <a:gd name="connsiteX8" fmla="*/ 264795 w 407669"/>
                    <a:gd name="connsiteY8" fmla="*/ 179070 h 705802"/>
                    <a:gd name="connsiteX9" fmla="*/ 264795 w 407669"/>
                    <a:gd name="connsiteY9" fmla="*/ 347663 h 705802"/>
                    <a:gd name="connsiteX10" fmla="*/ 407670 w 407669"/>
                    <a:gd name="connsiteY10" fmla="*/ 429578 h 705802"/>
                    <a:gd name="connsiteX11" fmla="*/ 407670 w 407669"/>
                    <a:gd name="connsiteY11" fmla="*/ 0 h 705802"/>
                    <a:gd name="connsiteX12" fmla="*/ 0 w 407669"/>
                    <a:gd name="connsiteY12" fmla="*/ 235268 h 705802"/>
                    <a:gd name="connsiteX13" fmla="*/ 0 w 407669"/>
                    <a:gd name="connsiteY13" fmla="*/ 705803 h 70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07669" h="705802">
                      <a:moveTo>
                        <a:pt x="0" y="705803"/>
                      </a:moveTo>
                      <a:lnTo>
                        <a:pt x="371475" y="491490"/>
                      </a:lnTo>
                      <a:lnTo>
                        <a:pt x="228600" y="409575"/>
                      </a:lnTo>
                      <a:lnTo>
                        <a:pt x="82868" y="493395"/>
                      </a:lnTo>
                      <a:cubicBezTo>
                        <a:pt x="78105" y="496253"/>
                        <a:pt x="70485" y="492442"/>
                        <a:pt x="70485" y="486728"/>
                      </a:cubicBezTo>
                      <a:lnTo>
                        <a:pt x="70485" y="286703"/>
                      </a:lnTo>
                      <a:cubicBezTo>
                        <a:pt x="70485" y="280988"/>
                        <a:pt x="73343" y="275273"/>
                        <a:pt x="79057" y="272415"/>
                      </a:cubicBezTo>
                      <a:lnTo>
                        <a:pt x="252413" y="172402"/>
                      </a:lnTo>
                      <a:cubicBezTo>
                        <a:pt x="257175" y="169545"/>
                        <a:pt x="264795" y="173355"/>
                        <a:pt x="264795" y="179070"/>
                      </a:cubicBezTo>
                      <a:lnTo>
                        <a:pt x="264795" y="347663"/>
                      </a:lnTo>
                      <a:lnTo>
                        <a:pt x="407670" y="429578"/>
                      </a:lnTo>
                      <a:lnTo>
                        <a:pt x="407670" y="0"/>
                      </a:lnTo>
                      <a:lnTo>
                        <a:pt x="0" y="235268"/>
                      </a:lnTo>
                      <a:lnTo>
                        <a:pt x="0" y="70580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  <p:sp>
              <p:nvSpPr>
                <p:cNvPr id="282" name="자유형: 도형 281">
                  <a:extLst>
                    <a:ext uri="{FF2B5EF4-FFF2-40B4-BE49-F238E27FC236}">
                      <a16:creationId xmlns:a16="http://schemas.microsoft.com/office/drawing/2014/main" id="{4545FE6F-9987-7C9C-6B38-F4C4DE8C0164}"/>
                    </a:ext>
                  </a:extLst>
                </p:cNvPr>
                <p:cNvSpPr/>
                <p:nvPr/>
              </p:nvSpPr>
              <p:spPr>
                <a:xfrm>
                  <a:off x="5686425" y="2967037"/>
                  <a:ext cx="815339" cy="449580"/>
                </a:xfrm>
                <a:custGeom>
                  <a:avLst/>
                  <a:gdLst>
                    <a:gd name="connsiteX0" fmla="*/ 442913 w 815339"/>
                    <a:gd name="connsiteY0" fmla="*/ 0 h 449580"/>
                    <a:gd name="connsiteX1" fmla="*/ 442913 w 815339"/>
                    <a:gd name="connsiteY1" fmla="*/ 164783 h 449580"/>
                    <a:gd name="connsiteX2" fmla="*/ 588645 w 815339"/>
                    <a:gd name="connsiteY2" fmla="*/ 248603 h 449580"/>
                    <a:gd name="connsiteX3" fmla="*/ 588645 w 815339"/>
                    <a:gd name="connsiteY3" fmla="*/ 262890 h 449580"/>
                    <a:gd name="connsiteX4" fmla="*/ 415290 w 815339"/>
                    <a:gd name="connsiteY4" fmla="*/ 362903 h 449580"/>
                    <a:gd name="connsiteX5" fmla="*/ 399098 w 815339"/>
                    <a:gd name="connsiteY5" fmla="*/ 362903 h 449580"/>
                    <a:gd name="connsiteX6" fmla="*/ 225743 w 815339"/>
                    <a:gd name="connsiteY6" fmla="*/ 262890 h 449580"/>
                    <a:gd name="connsiteX7" fmla="*/ 225743 w 815339"/>
                    <a:gd name="connsiteY7" fmla="*/ 248603 h 449580"/>
                    <a:gd name="connsiteX8" fmla="*/ 371475 w 815339"/>
                    <a:gd name="connsiteY8" fmla="*/ 164783 h 449580"/>
                    <a:gd name="connsiteX9" fmla="*/ 371475 w 815339"/>
                    <a:gd name="connsiteY9" fmla="*/ 0 h 449580"/>
                    <a:gd name="connsiteX10" fmla="*/ 0 w 815339"/>
                    <a:gd name="connsiteY10" fmla="*/ 214313 h 449580"/>
                    <a:gd name="connsiteX11" fmla="*/ 407670 w 815339"/>
                    <a:gd name="connsiteY11" fmla="*/ 449580 h 449580"/>
                    <a:gd name="connsiteX12" fmla="*/ 815340 w 815339"/>
                    <a:gd name="connsiteY12" fmla="*/ 214313 h 449580"/>
                    <a:gd name="connsiteX13" fmla="*/ 442913 w 815339"/>
                    <a:gd name="connsiteY13" fmla="*/ 0 h 449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815339" h="449580">
                      <a:moveTo>
                        <a:pt x="442913" y="0"/>
                      </a:moveTo>
                      <a:lnTo>
                        <a:pt x="442913" y="164783"/>
                      </a:lnTo>
                      <a:lnTo>
                        <a:pt x="588645" y="248603"/>
                      </a:lnTo>
                      <a:cubicBezTo>
                        <a:pt x="594360" y="251460"/>
                        <a:pt x="594360" y="260033"/>
                        <a:pt x="588645" y="262890"/>
                      </a:cubicBezTo>
                      <a:lnTo>
                        <a:pt x="415290" y="362903"/>
                      </a:lnTo>
                      <a:cubicBezTo>
                        <a:pt x="410528" y="365760"/>
                        <a:pt x="403860" y="365760"/>
                        <a:pt x="399098" y="362903"/>
                      </a:cubicBezTo>
                      <a:lnTo>
                        <a:pt x="225743" y="262890"/>
                      </a:lnTo>
                      <a:cubicBezTo>
                        <a:pt x="220028" y="260033"/>
                        <a:pt x="220028" y="251460"/>
                        <a:pt x="225743" y="248603"/>
                      </a:cubicBezTo>
                      <a:lnTo>
                        <a:pt x="371475" y="164783"/>
                      </a:lnTo>
                      <a:lnTo>
                        <a:pt x="371475" y="0"/>
                      </a:lnTo>
                      <a:lnTo>
                        <a:pt x="0" y="214313"/>
                      </a:lnTo>
                      <a:lnTo>
                        <a:pt x="407670" y="449580"/>
                      </a:lnTo>
                      <a:lnTo>
                        <a:pt x="815340" y="214313"/>
                      </a:lnTo>
                      <a:lnTo>
                        <a:pt x="442913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  <p:sp>
              <p:nvSpPr>
                <p:cNvPr id="283" name="자유형: 도형 282">
                  <a:extLst>
                    <a:ext uri="{FF2B5EF4-FFF2-40B4-BE49-F238E27FC236}">
                      <a16:creationId xmlns:a16="http://schemas.microsoft.com/office/drawing/2014/main" id="{11E949F2-8A91-7B84-FAED-8705D283B4CB}"/>
                    </a:ext>
                  </a:extLst>
                </p:cNvPr>
                <p:cNvSpPr/>
                <p:nvPr/>
              </p:nvSpPr>
              <p:spPr>
                <a:xfrm>
                  <a:off x="5686425" y="3181349"/>
                  <a:ext cx="406717" cy="705802"/>
                </a:xfrm>
                <a:custGeom>
                  <a:avLst/>
                  <a:gdLst>
                    <a:gd name="connsiteX0" fmla="*/ 323850 w 406717"/>
                    <a:gd name="connsiteY0" fmla="*/ 493395 h 705802"/>
                    <a:gd name="connsiteX1" fmla="*/ 178118 w 406717"/>
                    <a:gd name="connsiteY1" fmla="*/ 409575 h 705802"/>
                    <a:gd name="connsiteX2" fmla="*/ 35243 w 406717"/>
                    <a:gd name="connsiteY2" fmla="*/ 491490 h 705802"/>
                    <a:gd name="connsiteX3" fmla="*/ 406718 w 406717"/>
                    <a:gd name="connsiteY3" fmla="*/ 705803 h 705802"/>
                    <a:gd name="connsiteX4" fmla="*/ 406718 w 406717"/>
                    <a:gd name="connsiteY4" fmla="*/ 235268 h 705802"/>
                    <a:gd name="connsiteX5" fmla="*/ 0 w 406717"/>
                    <a:gd name="connsiteY5" fmla="*/ 0 h 705802"/>
                    <a:gd name="connsiteX6" fmla="*/ 0 w 406717"/>
                    <a:gd name="connsiteY6" fmla="*/ 429578 h 705802"/>
                    <a:gd name="connsiteX7" fmla="*/ 0 w 406717"/>
                    <a:gd name="connsiteY7" fmla="*/ 427673 h 705802"/>
                    <a:gd name="connsiteX8" fmla="*/ 0 w 406717"/>
                    <a:gd name="connsiteY8" fmla="*/ 429578 h 705802"/>
                    <a:gd name="connsiteX9" fmla="*/ 142875 w 406717"/>
                    <a:gd name="connsiteY9" fmla="*/ 347663 h 705802"/>
                    <a:gd name="connsiteX10" fmla="*/ 142875 w 406717"/>
                    <a:gd name="connsiteY10" fmla="*/ 179070 h 705802"/>
                    <a:gd name="connsiteX11" fmla="*/ 155258 w 406717"/>
                    <a:gd name="connsiteY11" fmla="*/ 172402 h 705802"/>
                    <a:gd name="connsiteX12" fmla="*/ 328613 w 406717"/>
                    <a:gd name="connsiteY12" fmla="*/ 272415 h 705802"/>
                    <a:gd name="connsiteX13" fmla="*/ 337185 w 406717"/>
                    <a:gd name="connsiteY13" fmla="*/ 286703 h 705802"/>
                    <a:gd name="connsiteX14" fmla="*/ 337185 w 406717"/>
                    <a:gd name="connsiteY14" fmla="*/ 486728 h 705802"/>
                    <a:gd name="connsiteX15" fmla="*/ 323850 w 406717"/>
                    <a:gd name="connsiteY15" fmla="*/ 493395 h 70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06717" h="705802">
                      <a:moveTo>
                        <a:pt x="323850" y="493395"/>
                      </a:moveTo>
                      <a:lnTo>
                        <a:pt x="178118" y="409575"/>
                      </a:lnTo>
                      <a:lnTo>
                        <a:pt x="35243" y="491490"/>
                      </a:lnTo>
                      <a:lnTo>
                        <a:pt x="406718" y="705803"/>
                      </a:lnTo>
                      <a:lnTo>
                        <a:pt x="406718" y="235268"/>
                      </a:lnTo>
                      <a:lnTo>
                        <a:pt x="0" y="0"/>
                      </a:lnTo>
                      <a:lnTo>
                        <a:pt x="0" y="429578"/>
                      </a:lnTo>
                      <a:lnTo>
                        <a:pt x="0" y="427673"/>
                      </a:lnTo>
                      <a:lnTo>
                        <a:pt x="0" y="429578"/>
                      </a:lnTo>
                      <a:lnTo>
                        <a:pt x="142875" y="347663"/>
                      </a:lnTo>
                      <a:lnTo>
                        <a:pt x="142875" y="179070"/>
                      </a:lnTo>
                      <a:cubicBezTo>
                        <a:pt x="142875" y="173355"/>
                        <a:pt x="149543" y="168593"/>
                        <a:pt x="155258" y="172402"/>
                      </a:cubicBezTo>
                      <a:lnTo>
                        <a:pt x="328613" y="272415"/>
                      </a:lnTo>
                      <a:cubicBezTo>
                        <a:pt x="333375" y="275273"/>
                        <a:pt x="337185" y="280988"/>
                        <a:pt x="337185" y="286703"/>
                      </a:cubicBezTo>
                      <a:lnTo>
                        <a:pt x="337185" y="486728"/>
                      </a:lnTo>
                      <a:cubicBezTo>
                        <a:pt x="336233" y="492442"/>
                        <a:pt x="329565" y="496253"/>
                        <a:pt x="323850" y="493395"/>
                      </a:cubicBezTo>
                      <a:close/>
                    </a:path>
                  </a:pathLst>
                </a:custGeom>
                <a:solidFill>
                  <a:srgbClr val="4C4C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</p:grpSp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BB0777AA-ECC9-7B73-E27F-D6C47FB19CF4}"/>
                  </a:ext>
                </a:extLst>
              </p:cNvPr>
              <p:cNvSpPr txBox="1"/>
              <p:nvPr/>
            </p:nvSpPr>
            <p:spPr>
              <a:xfrm>
                <a:off x="3384533" y="2183511"/>
                <a:ext cx="237244" cy="133335"/>
              </a:xfrm>
              <a:prstGeom prst="rect">
                <a:avLst/>
              </a:prstGeom>
              <a:noFill/>
            </p:spPr>
            <p:txBody>
              <a:bodyPr wrap="none" lIns="0" tIns="10125" rIns="0" bIns="0" rtlCol="0" anchor="b">
                <a:spAutoFit/>
              </a:bodyPr>
              <a:lstStyle>
                <a:defPPr>
                  <a:defRPr lang="ko-KR"/>
                </a:defPPr>
                <a:lvl1pPr>
                  <a:defRPr sz="80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defRPr>
                </a:lvl1pPr>
              </a:lstStyle>
              <a:p>
                <a:r>
                  <a:rPr lang="en-US" altLang="ko-KR" dirty="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Unity</a:t>
                </a:r>
                <a:endParaRPr lang="ko-KR" altLang="en-US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</p:grp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3B6E893D-1073-F649-DCBD-4BC3669D1C08}"/>
              </a:ext>
            </a:extLst>
          </p:cNvPr>
          <p:cNvGrpSpPr/>
          <p:nvPr/>
        </p:nvGrpSpPr>
        <p:grpSpPr>
          <a:xfrm>
            <a:off x="4787885" y="2356403"/>
            <a:ext cx="216008" cy="349335"/>
            <a:chOff x="4778832" y="2402123"/>
            <a:chExt cx="216008" cy="349335"/>
          </a:xfrm>
        </p:grpSpPr>
        <p:sp>
          <p:nvSpPr>
            <p:cNvPr id="287" name="자유형: 도형 286">
              <a:extLst>
                <a:ext uri="{FF2B5EF4-FFF2-40B4-BE49-F238E27FC236}">
                  <a16:creationId xmlns:a16="http://schemas.microsoft.com/office/drawing/2014/main" id="{16148357-53C1-0056-FC8A-6D1D3ADE0E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78832" y="2402123"/>
              <a:ext cx="216008" cy="216000"/>
            </a:xfrm>
            <a:custGeom>
              <a:avLst/>
              <a:gdLst>
                <a:gd name="connsiteX0" fmla="*/ 318630 w 324752"/>
                <a:gd name="connsiteY0" fmla="*/ 147906 h 324740"/>
                <a:gd name="connsiteX1" fmla="*/ 176831 w 324752"/>
                <a:gd name="connsiteY1" fmla="*/ 6125 h 324740"/>
                <a:gd name="connsiteX2" fmla="*/ 147260 w 324752"/>
                <a:gd name="connsiteY2" fmla="*/ 6125 h 324740"/>
                <a:gd name="connsiteX3" fmla="*/ 117817 w 324752"/>
                <a:gd name="connsiteY3" fmla="*/ 35570 h 324740"/>
                <a:gd name="connsiteX4" fmla="*/ 155165 w 324752"/>
                <a:gd name="connsiteY4" fmla="*/ 72918 h 324740"/>
                <a:gd name="connsiteX5" fmla="*/ 180716 w 324752"/>
                <a:gd name="connsiteY5" fmla="*/ 78871 h 324740"/>
                <a:gd name="connsiteX6" fmla="*/ 186616 w 324752"/>
                <a:gd name="connsiteY6" fmla="*/ 104581 h 324740"/>
                <a:gd name="connsiteX7" fmla="*/ 222613 w 324752"/>
                <a:gd name="connsiteY7" fmla="*/ 140578 h 324740"/>
                <a:gd name="connsiteX8" fmla="*/ 248323 w 324752"/>
                <a:gd name="connsiteY8" fmla="*/ 146482 h 324740"/>
                <a:gd name="connsiteX9" fmla="*/ 248323 w 324752"/>
                <a:gd name="connsiteY9" fmla="*/ 181671 h 324740"/>
                <a:gd name="connsiteX10" fmla="*/ 213122 w 324752"/>
                <a:gd name="connsiteY10" fmla="*/ 181671 h 324740"/>
                <a:gd name="connsiteX11" fmla="*/ 207706 w 324752"/>
                <a:gd name="connsiteY11" fmla="*/ 154608 h 324740"/>
                <a:gd name="connsiteX12" fmla="*/ 174136 w 324752"/>
                <a:gd name="connsiteY12" fmla="*/ 121037 h 324740"/>
                <a:gd name="connsiteX13" fmla="*/ 174133 w 324752"/>
                <a:gd name="connsiteY13" fmla="*/ 209378 h 324740"/>
                <a:gd name="connsiteX14" fmla="*/ 180715 w 324752"/>
                <a:gd name="connsiteY14" fmla="*/ 214084 h 324740"/>
                <a:gd name="connsiteX15" fmla="*/ 180715 w 324752"/>
                <a:gd name="connsiteY15" fmla="*/ 249282 h 324740"/>
                <a:gd name="connsiteX16" fmla="*/ 145525 w 324752"/>
                <a:gd name="connsiteY16" fmla="*/ 249282 h 324740"/>
                <a:gd name="connsiteX17" fmla="*/ 145525 w 324752"/>
                <a:gd name="connsiteY17" fmla="*/ 214084 h 324740"/>
                <a:gd name="connsiteX18" fmla="*/ 153673 w 324752"/>
                <a:gd name="connsiteY18" fmla="*/ 208654 h 324740"/>
                <a:gd name="connsiteX19" fmla="*/ 153673 w 324752"/>
                <a:gd name="connsiteY19" fmla="*/ 119493 h 324740"/>
                <a:gd name="connsiteX20" fmla="*/ 145524 w 324752"/>
                <a:gd name="connsiteY20" fmla="*/ 114062 h 324740"/>
                <a:gd name="connsiteX21" fmla="*/ 140164 w 324752"/>
                <a:gd name="connsiteY21" fmla="*/ 86857 h 324740"/>
                <a:gd name="connsiteX22" fmla="*/ 103346 w 324752"/>
                <a:gd name="connsiteY22" fmla="*/ 50034 h 324740"/>
                <a:gd name="connsiteX23" fmla="*/ 6127 w 324752"/>
                <a:gd name="connsiteY23" fmla="*/ 147251 h 324740"/>
                <a:gd name="connsiteX24" fmla="*/ 6127 w 324752"/>
                <a:gd name="connsiteY24" fmla="*/ 176834 h 324740"/>
                <a:gd name="connsiteX25" fmla="*/ 147917 w 324752"/>
                <a:gd name="connsiteY25" fmla="*/ 318615 h 324740"/>
                <a:gd name="connsiteX26" fmla="*/ 177494 w 324752"/>
                <a:gd name="connsiteY26" fmla="*/ 318615 h 324740"/>
                <a:gd name="connsiteX27" fmla="*/ 318628 w 324752"/>
                <a:gd name="connsiteY27" fmla="*/ 177504 h 324740"/>
                <a:gd name="connsiteX28" fmla="*/ 318628 w 324752"/>
                <a:gd name="connsiteY28" fmla="*/ 147918 h 324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24752" h="324740">
                  <a:moveTo>
                    <a:pt x="318630" y="147906"/>
                  </a:moveTo>
                  <a:lnTo>
                    <a:pt x="176831" y="6125"/>
                  </a:lnTo>
                  <a:cubicBezTo>
                    <a:pt x="168673" y="-2042"/>
                    <a:pt x="155429" y="-2042"/>
                    <a:pt x="147260" y="6125"/>
                  </a:cubicBezTo>
                  <a:lnTo>
                    <a:pt x="117817" y="35570"/>
                  </a:lnTo>
                  <a:lnTo>
                    <a:pt x="155165" y="72918"/>
                  </a:lnTo>
                  <a:cubicBezTo>
                    <a:pt x="163847" y="69986"/>
                    <a:pt x="173799" y="71952"/>
                    <a:pt x="180716" y="78871"/>
                  </a:cubicBezTo>
                  <a:cubicBezTo>
                    <a:pt x="187670" y="85833"/>
                    <a:pt x="189621" y="95870"/>
                    <a:pt x="186616" y="104581"/>
                  </a:cubicBezTo>
                  <a:lnTo>
                    <a:pt x="222613" y="140578"/>
                  </a:lnTo>
                  <a:cubicBezTo>
                    <a:pt x="231321" y="137577"/>
                    <a:pt x="241369" y="139515"/>
                    <a:pt x="248323" y="146482"/>
                  </a:cubicBezTo>
                  <a:cubicBezTo>
                    <a:pt x="258045" y="156201"/>
                    <a:pt x="258045" y="171950"/>
                    <a:pt x="248323" y="181671"/>
                  </a:cubicBezTo>
                  <a:cubicBezTo>
                    <a:pt x="238600" y="191396"/>
                    <a:pt x="222851" y="191396"/>
                    <a:pt x="213122" y="181671"/>
                  </a:cubicBezTo>
                  <a:cubicBezTo>
                    <a:pt x="205812" y="174355"/>
                    <a:pt x="204004" y="163615"/>
                    <a:pt x="207706" y="154608"/>
                  </a:cubicBezTo>
                  <a:lnTo>
                    <a:pt x="174136" y="121037"/>
                  </a:lnTo>
                  <a:lnTo>
                    <a:pt x="174133" y="209378"/>
                  </a:lnTo>
                  <a:cubicBezTo>
                    <a:pt x="176503" y="210551"/>
                    <a:pt x="178740" y="212117"/>
                    <a:pt x="180715" y="214084"/>
                  </a:cubicBezTo>
                  <a:cubicBezTo>
                    <a:pt x="190434" y="223802"/>
                    <a:pt x="190434" y="239548"/>
                    <a:pt x="180715" y="249282"/>
                  </a:cubicBezTo>
                  <a:cubicBezTo>
                    <a:pt x="170993" y="258999"/>
                    <a:pt x="155237" y="258999"/>
                    <a:pt x="145525" y="249282"/>
                  </a:cubicBezTo>
                  <a:cubicBezTo>
                    <a:pt x="135805" y="239548"/>
                    <a:pt x="135805" y="223802"/>
                    <a:pt x="145525" y="214084"/>
                  </a:cubicBezTo>
                  <a:cubicBezTo>
                    <a:pt x="147927" y="211685"/>
                    <a:pt x="150707" y="209870"/>
                    <a:pt x="153673" y="208654"/>
                  </a:cubicBezTo>
                  <a:lnTo>
                    <a:pt x="153673" y="119493"/>
                  </a:lnTo>
                  <a:cubicBezTo>
                    <a:pt x="150706" y="118281"/>
                    <a:pt x="147929" y="116480"/>
                    <a:pt x="145524" y="114062"/>
                  </a:cubicBezTo>
                  <a:cubicBezTo>
                    <a:pt x="138161" y="106705"/>
                    <a:pt x="136387" y="95899"/>
                    <a:pt x="140164" y="86857"/>
                  </a:cubicBezTo>
                  <a:lnTo>
                    <a:pt x="103346" y="50034"/>
                  </a:lnTo>
                  <a:lnTo>
                    <a:pt x="6127" y="147251"/>
                  </a:lnTo>
                  <a:cubicBezTo>
                    <a:pt x="-2042" y="155424"/>
                    <a:pt x="-2042" y="168667"/>
                    <a:pt x="6127" y="176834"/>
                  </a:cubicBezTo>
                  <a:lnTo>
                    <a:pt x="147917" y="318615"/>
                  </a:lnTo>
                  <a:cubicBezTo>
                    <a:pt x="156080" y="326782"/>
                    <a:pt x="169319" y="326782"/>
                    <a:pt x="177494" y="318615"/>
                  </a:cubicBezTo>
                  <a:lnTo>
                    <a:pt x="318628" y="177504"/>
                  </a:lnTo>
                  <a:cubicBezTo>
                    <a:pt x="326794" y="169334"/>
                    <a:pt x="326794" y="156086"/>
                    <a:pt x="318628" y="147918"/>
                  </a:cubicBezTo>
                </a:path>
              </a:pathLst>
            </a:custGeom>
            <a:solidFill>
              <a:srgbClr val="F05133"/>
            </a:solidFill>
            <a:ln w="28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80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3DE5DD22-D4C6-DCA6-92EA-C3CA46697ADD}"/>
                </a:ext>
              </a:extLst>
            </p:cNvPr>
            <p:cNvSpPr txBox="1"/>
            <p:nvPr/>
          </p:nvSpPr>
          <p:spPr>
            <a:xfrm>
              <a:off x="4829128" y="2618123"/>
              <a:ext cx="115416" cy="133335"/>
            </a:xfrm>
            <a:prstGeom prst="rect">
              <a:avLst/>
            </a:prstGeom>
            <a:noFill/>
          </p:spPr>
          <p:txBody>
            <a:bodyPr wrap="none" lIns="0" tIns="10125" rIns="0" bIns="0" rtlCol="0" anchor="b">
              <a:spAutoFit/>
            </a:bodyPr>
            <a:lstStyle>
              <a:defPPr>
                <a:defRPr lang="ko-KR"/>
              </a:defPPr>
              <a:lvl1pPr>
                <a:defRPr sz="8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defRPr>
              </a:lvl1pPr>
            </a:lstStyle>
            <a:p>
              <a:r>
                <a:rPr lang="en-US" altLang="ko-KR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git</a:t>
              </a:r>
              <a:endPara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3B5C325A-9319-BE36-4A52-3EE469F89B0B}"/>
              </a:ext>
            </a:extLst>
          </p:cNvPr>
          <p:cNvGrpSpPr/>
          <p:nvPr/>
        </p:nvGrpSpPr>
        <p:grpSpPr>
          <a:xfrm>
            <a:off x="5867791" y="2356403"/>
            <a:ext cx="418349" cy="349335"/>
            <a:chOff x="5861024" y="2402123"/>
            <a:chExt cx="418349" cy="349335"/>
          </a:xfrm>
        </p:grpSpPr>
        <p:pic>
          <p:nvPicPr>
            <p:cNvPr id="290" name="그래픽 289">
              <a:extLst>
                <a:ext uri="{FF2B5EF4-FFF2-40B4-BE49-F238E27FC236}">
                  <a16:creationId xmlns:a16="http://schemas.microsoft.com/office/drawing/2014/main" id="{F0E982EA-8CC5-B5FF-EE2E-21B96F179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861024" y="2402123"/>
              <a:ext cx="418349" cy="216000"/>
            </a:xfrm>
            <a:prstGeom prst="rect">
              <a:avLst/>
            </a:prstGeom>
          </p:spPr>
        </p:pic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67D0CB7B-FC33-E9DB-97E6-17B856063C53}"/>
                </a:ext>
              </a:extLst>
            </p:cNvPr>
            <p:cNvSpPr txBox="1"/>
            <p:nvPr/>
          </p:nvSpPr>
          <p:spPr>
            <a:xfrm>
              <a:off x="5901883" y="2618123"/>
              <a:ext cx="336631" cy="133335"/>
            </a:xfrm>
            <a:prstGeom prst="rect">
              <a:avLst/>
            </a:prstGeom>
            <a:noFill/>
          </p:spPr>
          <p:txBody>
            <a:bodyPr wrap="none" lIns="0" tIns="10125" rIns="0" bIns="0" rtlCol="0" anchor="b">
              <a:spAutoFit/>
            </a:bodyPr>
            <a:lstStyle>
              <a:defPPr>
                <a:defRPr lang="ko-KR"/>
              </a:defPPr>
              <a:lvl1pPr>
                <a:defRPr sz="8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defRPr>
              </a:lvl1pPr>
            </a:lstStyle>
            <a:p>
              <a:r>
                <a:rPr lang="en-US" altLang="ko-KR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MySQL</a:t>
              </a:r>
              <a:endPara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D9E551F-C44C-1692-CDD7-3B53DE8EFA1D}"/>
              </a:ext>
            </a:extLst>
          </p:cNvPr>
          <p:cNvGrpSpPr/>
          <p:nvPr/>
        </p:nvGrpSpPr>
        <p:grpSpPr>
          <a:xfrm>
            <a:off x="188665" y="348782"/>
            <a:ext cx="6480671" cy="267502"/>
            <a:chOff x="185458" y="5059004"/>
            <a:chExt cx="6480671" cy="26750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8B784FF-F4E4-B4D9-3C9D-BD58BEA4C8F5}"/>
                </a:ext>
              </a:extLst>
            </p:cNvPr>
            <p:cNvSpPr/>
            <p:nvPr/>
          </p:nvSpPr>
          <p:spPr>
            <a:xfrm>
              <a:off x="185458" y="5059004"/>
              <a:ext cx="6480671" cy="267502"/>
            </a:xfrm>
            <a:prstGeom prst="rect">
              <a:avLst/>
            </a:prstGeom>
            <a:solidFill>
              <a:srgbClr val="E1F2FF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AB3765-561D-5150-C3E7-D5D5F52A1EBB}"/>
                </a:ext>
              </a:extLst>
            </p:cNvPr>
            <p:cNvSpPr txBox="1"/>
            <p:nvPr/>
          </p:nvSpPr>
          <p:spPr>
            <a:xfrm>
              <a:off x="250317" y="5108117"/>
              <a:ext cx="955390" cy="169277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ko-KR" altLang="en-US" sz="1100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관련 역량 및 기술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7BEACF2E-1E0C-64D5-3545-083D500584CA}"/>
                </a:ext>
              </a:extLst>
            </p:cNvPr>
            <p:cNvCxnSpPr>
              <a:cxnSpLocks/>
            </p:cNvCxnSpPr>
            <p:nvPr/>
          </p:nvCxnSpPr>
          <p:spPr>
            <a:xfrm>
              <a:off x="185459" y="5326506"/>
              <a:ext cx="6480000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B621F8E1-A8A9-226D-A444-69D60C7AB7F8}"/>
              </a:ext>
            </a:extLst>
          </p:cNvPr>
          <p:cNvGrpSpPr/>
          <p:nvPr/>
        </p:nvGrpSpPr>
        <p:grpSpPr>
          <a:xfrm>
            <a:off x="2691085" y="1039551"/>
            <a:ext cx="242054" cy="349335"/>
            <a:chOff x="2673478" y="1095431"/>
            <a:chExt cx="242054" cy="349335"/>
          </a:xfrm>
        </p:grpSpPr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EB0636A1-54BE-9A5C-F630-873AB08D000D}"/>
                </a:ext>
              </a:extLst>
            </p:cNvPr>
            <p:cNvSpPr txBox="1"/>
            <p:nvPr/>
          </p:nvSpPr>
          <p:spPr>
            <a:xfrm>
              <a:off x="2673478" y="1311431"/>
              <a:ext cx="242054" cy="133335"/>
            </a:xfrm>
            <a:prstGeom prst="rect">
              <a:avLst/>
            </a:prstGeom>
            <a:noFill/>
          </p:spPr>
          <p:txBody>
            <a:bodyPr wrap="none" lIns="0" tIns="10125" rIns="0" bIns="0" rtlCol="0" anchor="b">
              <a:spAutoFit/>
            </a:bodyPr>
            <a:lstStyle>
              <a:defPPr>
                <a:defRPr lang="ko-KR"/>
              </a:defPPr>
              <a:lvl1pPr>
                <a:defRPr sz="8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defRPr>
              </a:lvl1pPr>
            </a:lstStyle>
            <a:p>
              <a:r>
                <a:rPr lang="en-US" altLang="ko-KR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Word</a:t>
              </a:r>
              <a:endPara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  <p:grpSp>
          <p:nvGrpSpPr>
            <p:cNvPr id="243" name="그룹 242">
              <a:extLst>
                <a:ext uri="{FF2B5EF4-FFF2-40B4-BE49-F238E27FC236}">
                  <a16:creationId xmlns:a16="http://schemas.microsoft.com/office/drawing/2014/main" id="{31DB727D-27C6-B35C-C769-BF74AE95F83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78407" y="1095431"/>
              <a:ext cx="232197" cy="216000"/>
              <a:chOff x="2402198" y="4698298"/>
              <a:chExt cx="243808" cy="226800"/>
            </a:xfrm>
          </p:grpSpPr>
          <p:sp>
            <p:nvSpPr>
              <p:cNvPr id="244" name="자유형: 도형 243">
                <a:extLst>
                  <a:ext uri="{FF2B5EF4-FFF2-40B4-BE49-F238E27FC236}">
                    <a16:creationId xmlns:a16="http://schemas.microsoft.com/office/drawing/2014/main" id="{5F6687EE-23E4-0475-174B-FA22FDB4E5ED}"/>
                  </a:ext>
                </a:extLst>
              </p:cNvPr>
              <p:cNvSpPr/>
              <p:nvPr/>
            </p:nvSpPr>
            <p:spPr>
              <a:xfrm>
                <a:off x="2458897" y="4698298"/>
                <a:ext cx="187109" cy="85050"/>
              </a:xfrm>
              <a:custGeom>
                <a:avLst/>
                <a:gdLst>
                  <a:gd name="connsiteX0" fmla="*/ 176717 w 187109"/>
                  <a:gd name="connsiteY0" fmla="*/ 0 h 85050"/>
                  <a:gd name="connsiteX1" fmla="*/ 10393 w 187109"/>
                  <a:gd name="connsiteY1" fmla="*/ 0 h 85050"/>
                  <a:gd name="connsiteX2" fmla="*/ 0 w 187109"/>
                  <a:gd name="connsiteY2" fmla="*/ 10393 h 85050"/>
                  <a:gd name="connsiteX3" fmla="*/ 0 w 187109"/>
                  <a:gd name="connsiteY3" fmla="*/ 10393 h 85050"/>
                  <a:gd name="connsiteX4" fmla="*/ 0 w 187109"/>
                  <a:gd name="connsiteY4" fmla="*/ 56700 h 85050"/>
                  <a:gd name="connsiteX5" fmla="*/ 96390 w 187109"/>
                  <a:gd name="connsiteY5" fmla="*/ 85050 h 85050"/>
                  <a:gd name="connsiteX6" fmla="*/ 187110 w 187109"/>
                  <a:gd name="connsiteY6" fmla="*/ 56700 h 85050"/>
                  <a:gd name="connsiteX7" fmla="*/ 187110 w 187109"/>
                  <a:gd name="connsiteY7" fmla="*/ 10393 h 85050"/>
                  <a:gd name="connsiteX8" fmla="*/ 176717 w 187109"/>
                  <a:gd name="connsiteY8" fmla="*/ 0 h 85050"/>
                  <a:gd name="connsiteX9" fmla="*/ 176717 w 187109"/>
                  <a:gd name="connsiteY9" fmla="*/ 0 h 85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7109" h="85050">
                    <a:moveTo>
                      <a:pt x="176717" y="0"/>
                    </a:moveTo>
                    <a:lnTo>
                      <a:pt x="10393" y="0"/>
                    </a:lnTo>
                    <a:cubicBezTo>
                      <a:pt x="4653" y="0"/>
                      <a:pt x="0" y="4653"/>
                      <a:pt x="0" y="10393"/>
                    </a:cubicBezTo>
                    <a:cubicBezTo>
                      <a:pt x="0" y="10393"/>
                      <a:pt x="0" y="10393"/>
                      <a:pt x="0" y="10393"/>
                    </a:cubicBezTo>
                    <a:lnTo>
                      <a:pt x="0" y="56700"/>
                    </a:lnTo>
                    <a:lnTo>
                      <a:pt x="96390" y="85050"/>
                    </a:lnTo>
                    <a:lnTo>
                      <a:pt x="187110" y="56700"/>
                    </a:lnTo>
                    <a:lnTo>
                      <a:pt x="187110" y="10393"/>
                    </a:lnTo>
                    <a:cubicBezTo>
                      <a:pt x="187110" y="4653"/>
                      <a:pt x="182457" y="0"/>
                      <a:pt x="176717" y="0"/>
                    </a:cubicBezTo>
                    <a:lnTo>
                      <a:pt x="176717" y="0"/>
                    </a:lnTo>
                    <a:close/>
                  </a:path>
                </a:pathLst>
              </a:custGeom>
              <a:solidFill>
                <a:srgbClr val="41A5EE"/>
              </a:solidFill>
              <a:ln w="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45" name="자유형: 도형 244">
                <a:extLst>
                  <a:ext uri="{FF2B5EF4-FFF2-40B4-BE49-F238E27FC236}">
                    <a16:creationId xmlns:a16="http://schemas.microsoft.com/office/drawing/2014/main" id="{C25EE0BC-8F11-4970-F49A-4A451F854CCC}"/>
                  </a:ext>
                </a:extLst>
              </p:cNvPr>
              <p:cNvSpPr/>
              <p:nvPr/>
            </p:nvSpPr>
            <p:spPr>
              <a:xfrm>
                <a:off x="2458897" y="4754998"/>
                <a:ext cx="187109" cy="73710"/>
              </a:xfrm>
              <a:custGeom>
                <a:avLst/>
                <a:gdLst>
                  <a:gd name="connsiteX0" fmla="*/ 187110 w 187109"/>
                  <a:gd name="connsiteY0" fmla="*/ 0 h 73710"/>
                  <a:gd name="connsiteX1" fmla="*/ 0 w 187109"/>
                  <a:gd name="connsiteY1" fmla="*/ 0 h 73710"/>
                  <a:gd name="connsiteX2" fmla="*/ 0 w 187109"/>
                  <a:gd name="connsiteY2" fmla="*/ 56700 h 73710"/>
                  <a:gd name="connsiteX3" fmla="*/ 96390 w 187109"/>
                  <a:gd name="connsiteY3" fmla="*/ 73710 h 73710"/>
                  <a:gd name="connsiteX4" fmla="*/ 187110 w 187109"/>
                  <a:gd name="connsiteY4" fmla="*/ 56700 h 73710"/>
                  <a:gd name="connsiteX5" fmla="*/ 187110 w 187109"/>
                  <a:gd name="connsiteY5" fmla="*/ 0 h 73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7109" h="73710">
                    <a:moveTo>
                      <a:pt x="187110" y="0"/>
                    </a:moveTo>
                    <a:lnTo>
                      <a:pt x="0" y="0"/>
                    </a:lnTo>
                    <a:lnTo>
                      <a:pt x="0" y="56700"/>
                    </a:lnTo>
                    <a:lnTo>
                      <a:pt x="96390" y="73710"/>
                    </a:lnTo>
                    <a:lnTo>
                      <a:pt x="187110" y="56700"/>
                    </a:lnTo>
                    <a:lnTo>
                      <a:pt x="187110" y="0"/>
                    </a:lnTo>
                    <a:close/>
                  </a:path>
                </a:pathLst>
              </a:custGeom>
              <a:solidFill>
                <a:srgbClr val="2B7CD3"/>
              </a:solidFill>
              <a:ln w="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46" name="자유형: 도형 245">
                <a:extLst>
                  <a:ext uri="{FF2B5EF4-FFF2-40B4-BE49-F238E27FC236}">
                    <a16:creationId xmlns:a16="http://schemas.microsoft.com/office/drawing/2014/main" id="{FBB9F308-CAE6-EB88-7273-4E68E24DED9F}"/>
                  </a:ext>
                </a:extLst>
              </p:cNvPr>
              <p:cNvSpPr/>
              <p:nvPr/>
            </p:nvSpPr>
            <p:spPr>
              <a:xfrm>
                <a:off x="2458897" y="4811698"/>
                <a:ext cx="187109" cy="68040"/>
              </a:xfrm>
              <a:custGeom>
                <a:avLst/>
                <a:gdLst>
                  <a:gd name="connsiteX0" fmla="*/ 0 w 187109"/>
                  <a:gd name="connsiteY0" fmla="*/ 0 h 68040"/>
                  <a:gd name="connsiteX1" fmla="*/ 0 w 187109"/>
                  <a:gd name="connsiteY1" fmla="*/ 56700 h 68040"/>
                  <a:gd name="connsiteX2" fmla="*/ 90720 w 187109"/>
                  <a:gd name="connsiteY2" fmla="*/ 68040 h 68040"/>
                  <a:gd name="connsiteX3" fmla="*/ 187110 w 187109"/>
                  <a:gd name="connsiteY3" fmla="*/ 56700 h 68040"/>
                  <a:gd name="connsiteX4" fmla="*/ 187110 w 187109"/>
                  <a:gd name="connsiteY4" fmla="*/ 0 h 68040"/>
                  <a:gd name="connsiteX5" fmla="*/ 0 w 187109"/>
                  <a:gd name="connsiteY5" fmla="*/ 0 h 68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7109" h="68040">
                    <a:moveTo>
                      <a:pt x="0" y="0"/>
                    </a:moveTo>
                    <a:lnTo>
                      <a:pt x="0" y="56700"/>
                    </a:lnTo>
                    <a:lnTo>
                      <a:pt x="90720" y="68040"/>
                    </a:lnTo>
                    <a:lnTo>
                      <a:pt x="187110" y="56700"/>
                    </a:lnTo>
                    <a:lnTo>
                      <a:pt x="18711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85ABD"/>
              </a:solidFill>
              <a:ln w="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47" name="자유형: 도형 246">
                <a:extLst>
                  <a:ext uri="{FF2B5EF4-FFF2-40B4-BE49-F238E27FC236}">
                    <a16:creationId xmlns:a16="http://schemas.microsoft.com/office/drawing/2014/main" id="{8FD36047-1A17-E921-A81E-A7F6D0FC3CDF}"/>
                  </a:ext>
                </a:extLst>
              </p:cNvPr>
              <p:cNvSpPr/>
              <p:nvPr/>
            </p:nvSpPr>
            <p:spPr>
              <a:xfrm>
                <a:off x="2458897" y="4868398"/>
                <a:ext cx="187109" cy="56700"/>
              </a:xfrm>
              <a:custGeom>
                <a:avLst/>
                <a:gdLst>
                  <a:gd name="connsiteX0" fmla="*/ 10393 w 187109"/>
                  <a:gd name="connsiteY0" fmla="*/ 56700 h 56700"/>
                  <a:gd name="connsiteX1" fmla="*/ 176717 w 187109"/>
                  <a:gd name="connsiteY1" fmla="*/ 56700 h 56700"/>
                  <a:gd name="connsiteX2" fmla="*/ 187110 w 187109"/>
                  <a:gd name="connsiteY2" fmla="*/ 46307 h 56700"/>
                  <a:gd name="connsiteX3" fmla="*/ 187110 w 187109"/>
                  <a:gd name="connsiteY3" fmla="*/ 46307 h 56700"/>
                  <a:gd name="connsiteX4" fmla="*/ 187110 w 187109"/>
                  <a:gd name="connsiteY4" fmla="*/ 0 h 56700"/>
                  <a:gd name="connsiteX5" fmla="*/ 0 w 187109"/>
                  <a:gd name="connsiteY5" fmla="*/ 0 h 56700"/>
                  <a:gd name="connsiteX6" fmla="*/ 0 w 187109"/>
                  <a:gd name="connsiteY6" fmla="*/ 46307 h 56700"/>
                  <a:gd name="connsiteX7" fmla="*/ 10393 w 187109"/>
                  <a:gd name="connsiteY7" fmla="*/ 56700 h 56700"/>
                  <a:gd name="connsiteX8" fmla="*/ 10393 w 187109"/>
                  <a:gd name="connsiteY8" fmla="*/ 56700 h 5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7109" h="56700">
                    <a:moveTo>
                      <a:pt x="10393" y="56700"/>
                    </a:moveTo>
                    <a:lnTo>
                      <a:pt x="176717" y="56700"/>
                    </a:lnTo>
                    <a:cubicBezTo>
                      <a:pt x="182457" y="56700"/>
                      <a:pt x="187110" y="52047"/>
                      <a:pt x="187110" y="46307"/>
                    </a:cubicBezTo>
                    <a:lnTo>
                      <a:pt x="187110" y="46307"/>
                    </a:lnTo>
                    <a:lnTo>
                      <a:pt x="187110" y="0"/>
                    </a:lnTo>
                    <a:lnTo>
                      <a:pt x="0" y="0"/>
                    </a:lnTo>
                    <a:lnTo>
                      <a:pt x="0" y="46307"/>
                    </a:lnTo>
                    <a:cubicBezTo>
                      <a:pt x="0" y="52047"/>
                      <a:pt x="4653" y="56700"/>
                      <a:pt x="10393" y="56700"/>
                    </a:cubicBezTo>
                    <a:lnTo>
                      <a:pt x="10393" y="56700"/>
                    </a:lnTo>
                    <a:close/>
                  </a:path>
                </a:pathLst>
              </a:custGeom>
              <a:solidFill>
                <a:srgbClr val="103F91"/>
              </a:solidFill>
              <a:ln w="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48" name="자유형: 도형 247">
                <a:extLst>
                  <a:ext uri="{FF2B5EF4-FFF2-40B4-BE49-F238E27FC236}">
                    <a16:creationId xmlns:a16="http://schemas.microsoft.com/office/drawing/2014/main" id="{E54A47BA-90F1-7166-8025-2FAEAF58C861}"/>
                  </a:ext>
                </a:extLst>
              </p:cNvPr>
              <p:cNvSpPr/>
              <p:nvPr/>
            </p:nvSpPr>
            <p:spPr>
              <a:xfrm>
                <a:off x="2458897" y="4743658"/>
                <a:ext cx="79379" cy="141750"/>
              </a:xfrm>
              <a:custGeom>
                <a:avLst/>
                <a:gdLst>
                  <a:gd name="connsiteX0" fmla="*/ 68987 w 79379"/>
                  <a:gd name="connsiteY0" fmla="*/ 0 h 141750"/>
                  <a:gd name="connsiteX1" fmla="*/ 0 w 79379"/>
                  <a:gd name="connsiteY1" fmla="*/ 0 h 141750"/>
                  <a:gd name="connsiteX2" fmla="*/ 0 w 79379"/>
                  <a:gd name="connsiteY2" fmla="*/ 141750 h 141750"/>
                  <a:gd name="connsiteX3" fmla="*/ 68987 w 79379"/>
                  <a:gd name="connsiteY3" fmla="*/ 141750 h 141750"/>
                  <a:gd name="connsiteX4" fmla="*/ 79380 w 79379"/>
                  <a:gd name="connsiteY4" fmla="*/ 131357 h 141750"/>
                  <a:gd name="connsiteX5" fmla="*/ 79380 w 79379"/>
                  <a:gd name="connsiteY5" fmla="*/ 10393 h 141750"/>
                  <a:gd name="connsiteX6" fmla="*/ 68987 w 79379"/>
                  <a:gd name="connsiteY6" fmla="*/ 0 h 14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379" h="141750">
                    <a:moveTo>
                      <a:pt x="68987" y="0"/>
                    </a:moveTo>
                    <a:lnTo>
                      <a:pt x="0" y="0"/>
                    </a:lnTo>
                    <a:lnTo>
                      <a:pt x="0" y="141750"/>
                    </a:lnTo>
                    <a:lnTo>
                      <a:pt x="68987" y="141750"/>
                    </a:lnTo>
                    <a:cubicBezTo>
                      <a:pt x="74719" y="141732"/>
                      <a:pt x="79362" y="137090"/>
                      <a:pt x="79380" y="131357"/>
                    </a:cubicBezTo>
                    <a:lnTo>
                      <a:pt x="79380" y="10393"/>
                    </a:lnTo>
                    <a:cubicBezTo>
                      <a:pt x="79362" y="4661"/>
                      <a:pt x="74719" y="19"/>
                      <a:pt x="68987" y="0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49" name="자유형: 도형 248">
                <a:extLst>
                  <a:ext uri="{FF2B5EF4-FFF2-40B4-BE49-F238E27FC236}">
                    <a16:creationId xmlns:a16="http://schemas.microsoft.com/office/drawing/2014/main" id="{8ABAF134-41C1-1A83-85C4-628179ACB4E8}"/>
                  </a:ext>
                </a:extLst>
              </p:cNvPr>
              <p:cNvSpPr/>
              <p:nvPr/>
            </p:nvSpPr>
            <p:spPr>
              <a:xfrm>
                <a:off x="2458897" y="4749328"/>
                <a:ext cx="73709" cy="141750"/>
              </a:xfrm>
              <a:custGeom>
                <a:avLst/>
                <a:gdLst>
                  <a:gd name="connsiteX0" fmla="*/ 63317 w 73709"/>
                  <a:gd name="connsiteY0" fmla="*/ 0 h 141750"/>
                  <a:gd name="connsiteX1" fmla="*/ 0 w 73709"/>
                  <a:gd name="connsiteY1" fmla="*/ 0 h 141750"/>
                  <a:gd name="connsiteX2" fmla="*/ 0 w 73709"/>
                  <a:gd name="connsiteY2" fmla="*/ 141750 h 141750"/>
                  <a:gd name="connsiteX3" fmla="*/ 63317 w 73709"/>
                  <a:gd name="connsiteY3" fmla="*/ 141750 h 141750"/>
                  <a:gd name="connsiteX4" fmla="*/ 73710 w 73709"/>
                  <a:gd name="connsiteY4" fmla="*/ 131357 h 141750"/>
                  <a:gd name="connsiteX5" fmla="*/ 73710 w 73709"/>
                  <a:gd name="connsiteY5" fmla="*/ 10393 h 141750"/>
                  <a:gd name="connsiteX6" fmla="*/ 63317 w 73709"/>
                  <a:gd name="connsiteY6" fmla="*/ 0 h 14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709" h="141750">
                    <a:moveTo>
                      <a:pt x="63317" y="0"/>
                    </a:moveTo>
                    <a:lnTo>
                      <a:pt x="0" y="0"/>
                    </a:lnTo>
                    <a:lnTo>
                      <a:pt x="0" y="141750"/>
                    </a:lnTo>
                    <a:lnTo>
                      <a:pt x="63317" y="141750"/>
                    </a:lnTo>
                    <a:cubicBezTo>
                      <a:pt x="69049" y="141732"/>
                      <a:pt x="73692" y="137090"/>
                      <a:pt x="73710" y="131357"/>
                    </a:cubicBezTo>
                    <a:lnTo>
                      <a:pt x="73710" y="10393"/>
                    </a:lnTo>
                    <a:cubicBezTo>
                      <a:pt x="73692" y="4661"/>
                      <a:pt x="69049" y="19"/>
                      <a:pt x="63317" y="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50" name="자유형: 도형 249">
                <a:extLst>
                  <a:ext uri="{FF2B5EF4-FFF2-40B4-BE49-F238E27FC236}">
                    <a16:creationId xmlns:a16="http://schemas.microsoft.com/office/drawing/2014/main" id="{FED65FE7-5BE5-761B-8796-3730FD31E80D}"/>
                  </a:ext>
                </a:extLst>
              </p:cNvPr>
              <p:cNvSpPr/>
              <p:nvPr/>
            </p:nvSpPr>
            <p:spPr>
              <a:xfrm>
                <a:off x="2458897" y="4749328"/>
                <a:ext cx="73709" cy="130410"/>
              </a:xfrm>
              <a:custGeom>
                <a:avLst/>
                <a:gdLst>
                  <a:gd name="connsiteX0" fmla="*/ 63317 w 73709"/>
                  <a:gd name="connsiteY0" fmla="*/ 0 h 130410"/>
                  <a:gd name="connsiteX1" fmla="*/ 0 w 73709"/>
                  <a:gd name="connsiteY1" fmla="*/ 0 h 130410"/>
                  <a:gd name="connsiteX2" fmla="*/ 0 w 73709"/>
                  <a:gd name="connsiteY2" fmla="*/ 130410 h 130410"/>
                  <a:gd name="connsiteX3" fmla="*/ 63317 w 73709"/>
                  <a:gd name="connsiteY3" fmla="*/ 130410 h 130410"/>
                  <a:gd name="connsiteX4" fmla="*/ 73710 w 73709"/>
                  <a:gd name="connsiteY4" fmla="*/ 120017 h 130410"/>
                  <a:gd name="connsiteX5" fmla="*/ 73710 w 73709"/>
                  <a:gd name="connsiteY5" fmla="*/ 10393 h 130410"/>
                  <a:gd name="connsiteX6" fmla="*/ 63317 w 73709"/>
                  <a:gd name="connsiteY6" fmla="*/ 0 h 130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709" h="130410">
                    <a:moveTo>
                      <a:pt x="63317" y="0"/>
                    </a:moveTo>
                    <a:lnTo>
                      <a:pt x="0" y="0"/>
                    </a:lnTo>
                    <a:lnTo>
                      <a:pt x="0" y="130410"/>
                    </a:lnTo>
                    <a:lnTo>
                      <a:pt x="63317" y="130410"/>
                    </a:lnTo>
                    <a:cubicBezTo>
                      <a:pt x="69049" y="130392"/>
                      <a:pt x="73692" y="125750"/>
                      <a:pt x="73710" y="120017"/>
                    </a:cubicBezTo>
                    <a:lnTo>
                      <a:pt x="73710" y="10393"/>
                    </a:lnTo>
                    <a:cubicBezTo>
                      <a:pt x="73692" y="4661"/>
                      <a:pt x="69049" y="19"/>
                      <a:pt x="63317" y="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51" name="자유형: 도형 250">
                <a:extLst>
                  <a:ext uri="{FF2B5EF4-FFF2-40B4-BE49-F238E27FC236}">
                    <a16:creationId xmlns:a16="http://schemas.microsoft.com/office/drawing/2014/main" id="{B3E3BE75-D4AB-C6E9-66D7-754540459C67}"/>
                  </a:ext>
                </a:extLst>
              </p:cNvPr>
              <p:cNvSpPr/>
              <p:nvPr/>
            </p:nvSpPr>
            <p:spPr>
              <a:xfrm>
                <a:off x="2458897" y="4749328"/>
                <a:ext cx="68039" cy="130410"/>
              </a:xfrm>
              <a:custGeom>
                <a:avLst/>
                <a:gdLst>
                  <a:gd name="connsiteX0" fmla="*/ 57647 w 68039"/>
                  <a:gd name="connsiteY0" fmla="*/ 0 h 130410"/>
                  <a:gd name="connsiteX1" fmla="*/ 0 w 68039"/>
                  <a:gd name="connsiteY1" fmla="*/ 0 h 130410"/>
                  <a:gd name="connsiteX2" fmla="*/ 0 w 68039"/>
                  <a:gd name="connsiteY2" fmla="*/ 130410 h 130410"/>
                  <a:gd name="connsiteX3" fmla="*/ 57647 w 68039"/>
                  <a:gd name="connsiteY3" fmla="*/ 130410 h 130410"/>
                  <a:gd name="connsiteX4" fmla="*/ 68040 w 68039"/>
                  <a:gd name="connsiteY4" fmla="*/ 120017 h 130410"/>
                  <a:gd name="connsiteX5" fmla="*/ 68040 w 68039"/>
                  <a:gd name="connsiteY5" fmla="*/ 10393 h 130410"/>
                  <a:gd name="connsiteX6" fmla="*/ 57647 w 68039"/>
                  <a:gd name="connsiteY6" fmla="*/ 0 h 130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8039" h="130410">
                    <a:moveTo>
                      <a:pt x="57647" y="0"/>
                    </a:moveTo>
                    <a:lnTo>
                      <a:pt x="0" y="0"/>
                    </a:lnTo>
                    <a:lnTo>
                      <a:pt x="0" y="130410"/>
                    </a:lnTo>
                    <a:lnTo>
                      <a:pt x="57647" y="130410"/>
                    </a:lnTo>
                    <a:cubicBezTo>
                      <a:pt x="63379" y="130392"/>
                      <a:pt x="68021" y="125750"/>
                      <a:pt x="68040" y="120017"/>
                    </a:cubicBezTo>
                    <a:lnTo>
                      <a:pt x="68040" y="10393"/>
                    </a:lnTo>
                    <a:cubicBezTo>
                      <a:pt x="68021" y="4661"/>
                      <a:pt x="63379" y="19"/>
                      <a:pt x="57647" y="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52" name="자유형: 도형 251">
                <a:extLst>
                  <a:ext uri="{FF2B5EF4-FFF2-40B4-BE49-F238E27FC236}">
                    <a16:creationId xmlns:a16="http://schemas.microsoft.com/office/drawing/2014/main" id="{E3AA61D2-C9D4-F632-4160-418B7B65EBAC}"/>
                  </a:ext>
                </a:extLst>
              </p:cNvPr>
              <p:cNvSpPr/>
              <p:nvPr/>
            </p:nvSpPr>
            <p:spPr>
              <a:xfrm>
                <a:off x="2402198" y="4749328"/>
                <a:ext cx="124739" cy="124740"/>
              </a:xfrm>
              <a:custGeom>
                <a:avLst/>
                <a:gdLst>
                  <a:gd name="connsiteX0" fmla="*/ 10393 w 124739"/>
                  <a:gd name="connsiteY0" fmla="*/ 0 h 124740"/>
                  <a:gd name="connsiteX1" fmla="*/ 114347 w 124739"/>
                  <a:gd name="connsiteY1" fmla="*/ 0 h 124740"/>
                  <a:gd name="connsiteX2" fmla="*/ 124740 w 124739"/>
                  <a:gd name="connsiteY2" fmla="*/ 10393 h 124740"/>
                  <a:gd name="connsiteX3" fmla="*/ 124740 w 124739"/>
                  <a:gd name="connsiteY3" fmla="*/ 114347 h 124740"/>
                  <a:gd name="connsiteX4" fmla="*/ 114347 w 124739"/>
                  <a:gd name="connsiteY4" fmla="*/ 124740 h 124740"/>
                  <a:gd name="connsiteX5" fmla="*/ 10393 w 124739"/>
                  <a:gd name="connsiteY5" fmla="*/ 124740 h 124740"/>
                  <a:gd name="connsiteX6" fmla="*/ 0 w 124739"/>
                  <a:gd name="connsiteY6" fmla="*/ 114347 h 124740"/>
                  <a:gd name="connsiteX7" fmla="*/ 0 w 124739"/>
                  <a:gd name="connsiteY7" fmla="*/ 10393 h 124740"/>
                  <a:gd name="connsiteX8" fmla="*/ 10393 w 124739"/>
                  <a:gd name="connsiteY8" fmla="*/ 0 h 124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739" h="124740">
                    <a:moveTo>
                      <a:pt x="10393" y="0"/>
                    </a:moveTo>
                    <a:lnTo>
                      <a:pt x="114347" y="0"/>
                    </a:lnTo>
                    <a:cubicBezTo>
                      <a:pt x="120087" y="0"/>
                      <a:pt x="124740" y="4653"/>
                      <a:pt x="124740" y="10393"/>
                    </a:cubicBezTo>
                    <a:lnTo>
                      <a:pt x="124740" y="114347"/>
                    </a:lnTo>
                    <a:cubicBezTo>
                      <a:pt x="124740" y="120087"/>
                      <a:pt x="120087" y="124740"/>
                      <a:pt x="114347" y="124740"/>
                    </a:cubicBezTo>
                    <a:lnTo>
                      <a:pt x="10393" y="124740"/>
                    </a:lnTo>
                    <a:cubicBezTo>
                      <a:pt x="4653" y="124740"/>
                      <a:pt x="0" y="120087"/>
                      <a:pt x="0" y="114347"/>
                    </a:cubicBezTo>
                    <a:lnTo>
                      <a:pt x="0" y="10393"/>
                    </a:lnTo>
                    <a:cubicBezTo>
                      <a:pt x="0" y="4653"/>
                      <a:pt x="4653" y="0"/>
                      <a:pt x="1039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368C4"/>
                  </a:gs>
                  <a:gs pos="50000">
                    <a:srgbClr val="1A5DBE"/>
                  </a:gs>
                  <a:gs pos="100000">
                    <a:srgbClr val="1146AC"/>
                  </a:gs>
                </a:gsLst>
                <a:lin ang="3599920" scaled="1"/>
              </a:gradFill>
              <a:ln w="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53" name="자유형: 도형 252">
                <a:extLst>
                  <a:ext uri="{FF2B5EF4-FFF2-40B4-BE49-F238E27FC236}">
                    <a16:creationId xmlns:a16="http://schemas.microsoft.com/office/drawing/2014/main" id="{5974ED63-01A1-9E93-E433-140C6BEDC23D}"/>
                  </a:ext>
                </a:extLst>
              </p:cNvPr>
              <p:cNvSpPr/>
              <p:nvPr/>
            </p:nvSpPr>
            <p:spPr>
              <a:xfrm>
                <a:off x="2421266" y="4777893"/>
                <a:ext cx="86660" cy="67586"/>
              </a:xfrm>
              <a:custGeom>
                <a:avLst/>
                <a:gdLst>
                  <a:gd name="connsiteX0" fmla="*/ 23582 w 86660"/>
                  <a:gd name="connsiteY0" fmla="*/ 51144 h 67586"/>
                  <a:gd name="connsiteX1" fmla="*/ 23984 w 86660"/>
                  <a:gd name="connsiteY1" fmla="*/ 55339 h 67586"/>
                  <a:gd name="connsiteX2" fmla="*/ 24222 w 86660"/>
                  <a:gd name="connsiteY2" fmla="*/ 55339 h 67586"/>
                  <a:gd name="connsiteX3" fmla="*/ 24789 w 86660"/>
                  <a:gd name="connsiteY3" fmla="*/ 51240 h 67586"/>
                  <a:gd name="connsiteX4" fmla="*/ 25566 w 86660"/>
                  <a:gd name="connsiteY4" fmla="*/ 47186 h 67586"/>
                  <a:gd name="connsiteX5" fmla="*/ 36498 w 86660"/>
                  <a:gd name="connsiteY5" fmla="*/ 23 h 67586"/>
                  <a:gd name="connsiteX6" fmla="*/ 50633 w 86660"/>
                  <a:gd name="connsiteY6" fmla="*/ 23 h 67586"/>
                  <a:gd name="connsiteX7" fmla="*/ 61973 w 86660"/>
                  <a:gd name="connsiteY7" fmla="*/ 46477 h 67586"/>
                  <a:gd name="connsiteX8" fmla="*/ 63385 w 86660"/>
                  <a:gd name="connsiteY8" fmla="*/ 55243 h 67586"/>
                  <a:gd name="connsiteX9" fmla="*/ 63572 w 86660"/>
                  <a:gd name="connsiteY9" fmla="*/ 55243 h 67586"/>
                  <a:gd name="connsiteX10" fmla="*/ 64751 w 86660"/>
                  <a:gd name="connsiteY10" fmla="*/ 46738 h 67586"/>
                  <a:gd name="connsiteX11" fmla="*/ 73795 w 86660"/>
                  <a:gd name="connsiteY11" fmla="*/ 0 h 67586"/>
                  <a:gd name="connsiteX12" fmla="*/ 86660 w 86660"/>
                  <a:gd name="connsiteY12" fmla="*/ 0 h 67586"/>
                  <a:gd name="connsiteX13" fmla="*/ 70773 w 86660"/>
                  <a:gd name="connsiteY13" fmla="*/ 67586 h 67586"/>
                  <a:gd name="connsiteX14" fmla="*/ 55742 w 86660"/>
                  <a:gd name="connsiteY14" fmla="*/ 67586 h 67586"/>
                  <a:gd name="connsiteX15" fmla="*/ 44969 w 86660"/>
                  <a:gd name="connsiteY15" fmla="*/ 22827 h 67586"/>
                  <a:gd name="connsiteX16" fmla="*/ 43909 w 86660"/>
                  <a:gd name="connsiteY16" fmla="*/ 17787 h 67586"/>
                  <a:gd name="connsiteX17" fmla="*/ 43177 w 86660"/>
                  <a:gd name="connsiteY17" fmla="*/ 13251 h 67586"/>
                  <a:gd name="connsiteX18" fmla="*/ 42990 w 86660"/>
                  <a:gd name="connsiteY18" fmla="*/ 13251 h 67586"/>
                  <a:gd name="connsiteX19" fmla="*/ 42258 w 86660"/>
                  <a:gd name="connsiteY19" fmla="*/ 18150 h 67586"/>
                  <a:gd name="connsiteX20" fmla="*/ 41385 w 86660"/>
                  <a:gd name="connsiteY20" fmla="*/ 22958 h 67586"/>
                  <a:gd name="connsiteX21" fmla="*/ 31259 w 86660"/>
                  <a:gd name="connsiteY21" fmla="*/ 67574 h 67586"/>
                  <a:gd name="connsiteX22" fmla="*/ 15972 w 86660"/>
                  <a:gd name="connsiteY22" fmla="*/ 67574 h 67586"/>
                  <a:gd name="connsiteX23" fmla="*/ 0 w 86660"/>
                  <a:gd name="connsiteY23" fmla="*/ 23 h 67586"/>
                  <a:gd name="connsiteX24" fmla="*/ 13098 w 86660"/>
                  <a:gd name="connsiteY24" fmla="*/ 23 h 67586"/>
                  <a:gd name="connsiteX25" fmla="*/ 22946 w 86660"/>
                  <a:gd name="connsiteY25" fmla="*/ 47282 h 67586"/>
                  <a:gd name="connsiteX26" fmla="*/ 23582 w 86660"/>
                  <a:gd name="connsiteY26" fmla="*/ 51144 h 67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86660" h="67586">
                    <a:moveTo>
                      <a:pt x="23582" y="51144"/>
                    </a:moveTo>
                    <a:cubicBezTo>
                      <a:pt x="23786" y="52748"/>
                      <a:pt x="23922" y="54143"/>
                      <a:pt x="23984" y="55339"/>
                    </a:cubicBezTo>
                    <a:lnTo>
                      <a:pt x="24222" y="55339"/>
                    </a:lnTo>
                    <a:cubicBezTo>
                      <a:pt x="24313" y="54205"/>
                      <a:pt x="24502" y="52839"/>
                      <a:pt x="24789" y="51240"/>
                    </a:cubicBezTo>
                    <a:cubicBezTo>
                      <a:pt x="25077" y="49641"/>
                      <a:pt x="25335" y="48289"/>
                      <a:pt x="25566" y="47186"/>
                    </a:cubicBezTo>
                    <a:lnTo>
                      <a:pt x="36498" y="23"/>
                    </a:lnTo>
                    <a:lnTo>
                      <a:pt x="50633" y="23"/>
                    </a:lnTo>
                    <a:lnTo>
                      <a:pt x="61973" y="46477"/>
                    </a:lnTo>
                    <a:cubicBezTo>
                      <a:pt x="62632" y="49366"/>
                      <a:pt x="63104" y="52293"/>
                      <a:pt x="63385" y="55243"/>
                    </a:cubicBezTo>
                    <a:lnTo>
                      <a:pt x="63572" y="55243"/>
                    </a:lnTo>
                    <a:cubicBezTo>
                      <a:pt x="63783" y="52385"/>
                      <a:pt x="64177" y="49545"/>
                      <a:pt x="64751" y="46738"/>
                    </a:cubicBezTo>
                    <a:lnTo>
                      <a:pt x="73795" y="0"/>
                    </a:lnTo>
                    <a:lnTo>
                      <a:pt x="86660" y="0"/>
                    </a:lnTo>
                    <a:lnTo>
                      <a:pt x="70773" y="67586"/>
                    </a:lnTo>
                    <a:lnTo>
                      <a:pt x="55742" y="67586"/>
                    </a:lnTo>
                    <a:lnTo>
                      <a:pt x="44969" y="22827"/>
                    </a:lnTo>
                    <a:cubicBezTo>
                      <a:pt x="44657" y="21540"/>
                      <a:pt x="44300" y="19856"/>
                      <a:pt x="43909" y="17787"/>
                    </a:cubicBezTo>
                    <a:cubicBezTo>
                      <a:pt x="43517" y="15717"/>
                      <a:pt x="43273" y="14203"/>
                      <a:pt x="43177" y="13251"/>
                    </a:cubicBezTo>
                    <a:lnTo>
                      <a:pt x="42990" y="13251"/>
                    </a:lnTo>
                    <a:cubicBezTo>
                      <a:pt x="42865" y="14351"/>
                      <a:pt x="42621" y="15984"/>
                      <a:pt x="42258" y="18150"/>
                    </a:cubicBezTo>
                    <a:cubicBezTo>
                      <a:pt x="41896" y="20316"/>
                      <a:pt x="41604" y="21918"/>
                      <a:pt x="41385" y="22958"/>
                    </a:cubicBezTo>
                    <a:lnTo>
                      <a:pt x="31259" y="67574"/>
                    </a:lnTo>
                    <a:lnTo>
                      <a:pt x="15972" y="67574"/>
                    </a:lnTo>
                    <a:lnTo>
                      <a:pt x="0" y="23"/>
                    </a:lnTo>
                    <a:lnTo>
                      <a:pt x="13098" y="23"/>
                    </a:lnTo>
                    <a:lnTo>
                      <a:pt x="22946" y="47282"/>
                    </a:lnTo>
                    <a:cubicBezTo>
                      <a:pt x="23168" y="48252"/>
                      <a:pt x="23377" y="49544"/>
                      <a:pt x="23582" y="51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</p:grp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1138DACD-E795-553F-3BCC-15AC9E55B12B}"/>
              </a:ext>
            </a:extLst>
          </p:cNvPr>
          <p:cNvGrpSpPr/>
          <p:nvPr/>
        </p:nvGrpSpPr>
        <p:grpSpPr>
          <a:xfrm>
            <a:off x="2058806" y="1039551"/>
            <a:ext cx="517770" cy="347986"/>
            <a:chOff x="2107757" y="1095431"/>
            <a:chExt cx="517770" cy="347986"/>
          </a:xfrm>
        </p:grpSpPr>
        <p:grpSp>
          <p:nvGrpSpPr>
            <p:cNvPr id="232" name="그룹 231">
              <a:extLst>
                <a:ext uri="{FF2B5EF4-FFF2-40B4-BE49-F238E27FC236}">
                  <a16:creationId xmlns:a16="http://schemas.microsoft.com/office/drawing/2014/main" id="{B1B18ACF-634B-01C0-9F56-6545A068C29C}"/>
                </a:ext>
              </a:extLst>
            </p:cNvPr>
            <p:cNvGrpSpPr/>
            <p:nvPr/>
          </p:nvGrpSpPr>
          <p:grpSpPr>
            <a:xfrm>
              <a:off x="2251268" y="1095431"/>
              <a:ext cx="230748" cy="214651"/>
              <a:chOff x="1617277" y="4698298"/>
              <a:chExt cx="243882" cy="226868"/>
            </a:xfrm>
          </p:grpSpPr>
          <p:sp>
            <p:nvSpPr>
              <p:cNvPr id="233" name="자유형: 도형 232">
                <a:extLst>
                  <a:ext uri="{FF2B5EF4-FFF2-40B4-BE49-F238E27FC236}">
                    <a16:creationId xmlns:a16="http://schemas.microsoft.com/office/drawing/2014/main" id="{B658B33B-0675-2D65-915A-38B2BB235B4A}"/>
                  </a:ext>
                </a:extLst>
              </p:cNvPr>
              <p:cNvSpPr/>
              <p:nvPr/>
            </p:nvSpPr>
            <p:spPr>
              <a:xfrm>
                <a:off x="1634292" y="4698298"/>
                <a:ext cx="130448" cy="124777"/>
              </a:xfrm>
              <a:custGeom>
                <a:avLst/>
                <a:gdLst>
                  <a:gd name="connsiteX0" fmla="*/ 130449 w 130448"/>
                  <a:gd name="connsiteY0" fmla="*/ 124777 h 124777"/>
                  <a:gd name="connsiteX1" fmla="*/ 113434 w 130448"/>
                  <a:gd name="connsiteY1" fmla="*/ 0 h 124777"/>
                  <a:gd name="connsiteX2" fmla="*/ 112164 w 130448"/>
                  <a:gd name="connsiteY2" fmla="*/ 0 h 124777"/>
                  <a:gd name="connsiteX3" fmla="*/ 0 w 130448"/>
                  <a:gd name="connsiteY3" fmla="*/ 112163 h 124777"/>
                  <a:gd name="connsiteX4" fmla="*/ 0 w 130448"/>
                  <a:gd name="connsiteY4" fmla="*/ 113434 h 124777"/>
                  <a:gd name="connsiteX5" fmla="*/ 130449 w 130448"/>
                  <a:gd name="connsiteY5" fmla="*/ 124777 h 124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0448" h="124777">
                    <a:moveTo>
                      <a:pt x="130449" y="124777"/>
                    </a:moveTo>
                    <a:lnTo>
                      <a:pt x="113434" y="0"/>
                    </a:lnTo>
                    <a:lnTo>
                      <a:pt x="112164" y="0"/>
                    </a:lnTo>
                    <a:cubicBezTo>
                      <a:pt x="50292" y="181"/>
                      <a:pt x="181" y="50292"/>
                      <a:pt x="0" y="112163"/>
                    </a:cubicBezTo>
                    <a:lnTo>
                      <a:pt x="0" y="113434"/>
                    </a:lnTo>
                    <a:lnTo>
                      <a:pt x="130449" y="124777"/>
                    </a:lnTo>
                    <a:close/>
                  </a:path>
                </a:pathLst>
              </a:custGeom>
              <a:solidFill>
                <a:srgbClr val="ED6C47"/>
              </a:solidFill>
              <a:ln w="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34" name="자유형: 도형 233">
                <a:extLst>
                  <a:ext uri="{FF2B5EF4-FFF2-40B4-BE49-F238E27FC236}">
                    <a16:creationId xmlns:a16="http://schemas.microsoft.com/office/drawing/2014/main" id="{FF2E8DBF-A2A4-23AB-D227-E19A823C516A}"/>
                  </a:ext>
                </a:extLst>
              </p:cNvPr>
              <p:cNvSpPr/>
              <p:nvPr/>
            </p:nvSpPr>
            <p:spPr>
              <a:xfrm>
                <a:off x="1747725" y="4698298"/>
                <a:ext cx="113433" cy="136120"/>
              </a:xfrm>
              <a:custGeom>
                <a:avLst/>
                <a:gdLst>
                  <a:gd name="connsiteX0" fmla="*/ 1270 w 113433"/>
                  <a:gd name="connsiteY0" fmla="*/ 0 h 136120"/>
                  <a:gd name="connsiteX1" fmla="*/ 0 w 113433"/>
                  <a:gd name="connsiteY1" fmla="*/ 0 h 136120"/>
                  <a:gd name="connsiteX2" fmla="*/ 0 w 113433"/>
                  <a:gd name="connsiteY2" fmla="*/ 113434 h 136120"/>
                  <a:gd name="connsiteX3" fmla="*/ 56717 w 113433"/>
                  <a:gd name="connsiteY3" fmla="*/ 136121 h 136120"/>
                  <a:gd name="connsiteX4" fmla="*/ 113434 w 113433"/>
                  <a:gd name="connsiteY4" fmla="*/ 113434 h 136120"/>
                  <a:gd name="connsiteX5" fmla="*/ 113434 w 113433"/>
                  <a:gd name="connsiteY5" fmla="*/ 112163 h 136120"/>
                  <a:gd name="connsiteX6" fmla="*/ 1270 w 113433"/>
                  <a:gd name="connsiteY6" fmla="*/ 0 h 136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433" h="136120">
                    <a:moveTo>
                      <a:pt x="1270" y="0"/>
                    </a:moveTo>
                    <a:lnTo>
                      <a:pt x="0" y="0"/>
                    </a:lnTo>
                    <a:lnTo>
                      <a:pt x="0" y="113434"/>
                    </a:lnTo>
                    <a:lnTo>
                      <a:pt x="56717" y="136121"/>
                    </a:lnTo>
                    <a:lnTo>
                      <a:pt x="113434" y="113434"/>
                    </a:lnTo>
                    <a:lnTo>
                      <a:pt x="113434" y="112163"/>
                    </a:lnTo>
                    <a:cubicBezTo>
                      <a:pt x="113253" y="50292"/>
                      <a:pt x="63142" y="181"/>
                      <a:pt x="1270" y="0"/>
                    </a:cubicBezTo>
                    <a:close/>
                  </a:path>
                </a:pathLst>
              </a:custGeom>
              <a:solidFill>
                <a:srgbClr val="FF8F6B"/>
              </a:solidFill>
              <a:ln w="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35" name="자유형: 도형 234">
                <a:extLst>
                  <a:ext uri="{FF2B5EF4-FFF2-40B4-BE49-F238E27FC236}">
                    <a16:creationId xmlns:a16="http://schemas.microsoft.com/office/drawing/2014/main" id="{AC74FEB4-B0AC-1AB8-8D51-ACD96174DCFF}"/>
                  </a:ext>
                </a:extLst>
              </p:cNvPr>
              <p:cNvSpPr/>
              <p:nvPr/>
            </p:nvSpPr>
            <p:spPr>
              <a:xfrm>
                <a:off x="1634292" y="4811732"/>
                <a:ext cx="226867" cy="113434"/>
              </a:xfrm>
              <a:custGeom>
                <a:avLst/>
                <a:gdLst>
                  <a:gd name="connsiteX0" fmla="*/ 226868 w 226867"/>
                  <a:gd name="connsiteY0" fmla="*/ 0 h 113434"/>
                  <a:gd name="connsiteX1" fmla="*/ 226868 w 226867"/>
                  <a:gd name="connsiteY1" fmla="*/ 1248 h 113434"/>
                  <a:gd name="connsiteX2" fmla="*/ 114681 w 226867"/>
                  <a:gd name="connsiteY2" fmla="*/ 113434 h 113434"/>
                  <a:gd name="connsiteX3" fmla="*/ 112186 w 226867"/>
                  <a:gd name="connsiteY3" fmla="*/ 113434 h 113434"/>
                  <a:gd name="connsiteX4" fmla="*/ 0 w 226867"/>
                  <a:gd name="connsiteY4" fmla="*/ 1248 h 113434"/>
                  <a:gd name="connsiteX5" fmla="*/ 0 w 226867"/>
                  <a:gd name="connsiteY5" fmla="*/ 0 h 113434"/>
                  <a:gd name="connsiteX6" fmla="*/ 226868 w 226867"/>
                  <a:gd name="connsiteY6" fmla="*/ 0 h 113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6867" h="113434">
                    <a:moveTo>
                      <a:pt x="226868" y="0"/>
                    </a:moveTo>
                    <a:lnTo>
                      <a:pt x="226868" y="1248"/>
                    </a:lnTo>
                    <a:cubicBezTo>
                      <a:pt x="226690" y="63133"/>
                      <a:pt x="176567" y="113256"/>
                      <a:pt x="114681" y="113434"/>
                    </a:cubicBezTo>
                    <a:lnTo>
                      <a:pt x="112186" y="113434"/>
                    </a:lnTo>
                    <a:cubicBezTo>
                      <a:pt x="50301" y="113256"/>
                      <a:pt x="178" y="63133"/>
                      <a:pt x="0" y="1248"/>
                    </a:cubicBezTo>
                    <a:lnTo>
                      <a:pt x="0" y="0"/>
                    </a:lnTo>
                    <a:lnTo>
                      <a:pt x="226868" y="0"/>
                    </a:lnTo>
                    <a:close/>
                  </a:path>
                </a:pathLst>
              </a:custGeom>
              <a:solidFill>
                <a:srgbClr val="D35230"/>
              </a:solidFill>
              <a:ln w="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36" name="자유형: 도형 235">
                <a:extLst>
                  <a:ext uri="{FF2B5EF4-FFF2-40B4-BE49-F238E27FC236}">
                    <a16:creationId xmlns:a16="http://schemas.microsoft.com/office/drawing/2014/main" id="{C43CC9E3-E0B8-5AE0-D387-F20B11FF1184}"/>
                  </a:ext>
                </a:extLst>
              </p:cNvPr>
              <p:cNvSpPr/>
              <p:nvPr/>
            </p:nvSpPr>
            <p:spPr>
              <a:xfrm>
                <a:off x="1634291" y="4743671"/>
                <a:ext cx="119105" cy="141792"/>
              </a:xfrm>
              <a:custGeom>
                <a:avLst/>
                <a:gdLst>
                  <a:gd name="connsiteX0" fmla="*/ 119106 w 119105"/>
                  <a:gd name="connsiteY0" fmla="*/ 10379 h 141792"/>
                  <a:gd name="connsiteX1" fmla="*/ 119106 w 119105"/>
                  <a:gd name="connsiteY1" fmla="*/ 131413 h 141792"/>
                  <a:gd name="connsiteX2" fmla="*/ 112640 w 119105"/>
                  <a:gd name="connsiteY2" fmla="*/ 140999 h 141792"/>
                  <a:gd name="connsiteX3" fmla="*/ 108726 w 119105"/>
                  <a:gd name="connsiteY3" fmla="*/ 141793 h 141792"/>
                  <a:gd name="connsiteX4" fmla="*/ 26771 w 119105"/>
                  <a:gd name="connsiteY4" fmla="*/ 141793 h 141792"/>
                  <a:gd name="connsiteX5" fmla="*/ 22233 w 119105"/>
                  <a:gd name="connsiteY5" fmla="*/ 136121 h 141792"/>
                  <a:gd name="connsiteX6" fmla="*/ 0 w 119105"/>
                  <a:gd name="connsiteY6" fmla="*/ 69308 h 141792"/>
                  <a:gd name="connsiteX7" fmla="*/ 0 w 119105"/>
                  <a:gd name="connsiteY7" fmla="*/ 66813 h 141792"/>
                  <a:gd name="connsiteX8" fmla="*/ 18263 w 119105"/>
                  <a:gd name="connsiteY8" fmla="*/ 5672 h 141792"/>
                  <a:gd name="connsiteX9" fmla="*/ 22233 w 119105"/>
                  <a:gd name="connsiteY9" fmla="*/ 0 h 141792"/>
                  <a:gd name="connsiteX10" fmla="*/ 108726 w 119105"/>
                  <a:gd name="connsiteY10" fmla="*/ 0 h 141792"/>
                  <a:gd name="connsiteX11" fmla="*/ 119106 w 119105"/>
                  <a:gd name="connsiteY11" fmla="*/ 10379 h 141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9105" h="141792">
                    <a:moveTo>
                      <a:pt x="119106" y="10379"/>
                    </a:moveTo>
                    <a:lnTo>
                      <a:pt x="119106" y="131413"/>
                    </a:lnTo>
                    <a:cubicBezTo>
                      <a:pt x="119078" y="135619"/>
                      <a:pt x="116528" y="139397"/>
                      <a:pt x="112640" y="140999"/>
                    </a:cubicBezTo>
                    <a:cubicBezTo>
                      <a:pt x="111402" y="141522"/>
                      <a:pt x="110070" y="141793"/>
                      <a:pt x="108726" y="141793"/>
                    </a:cubicBezTo>
                    <a:lnTo>
                      <a:pt x="26771" y="141793"/>
                    </a:lnTo>
                    <a:cubicBezTo>
                      <a:pt x="25182" y="139977"/>
                      <a:pt x="23651" y="138049"/>
                      <a:pt x="22233" y="136121"/>
                    </a:cubicBezTo>
                    <a:cubicBezTo>
                      <a:pt x="7783" y="116845"/>
                      <a:pt x="-19" y="93398"/>
                      <a:pt x="0" y="69308"/>
                    </a:cubicBezTo>
                    <a:lnTo>
                      <a:pt x="0" y="66813"/>
                    </a:lnTo>
                    <a:cubicBezTo>
                      <a:pt x="-33" y="45083"/>
                      <a:pt x="6317" y="23823"/>
                      <a:pt x="18263" y="5672"/>
                    </a:cubicBezTo>
                    <a:cubicBezTo>
                      <a:pt x="19511" y="3743"/>
                      <a:pt x="20815" y="1815"/>
                      <a:pt x="22233" y="0"/>
                    </a:cubicBezTo>
                    <a:lnTo>
                      <a:pt x="108726" y="0"/>
                    </a:lnTo>
                    <a:cubicBezTo>
                      <a:pt x="114441" y="43"/>
                      <a:pt x="119062" y="4665"/>
                      <a:pt x="119106" y="10379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37" name="자유형: 도형 236">
                <a:extLst>
                  <a:ext uri="{FF2B5EF4-FFF2-40B4-BE49-F238E27FC236}">
                    <a16:creationId xmlns:a16="http://schemas.microsoft.com/office/drawing/2014/main" id="{878C3B31-B3F9-512D-C401-2EA0C4B0E487}"/>
                  </a:ext>
                </a:extLst>
              </p:cNvPr>
              <p:cNvSpPr/>
              <p:nvPr/>
            </p:nvSpPr>
            <p:spPr>
              <a:xfrm>
                <a:off x="1634291" y="4749343"/>
                <a:ext cx="113434" cy="141792"/>
              </a:xfrm>
              <a:custGeom>
                <a:avLst/>
                <a:gdLst>
                  <a:gd name="connsiteX0" fmla="*/ 113434 w 113434"/>
                  <a:gd name="connsiteY0" fmla="*/ 10379 h 141792"/>
                  <a:gd name="connsiteX1" fmla="*/ 113434 w 113434"/>
                  <a:gd name="connsiteY1" fmla="*/ 131413 h 141792"/>
                  <a:gd name="connsiteX2" fmla="*/ 112640 w 113434"/>
                  <a:gd name="connsiteY2" fmla="*/ 135327 h 141792"/>
                  <a:gd name="connsiteX3" fmla="*/ 103055 w 113434"/>
                  <a:gd name="connsiteY3" fmla="*/ 141793 h 141792"/>
                  <a:gd name="connsiteX4" fmla="*/ 31932 w 113434"/>
                  <a:gd name="connsiteY4" fmla="*/ 141793 h 141792"/>
                  <a:gd name="connsiteX5" fmla="*/ 26771 w 113434"/>
                  <a:gd name="connsiteY5" fmla="*/ 136121 h 141792"/>
                  <a:gd name="connsiteX6" fmla="*/ 22233 w 113434"/>
                  <a:gd name="connsiteY6" fmla="*/ 130449 h 141792"/>
                  <a:gd name="connsiteX7" fmla="*/ 0 w 113434"/>
                  <a:gd name="connsiteY7" fmla="*/ 63636 h 141792"/>
                  <a:gd name="connsiteX8" fmla="*/ 0 w 113434"/>
                  <a:gd name="connsiteY8" fmla="*/ 61141 h 141792"/>
                  <a:gd name="connsiteX9" fmla="*/ 18263 w 113434"/>
                  <a:gd name="connsiteY9" fmla="*/ 0 h 141792"/>
                  <a:gd name="connsiteX10" fmla="*/ 103055 w 113434"/>
                  <a:gd name="connsiteY10" fmla="*/ 0 h 141792"/>
                  <a:gd name="connsiteX11" fmla="*/ 113434 w 113434"/>
                  <a:gd name="connsiteY11" fmla="*/ 10379 h 141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3434" h="141792">
                    <a:moveTo>
                      <a:pt x="113434" y="10379"/>
                    </a:moveTo>
                    <a:lnTo>
                      <a:pt x="113434" y="131413"/>
                    </a:lnTo>
                    <a:cubicBezTo>
                      <a:pt x="113434" y="132757"/>
                      <a:pt x="113163" y="134088"/>
                      <a:pt x="112640" y="135327"/>
                    </a:cubicBezTo>
                    <a:cubicBezTo>
                      <a:pt x="111038" y="139215"/>
                      <a:pt x="107260" y="141765"/>
                      <a:pt x="103055" y="141793"/>
                    </a:cubicBezTo>
                    <a:lnTo>
                      <a:pt x="31932" y="141793"/>
                    </a:lnTo>
                    <a:cubicBezTo>
                      <a:pt x="30137" y="139971"/>
                      <a:pt x="28415" y="138078"/>
                      <a:pt x="26771" y="136121"/>
                    </a:cubicBezTo>
                    <a:cubicBezTo>
                      <a:pt x="25182" y="134306"/>
                      <a:pt x="23651" y="132377"/>
                      <a:pt x="22233" y="130449"/>
                    </a:cubicBezTo>
                    <a:cubicBezTo>
                      <a:pt x="7783" y="111173"/>
                      <a:pt x="-19" y="87727"/>
                      <a:pt x="0" y="63636"/>
                    </a:cubicBezTo>
                    <a:lnTo>
                      <a:pt x="0" y="61141"/>
                    </a:lnTo>
                    <a:cubicBezTo>
                      <a:pt x="-33" y="39412"/>
                      <a:pt x="6317" y="18151"/>
                      <a:pt x="18263" y="0"/>
                    </a:cubicBezTo>
                    <a:lnTo>
                      <a:pt x="103055" y="0"/>
                    </a:lnTo>
                    <a:cubicBezTo>
                      <a:pt x="108769" y="43"/>
                      <a:pt x="113391" y="4665"/>
                      <a:pt x="113434" y="10379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38" name="자유형: 도형 237">
                <a:extLst>
                  <a:ext uri="{FF2B5EF4-FFF2-40B4-BE49-F238E27FC236}">
                    <a16:creationId xmlns:a16="http://schemas.microsoft.com/office/drawing/2014/main" id="{1DCA2622-E2FB-DB19-A629-FBB456D62B31}"/>
                  </a:ext>
                </a:extLst>
              </p:cNvPr>
              <p:cNvSpPr/>
              <p:nvPr/>
            </p:nvSpPr>
            <p:spPr>
              <a:xfrm>
                <a:off x="1634291" y="4749343"/>
                <a:ext cx="113433" cy="130448"/>
              </a:xfrm>
              <a:custGeom>
                <a:avLst/>
                <a:gdLst>
                  <a:gd name="connsiteX0" fmla="*/ 113434 w 113433"/>
                  <a:gd name="connsiteY0" fmla="*/ 10379 h 130448"/>
                  <a:gd name="connsiteX1" fmla="*/ 113434 w 113433"/>
                  <a:gd name="connsiteY1" fmla="*/ 120070 h 130448"/>
                  <a:gd name="connsiteX2" fmla="*/ 103055 w 113433"/>
                  <a:gd name="connsiteY2" fmla="*/ 130449 h 130448"/>
                  <a:gd name="connsiteX3" fmla="*/ 22233 w 113433"/>
                  <a:gd name="connsiteY3" fmla="*/ 130449 h 130448"/>
                  <a:gd name="connsiteX4" fmla="*/ 0 w 113433"/>
                  <a:gd name="connsiteY4" fmla="*/ 63636 h 130448"/>
                  <a:gd name="connsiteX5" fmla="*/ 0 w 113433"/>
                  <a:gd name="connsiteY5" fmla="*/ 61141 h 130448"/>
                  <a:gd name="connsiteX6" fmla="*/ 18263 w 113433"/>
                  <a:gd name="connsiteY6" fmla="*/ 0 h 130448"/>
                  <a:gd name="connsiteX7" fmla="*/ 103055 w 113433"/>
                  <a:gd name="connsiteY7" fmla="*/ 0 h 130448"/>
                  <a:gd name="connsiteX8" fmla="*/ 113434 w 113433"/>
                  <a:gd name="connsiteY8" fmla="*/ 10379 h 130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3433" h="130448">
                    <a:moveTo>
                      <a:pt x="113434" y="10379"/>
                    </a:moveTo>
                    <a:lnTo>
                      <a:pt x="113434" y="120070"/>
                    </a:lnTo>
                    <a:cubicBezTo>
                      <a:pt x="113391" y="125785"/>
                      <a:pt x="108769" y="130406"/>
                      <a:pt x="103055" y="130449"/>
                    </a:cubicBezTo>
                    <a:lnTo>
                      <a:pt x="22233" y="130449"/>
                    </a:lnTo>
                    <a:cubicBezTo>
                      <a:pt x="7783" y="111173"/>
                      <a:pt x="-19" y="87728"/>
                      <a:pt x="0" y="63636"/>
                    </a:cubicBezTo>
                    <a:lnTo>
                      <a:pt x="0" y="61141"/>
                    </a:lnTo>
                    <a:cubicBezTo>
                      <a:pt x="-33" y="39412"/>
                      <a:pt x="6317" y="18151"/>
                      <a:pt x="18263" y="0"/>
                    </a:cubicBezTo>
                    <a:lnTo>
                      <a:pt x="103055" y="0"/>
                    </a:lnTo>
                    <a:cubicBezTo>
                      <a:pt x="108769" y="43"/>
                      <a:pt x="113391" y="4665"/>
                      <a:pt x="113434" y="10379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39" name="자유형: 도형 238">
                <a:extLst>
                  <a:ext uri="{FF2B5EF4-FFF2-40B4-BE49-F238E27FC236}">
                    <a16:creationId xmlns:a16="http://schemas.microsoft.com/office/drawing/2014/main" id="{9DD68F9D-B536-6E97-9972-7EC628A30666}"/>
                  </a:ext>
                </a:extLst>
              </p:cNvPr>
              <p:cNvSpPr/>
              <p:nvPr/>
            </p:nvSpPr>
            <p:spPr>
              <a:xfrm>
                <a:off x="1634291" y="4749343"/>
                <a:ext cx="107762" cy="130448"/>
              </a:xfrm>
              <a:custGeom>
                <a:avLst/>
                <a:gdLst>
                  <a:gd name="connsiteX0" fmla="*/ 107762 w 107762"/>
                  <a:gd name="connsiteY0" fmla="*/ 10379 h 130448"/>
                  <a:gd name="connsiteX1" fmla="*/ 107762 w 107762"/>
                  <a:gd name="connsiteY1" fmla="*/ 120070 h 130448"/>
                  <a:gd name="connsiteX2" fmla="*/ 97383 w 107762"/>
                  <a:gd name="connsiteY2" fmla="*/ 130449 h 130448"/>
                  <a:gd name="connsiteX3" fmla="*/ 22233 w 107762"/>
                  <a:gd name="connsiteY3" fmla="*/ 130449 h 130448"/>
                  <a:gd name="connsiteX4" fmla="*/ 0 w 107762"/>
                  <a:gd name="connsiteY4" fmla="*/ 63636 h 130448"/>
                  <a:gd name="connsiteX5" fmla="*/ 0 w 107762"/>
                  <a:gd name="connsiteY5" fmla="*/ 61141 h 130448"/>
                  <a:gd name="connsiteX6" fmla="*/ 18263 w 107762"/>
                  <a:gd name="connsiteY6" fmla="*/ 0 h 130448"/>
                  <a:gd name="connsiteX7" fmla="*/ 97383 w 107762"/>
                  <a:gd name="connsiteY7" fmla="*/ 0 h 130448"/>
                  <a:gd name="connsiteX8" fmla="*/ 107762 w 107762"/>
                  <a:gd name="connsiteY8" fmla="*/ 10379 h 130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7762" h="130448">
                    <a:moveTo>
                      <a:pt x="107762" y="10379"/>
                    </a:moveTo>
                    <a:lnTo>
                      <a:pt x="107762" y="120070"/>
                    </a:lnTo>
                    <a:cubicBezTo>
                      <a:pt x="107719" y="125785"/>
                      <a:pt x="103097" y="130406"/>
                      <a:pt x="97383" y="130449"/>
                    </a:cubicBezTo>
                    <a:lnTo>
                      <a:pt x="22233" y="130449"/>
                    </a:lnTo>
                    <a:cubicBezTo>
                      <a:pt x="7783" y="111173"/>
                      <a:pt x="-19" y="87728"/>
                      <a:pt x="0" y="63636"/>
                    </a:cubicBezTo>
                    <a:lnTo>
                      <a:pt x="0" y="61141"/>
                    </a:lnTo>
                    <a:cubicBezTo>
                      <a:pt x="-33" y="39412"/>
                      <a:pt x="6317" y="18151"/>
                      <a:pt x="18263" y="0"/>
                    </a:cubicBezTo>
                    <a:lnTo>
                      <a:pt x="97383" y="0"/>
                    </a:lnTo>
                    <a:cubicBezTo>
                      <a:pt x="103097" y="43"/>
                      <a:pt x="107719" y="4665"/>
                      <a:pt x="107762" y="10379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40" name="자유형: 도형 239">
                <a:extLst>
                  <a:ext uri="{FF2B5EF4-FFF2-40B4-BE49-F238E27FC236}">
                    <a16:creationId xmlns:a16="http://schemas.microsoft.com/office/drawing/2014/main" id="{FAD1194D-D67F-DFC7-EC35-B6C7597ADD0A}"/>
                  </a:ext>
                </a:extLst>
              </p:cNvPr>
              <p:cNvSpPr/>
              <p:nvPr/>
            </p:nvSpPr>
            <p:spPr>
              <a:xfrm>
                <a:off x="1617277" y="4749343"/>
                <a:ext cx="124777" cy="124777"/>
              </a:xfrm>
              <a:custGeom>
                <a:avLst/>
                <a:gdLst>
                  <a:gd name="connsiteX0" fmla="*/ 10396 w 124777"/>
                  <a:gd name="connsiteY0" fmla="*/ 0 h 124777"/>
                  <a:gd name="connsiteX1" fmla="*/ 114381 w 124777"/>
                  <a:gd name="connsiteY1" fmla="*/ 0 h 124777"/>
                  <a:gd name="connsiteX2" fmla="*/ 124777 w 124777"/>
                  <a:gd name="connsiteY2" fmla="*/ 10396 h 124777"/>
                  <a:gd name="connsiteX3" fmla="*/ 124777 w 124777"/>
                  <a:gd name="connsiteY3" fmla="*/ 114382 h 124777"/>
                  <a:gd name="connsiteX4" fmla="*/ 114381 w 124777"/>
                  <a:gd name="connsiteY4" fmla="*/ 124777 h 124777"/>
                  <a:gd name="connsiteX5" fmla="*/ 10396 w 124777"/>
                  <a:gd name="connsiteY5" fmla="*/ 124777 h 124777"/>
                  <a:gd name="connsiteX6" fmla="*/ 0 w 124777"/>
                  <a:gd name="connsiteY6" fmla="*/ 114382 h 124777"/>
                  <a:gd name="connsiteX7" fmla="*/ 0 w 124777"/>
                  <a:gd name="connsiteY7" fmla="*/ 10396 h 124777"/>
                  <a:gd name="connsiteX8" fmla="*/ 10396 w 124777"/>
                  <a:gd name="connsiteY8" fmla="*/ 0 h 124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777" h="124777">
                    <a:moveTo>
                      <a:pt x="10396" y="0"/>
                    </a:moveTo>
                    <a:lnTo>
                      <a:pt x="114381" y="0"/>
                    </a:lnTo>
                    <a:cubicBezTo>
                      <a:pt x="120123" y="0"/>
                      <a:pt x="124777" y="4655"/>
                      <a:pt x="124777" y="10396"/>
                    </a:cubicBezTo>
                    <a:lnTo>
                      <a:pt x="124777" y="114382"/>
                    </a:lnTo>
                    <a:cubicBezTo>
                      <a:pt x="124777" y="120123"/>
                      <a:pt x="120122" y="124777"/>
                      <a:pt x="114381" y="124777"/>
                    </a:cubicBezTo>
                    <a:lnTo>
                      <a:pt x="10396" y="124777"/>
                    </a:lnTo>
                    <a:cubicBezTo>
                      <a:pt x="4655" y="124777"/>
                      <a:pt x="0" y="120123"/>
                      <a:pt x="0" y="114382"/>
                    </a:cubicBezTo>
                    <a:lnTo>
                      <a:pt x="0" y="10396"/>
                    </a:lnTo>
                    <a:cubicBezTo>
                      <a:pt x="0" y="4655"/>
                      <a:pt x="4655" y="0"/>
                      <a:pt x="1039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A4C28"/>
                  </a:gs>
                  <a:gs pos="50000">
                    <a:srgbClr val="C5401E"/>
                  </a:gs>
                  <a:gs pos="100000">
                    <a:srgbClr val="B62F14"/>
                  </a:gs>
                </a:gsLst>
                <a:lin ang="3599918" scaled="1"/>
              </a:gradFill>
              <a:ln w="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41" name="자유형: 도형 240">
                <a:extLst>
                  <a:ext uri="{FF2B5EF4-FFF2-40B4-BE49-F238E27FC236}">
                    <a16:creationId xmlns:a16="http://schemas.microsoft.com/office/drawing/2014/main" id="{EA752957-78D5-B926-E3DF-FAE1AA4937A5}"/>
                  </a:ext>
                </a:extLst>
              </p:cNvPr>
              <p:cNvSpPr/>
              <p:nvPr/>
            </p:nvSpPr>
            <p:spPr>
              <a:xfrm>
                <a:off x="1653343" y="4777007"/>
                <a:ext cx="53019" cy="69203"/>
              </a:xfrm>
              <a:custGeom>
                <a:avLst/>
                <a:gdLst>
                  <a:gd name="connsiteX0" fmla="*/ 27457 w 53019"/>
                  <a:gd name="connsiteY0" fmla="*/ 65 h 69203"/>
                  <a:gd name="connsiteX1" fmla="*/ 46389 w 53019"/>
                  <a:gd name="connsiteY1" fmla="*/ 5612 h 69203"/>
                  <a:gd name="connsiteX2" fmla="*/ 52979 w 53019"/>
                  <a:gd name="connsiteY2" fmla="*/ 21680 h 69203"/>
                  <a:gd name="connsiteX3" fmla="*/ 49729 w 53019"/>
                  <a:gd name="connsiteY3" fmla="*/ 33687 h 69203"/>
                  <a:gd name="connsiteX4" fmla="*/ 40502 w 53019"/>
                  <a:gd name="connsiteY4" fmla="*/ 41843 h 69203"/>
                  <a:gd name="connsiteX5" fmla="*/ 26623 w 53019"/>
                  <a:gd name="connsiteY5" fmla="*/ 44758 h 69203"/>
                  <a:gd name="connsiteX6" fmla="*/ 13470 w 53019"/>
                  <a:gd name="connsiteY6" fmla="*/ 44758 h 69203"/>
                  <a:gd name="connsiteX7" fmla="*/ 13470 w 53019"/>
                  <a:gd name="connsiteY7" fmla="*/ 69203 h 69203"/>
                  <a:gd name="connsiteX8" fmla="*/ 0 w 53019"/>
                  <a:gd name="connsiteY8" fmla="*/ 69203 h 69203"/>
                  <a:gd name="connsiteX9" fmla="*/ 0 w 53019"/>
                  <a:gd name="connsiteY9" fmla="*/ 65 h 69203"/>
                  <a:gd name="connsiteX10" fmla="*/ 27457 w 53019"/>
                  <a:gd name="connsiteY10" fmla="*/ 65 h 69203"/>
                  <a:gd name="connsiteX11" fmla="*/ 13459 w 53019"/>
                  <a:gd name="connsiteY11" fmla="*/ 34197 h 69203"/>
                  <a:gd name="connsiteX12" fmla="*/ 25052 w 53019"/>
                  <a:gd name="connsiteY12" fmla="*/ 34197 h 69203"/>
                  <a:gd name="connsiteX13" fmla="*/ 35301 w 53019"/>
                  <a:gd name="connsiteY13" fmla="*/ 31140 h 69203"/>
                  <a:gd name="connsiteX14" fmla="*/ 38766 w 53019"/>
                  <a:gd name="connsiteY14" fmla="*/ 22196 h 69203"/>
                  <a:gd name="connsiteX15" fmla="*/ 25483 w 53019"/>
                  <a:gd name="connsiteY15" fmla="*/ 10767 h 69203"/>
                  <a:gd name="connsiteX16" fmla="*/ 13459 w 53019"/>
                  <a:gd name="connsiteY16" fmla="*/ 10767 h 69203"/>
                  <a:gd name="connsiteX17" fmla="*/ 13459 w 53019"/>
                  <a:gd name="connsiteY17" fmla="*/ 34197 h 69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3019" h="69203">
                    <a:moveTo>
                      <a:pt x="27457" y="65"/>
                    </a:moveTo>
                    <a:cubicBezTo>
                      <a:pt x="34226" y="-392"/>
                      <a:pt x="40937" y="1574"/>
                      <a:pt x="46389" y="5612"/>
                    </a:cubicBezTo>
                    <a:cubicBezTo>
                      <a:pt x="50936" y="9672"/>
                      <a:pt x="53366" y="15596"/>
                      <a:pt x="52979" y="21680"/>
                    </a:cubicBezTo>
                    <a:cubicBezTo>
                      <a:pt x="53054" y="25909"/>
                      <a:pt x="51927" y="30072"/>
                      <a:pt x="49729" y="33687"/>
                    </a:cubicBezTo>
                    <a:cubicBezTo>
                      <a:pt x="47505" y="37239"/>
                      <a:pt x="44300" y="40071"/>
                      <a:pt x="40502" y="41843"/>
                    </a:cubicBezTo>
                    <a:cubicBezTo>
                      <a:pt x="36159" y="43862"/>
                      <a:pt x="31411" y="44860"/>
                      <a:pt x="26623" y="44758"/>
                    </a:cubicBezTo>
                    <a:lnTo>
                      <a:pt x="13470" y="44758"/>
                    </a:lnTo>
                    <a:lnTo>
                      <a:pt x="13470" y="69203"/>
                    </a:lnTo>
                    <a:lnTo>
                      <a:pt x="0" y="69203"/>
                    </a:lnTo>
                    <a:lnTo>
                      <a:pt x="0" y="65"/>
                    </a:lnTo>
                    <a:lnTo>
                      <a:pt x="27457" y="65"/>
                    </a:lnTo>
                    <a:close/>
                    <a:moveTo>
                      <a:pt x="13459" y="34197"/>
                    </a:moveTo>
                    <a:lnTo>
                      <a:pt x="25052" y="34197"/>
                    </a:lnTo>
                    <a:cubicBezTo>
                      <a:pt x="28727" y="34467"/>
                      <a:pt x="32374" y="33379"/>
                      <a:pt x="35301" y="31140"/>
                    </a:cubicBezTo>
                    <a:cubicBezTo>
                      <a:pt x="37722" y="28818"/>
                      <a:pt x="38990" y="25543"/>
                      <a:pt x="38766" y="22196"/>
                    </a:cubicBezTo>
                    <a:cubicBezTo>
                      <a:pt x="38766" y="14577"/>
                      <a:pt x="34338" y="10767"/>
                      <a:pt x="25483" y="10767"/>
                    </a:cubicBezTo>
                    <a:lnTo>
                      <a:pt x="13459" y="10767"/>
                    </a:lnTo>
                    <a:lnTo>
                      <a:pt x="13459" y="34197"/>
                    </a:lnTo>
                    <a:close/>
                  </a:path>
                </a:pathLst>
              </a:custGeom>
              <a:solidFill>
                <a:srgbClr val="FFFFFF"/>
              </a:solidFill>
              <a:ln w="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</p:grp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573E32F6-88AF-373D-1C31-0F3A430E5B72}"/>
                </a:ext>
              </a:extLst>
            </p:cNvPr>
            <p:cNvSpPr txBox="1"/>
            <p:nvPr/>
          </p:nvSpPr>
          <p:spPr>
            <a:xfrm>
              <a:off x="2107757" y="1310082"/>
              <a:ext cx="517770" cy="133335"/>
            </a:xfrm>
            <a:prstGeom prst="rect">
              <a:avLst/>
            </a:prstGeom>
            <a:noFill/>
          </p:spPr>
          <p:txBody>
            <a:bodyPr wrap="none" lIns="0" tIns="10125" rIns="0" bIns="0" rtlCol="0" anchor="b">
              <a:spAutoFit/>
            </a:bodyPr>
            <a:lstStyle>
              <a:defPPr>
                <a:defRPr lang="ko-KR"/>
              </a:defPPr>
              <a:lvl1pPr>
                <a:defRPr sz="8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defRPr>
              </a:lvl1pPr>
            </a:lstStyle>
            <a:p>
              <a:r>
                <a:rPr lang="en-US" altLang="ko-KR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PowerPoint</a:t>
              </a:r>
              <a:endPara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D44408D9-AA32-0609-1BD7-9D557A232A9D}"/>
              </a:ext>
            </a:extLst>
          </p:cNvPr>
          <p:cNvGrpSpPr/>
          <p:nvPr/>
        </p:nvGrpSpPr>
        <p:grpSpPr>
          <a:xfrm>
            <a:off x="188665" y="3115431"/>
            <a:ext cx="6480671" cy="2961311"/>
            <a:chOff x="188665" y="2852744"/>
            <a:chExt cx="6480671" cy="2961311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6152EEAF-39DD-368D-851E-093E0B074136}"/>
                </a:ext>
              </a:extLst>
            </p:cNvPr>
            <p:cNvGrpSpPr/>
            <p:nvPr/>
          </p:nvGrpSpPr>
          <p:grpSpPr>
            <a:xfrm>
              <a:off x="188665" y="2852744"/>
              <a:ext cx="6480000" cy="2961311"/>
              <a:chOff x="188665" y="2852744"/>
              <a:chExt cx="6480000" cy="2961311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8DBE5F5-FBAB-5D65-8F74-0C551A0CBC52}"/>
                  </a:ext>
                </a:extLst>
              </p:cNvPr>
              <p:cNvSpPr/>
              <p:nvPr/>
            </p:nvSpPr>
            <p:spPr>
              <a:xfrm>
                <a:off x="188665" y="2852744"/>
                <a:ext cx="6480000" cy="29613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13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629D4262-FD59-CB5C-30D7-7BC5E7C9D5F9}"/>
                  </a:ext>
                </a:extLst>
              </p:cNvPr>
              <p:cNvSpPr/>
              <p:nvPr/>
            </p:nvSpPr>
            <p:spPr>
              <a:xfrm>
                <a:off x="188665" y="3071135"/>
                <a:ext cx="1665784" cy="27429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13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F912D13-6808-0D75-3968-F78E78FF4708}"/>
                  </a:ext>
                </a:extLst>
              </p:cNvPr>
              <p:cNvSpPr txBox="1"/>
              <p:nvPr/>
            </p:nvSpPr>
            <p:spPr>
              <a:xfrm>
                <a:off x="253524" y="3255579"/>
                <a:ext cx="155651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r>
                  <a:rPr lang="en-US" altLang="ko-KR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Baren: The Prophet </a:t>
                </a:r>
                <a:r>
                  <a:rPr lang="en-US" altLang="ko-KR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(6</a:t>
                </a:r>
                <a:r>
                  <a:rPr lang="ko-KR" altLang="en-US" sz="1000" dirty="0" err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인팀</a:t>
                </a:r>
                <a:r>
                  <a:rPr lang="en-US" altLang="ko-KR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)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906B4F3-6B54-B0E9-7C84-08F91E3A7C80}"/>
                  </a:ext>
                </a:extLst>
              </p:cNvPr>
              <p:cNvSpPr txBox="1"/>
              <p:nvPr/>
            </p:nvSpPr>
            <p:spPr>
              <a:xfrm>
                <a:off x="253524" y="3409467"/>
                <a:ext cx="1308050" cy="317894"/>
              </a:xfrm>
              <a:prstGeom prst="rect">
                <a:avLst/>
              </a:prstGeom>
              <a:noFill/>
            </p:spPr>
            <p:txBody>
              <a:bodyPr wrap="none" lIns="0" tIns="40500" rIns="0" bIns="0" rtlCol="0" anchor="t">
                <a:spAutoFit/>
              </a:bodyPr>
              <a:lstStyle/>
              <a:p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2024.06.03 ~ 2024.06.17</a:t>
                </a:r>
              </a:p>
              <a:p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(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국비 교육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/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기획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)</a:t>
                </a:r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21336172-794E-3BCE-116B-33609A4494D1}"/>
                  </a:ext>
                </a:extLst>
              </p:cNvPr>
              <p:cNvGrpSpPr/>
              <p:nvPr/>
            </p:nvGrpSpPr>
            <p:grpSpPr>
              <a:xfrm>
                <a:off x="2060696" y="3192212"/>
                <a:ext cx="2413802" cy="1356671"/>
                <a:chOff x="1568943" y="653746"/>
                <a:chExt cx="4291200" cy="2411860"/>
              </a:xfrm>
            </p:grpSpPr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7AFD3AC-692F-5444-8551-6E1114348F48}"/>
                    </a:ext>
                  </a:extLst>
                </p:cNvPr>
                <p:cNvSpPr txBox="1"/>
                <p:nvPr/>
              </p:nvSpPr>
              <p:spPr>
                <a:xfrm>
                  <a:off x="1568943" y="653746"/>
                  <a:ext cx="957526" cy="24622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t">
                  <a:spAutoFit/>
                </a:bodyPr>
                <a:lstStyle/>
                <a:p>
                  <a:r>
                    <a:rPr lang="en-US" altLang="ko-KR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[</a:t>
                  </a: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게임 소개</a:t>
                  </a:r>
                  <a:r>
                    <a:rPr lang="en-US" altLang="ko-KR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] </a:t>
                  </a:r>
                  <a:endPara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endParaRP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E80C3B6E-978D-168D-2532-F4CA8668FCDD}"/>
                    </a:ext>
                  </a:extLst>
                </p:cNvPr>
                <p:cNvSpPr txBox="1"/>
                <p:nvPr/>
              </p:nvSpPr>
              <p:spPr>
                <a:xfrm>
                  <a:off x="1568943" y="945618"/>
                  <a:ext cx="4291200" cy="2119988"/>
                </a:xfrm>
                <a:prstGeom prst="rect">
                  <a:avLst/>
                </a:prstGeom>
                <a:noFill/>
              </p:spPr>
              <p:txBody>
                <a:bodyPr wrap="none" lIns="0" tIns="40500" rIns="0" bIns="0" rtlCol="0" anchor="t">
                  <a:spAutoFit/>
                </a:bodyPr>
                <a:lstStyle/>
                <a:p>
                  <a:pPr>
                    <a:spcAft>
                      <a:spcPts val="450"/>
                    </a:spcAft>
                  </a:pPr>
                  <a:r>
                    <a:rPr lang="ko-KR" altLang="en-US" sz="900" i="1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잃어버린 기억과 힘을 되찾기 위한 </a:t>
                  </a:r>
                  <a:r>
                    <a:rPr lang="ko-KR" altLang="en-US" sz="900" i="1" dirty="0" err="1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바렌의</a:t>
                  </a:r>
                  <a:r>
                    <a:rPr lang="ko-KR" altLang="en-US" sz="900" i="1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 여정</a:t>
                  </a:r>
                  <a:endParaRPr lang="en-US" altLang="ko-KR" sz="900" i="1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  <a:p>
                  <a:pPr marL="96441" indent="-96441">
                    <a:spcAft>
                      <a:spcPts val="450"/>
                    </a:spcAft>
                    <a:buFont typeface="Arial" panose="020B0604020202020204" pitchFamily="34" charset="0"/>
                    <a:buChar char="•"/>
                  </a:pPr>
                  <a:r>
                    <a:rPr lang="ko-KR" altLang="en-US" sz="900" dirty="0" err="1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게임명</a:t>
                  </a: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 </a:t>
                  </a:r>
                  <a:r>
                    <a:rPr lang="en-US" altLang="ko-KR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: Baren: The Prophet (BTP)</a:t>
                  </a:r>
                </a:p>
                <a:p>
                  <a:pPr marL="96441" indent="-96441">
                    <a:spcAft>
                      <a:spcPts val="450"/>
                    </a:spcAft>
                    <a:buFont typeface="Arial" panose="020B0604020202020204" pitchFamily="34" charset="0"/>
                    <a:buChar char="•"/>
                  </a:pP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장르</a:t>
                  </a: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 </a:t>
                  </a:r>
                  <a:r>
                    <a:rPr lang="en-US" altLang="ko-KR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: </a:t>
                  </a: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액션 </a:t>
                  </a:r>
                  <a:r>
                    <a:rPr lang="ko-KR" altLang="en-US" sz="900" dirty="0" err="1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로그라이트</a:t>
                  </a: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 </a:t>
                  </a:r>
                  <a:r>
                    <a:rPr lang="en-US" altLang="ko-KR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RPG</a:t>
                  </a:r>
                </a:p>
                <a:p>
                  <a:pPr marL="96441" indent="-96441">
                    <a:spcAft>
                      <a:spcPts val="450"/>
                    </a:spcAft>
                    <a:buFont typeface="Arial" panose="020B0604020202020204" pitchFamily="34" charset="0"/>
                    <a:buChar char="•"/>
                  </a:pP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시점</a:t>
                  </a: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 </a:t>
                  </a:r>
                  <a:r>
                    <a:rPr lang="en-US" altLang="ko-KR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: 3D </a:t>
                  </a:r>
                  <a:r>
                    <a:rPr lang="ko-KR" altLang="en-US" sz="900" dirty="0" err="1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백뷰</a:t>
                  </a:r>
                  <a:endPara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  <a:p>
                  <a:pPr marL="96441" indent="-96441">
                    <a:spcAft>
                      <a:spcPts val="450"/>
                    </a:spcAft>
                    <a:buFont typeface="Arial" panose="020B0604020202020204" pitchFamily="34" charset="0"/>
                    <a:buChar char="•"/>
                  </a:pP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컨셉</a:t>
                  </a: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 </a:t>
                  </a:r>
                  <a:r>
                    <a:rPr lang="en-US" altLang="ko-KR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: </a:t>
                  </a: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중세 배경의 </a:t>
                  </a:r>
                  <a:r>
                    <a:rPr lang="ko-KR" altLang="en-US" sz="900" dirty="0" err="1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다크</a:t>
                  </a: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 판타지</a:t>
                  </a:r>
                  <a:endPara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  <a:p>
                  <a:pPr marL="96441" indent="-96441">
                    <a:spcAft>
                      <a:spcPts val="450"/>
                    </a:spcAft>
                    <a:buFont typeface="Arial" panose="020B0604020202020204" pitchFamily="34" charset="0"/>
                    <a:buChar char="•"/>
                  </a:pP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특징</a:t>
                  </a: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 </a:t>
                  </a:r>
                  <a:r>
                    <a:rPr lang="en-US" altLang="ko-KR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: </a:t>
                  </a: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선택한 무기에 따라 달라지는 클래스</a:t>
                  </a:r>
                  <a:r>
                    <a:rPr lang="en-US" altLang="ko-KR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/</a:t>
                  </a:r>
                  <a:r>
                    <a:rPr lang="ko-KR" altLang="en-US" sz="900" dirty="0" err="1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어빌리티</a:t>
                  </a:r>
                  <a:endPara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447A2A99-8B44-E01E-5E94-CAA414A81ECD}"/>
                  </a:ext>
                </a:extLst>
              </p:cNvPr>
              <p:cNvGrpSpPr/>
              <p:nvPr/>
            </p:nvGrpSpPr>
            <p:grpSpPr>
              <a:xfrm>
                <a:off x="2060696" y="4767603"/>
                <a:ext cx="3409267" cy="887373"/>
                <a:chOff x="1568943" y="1626154"/>
                <a:chExt cx="6060912" cy="1577554"/>
              </a:xfrm>
            </p:grpSpPr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0E73DCFC-DC00-6449-9F53-2B47D2A55675}"/>
                    </a:ext>
                  </a:extLst>
                </p:cNvPr>
                <p:cNvSpPr txBox="1"/>
                <p:nvPr/>
              </p:nvSpPr>
              <p:spPr>
                <a:xfrm>
                  <a:off x="1568943" y="1626154"/>
                  <a:ext cx="90908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t">
                  <a:spAutoFit/>
                </a:bodyPr>
                <a:lstStyle/>
                <a:p>
                  <a:r>
                    <a:rPr lang="en-US" altLang="ko-KR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[</a:t>
                  </a: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주요 업무</a:t>
                  </a:r>
                  <a:r>
                    <a:rPr lang="en-US" altLang="ko-KR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]</a:t>
                  </a:r>
                  <a:endPara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endParaRP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428C974B-402B-0C6C-BBFD-0D1303D61F21}"/>
                    </a:ext>
                  </a:extLst>
                </p:cNvPr>
                <p:cNvSpPr txBox="1"/>
                <p:nvPr/>
              </p:nvSpPr>
              <p:spPr>
                <a:xfrm>
                  <a:off x="1568943" y="1945493"/>
                  <a:ext cx="6060912" cy="1258215"/>
                </a:xfrm>
                <a:prstGeom prst="rect">
                  <a:avLst/>
                </a:prstGeom>
                <a:noFill/>
              </p:spPr>
              <p:txBody>
                <a:bodyPr wrap="none" lIns="0" tIns="40500" rIns="0" bIns="0" rtlCol="0" anchor="t">
                  <a:spAutoFit/>
                </a:bodyPr>
                <a:lstStyle/>
                <a:p>
                  <a:pPr marL="96441" indent="-96441">
                    <a:spcAft>
                      <a:spcPts val="450"/>
                    </a:spcAft>
                    <a:buFont typeface="Arial" panose="020B0604020202020204" pitchFamily="34" charset="0"/>
                    <a:buChar char="•"/>
                  </a:pPr>
                  <a:r>
                    <a:rPr lang="en-US" altLang="ko-KR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Unity</a:t>
                  </a: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를 사용하여 프로토타입 제작 </a:t>
                  </a:r>
                  <a:r>
                    <a:rPr lang="en-US" altLang="ko-KR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(</a:t>
                  </a: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엔진 빌드 및 기능 구현</a:t>
                  </a:r>
                  <a:r>
                    <a:rPr lang="en-US" altLang="ko-KR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)</a:t>
                  </a:r>
                </a:p>
                <a:p>
                  <a:pPr marL="96441" indent="-96441">
                    <a:spcAft>
                      <a:spcPts val="450"/>
                    </a:spcAft>
                    <a:buFont typeface="Arial" panose="020B0604020202020204" pitchFamily="34" charset="0"/>
                    <a:buChar char="•"/>
                  </a:pP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프로토타입 개발 내역서 작성</a:t>
                  </a:r>
                  <a:endPara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  <a:p>
                  <a:pPr marL="96441" indent="-96441">
                    <a:spcAft>
                      <a:spcPts val="450"/>
                    </a:spcAft>
                    <a:buFont typeface="Arial" panose="020B0604020202020204" pitchFamily="34" charset="0"/>
                    <a:buChar char="•"/>
                  </a:pP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몬스터 </a:t>
                  </a:r>
                  <a:r>
                    <a:rPr lang="en-US" altLang="ko-KR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AI </a:t>
                  </a: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패턴</a:t>
                  </a:r>
                  <a:br>
                    <a:rPr lang="en-US" altLang="ko-KR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</a:br>
                  <a:r>
                    <a:rPr lang="ko-KR" altLang="en-US" sz="800" dirty="0">
                      <a:solidFill>
                        <a:schemeClr val="bg1">
                          <a:lumMod val="50000"/>
                        </a:schemeClr>
                      </a:solidFill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 * 시간 상 문서는 작성하지 못했지만</a:t>
                  </a:r>
                  <a:r>
                    <a:rPr lang="en-US" altLang="ko-KR" sz="800" dirty="0">
                      <a:solidFill>
                        <a:schemeClr val="bg1">
                          <a:lumMod val="50000"/>
                        </a:schemeClr>
                      </a:solidFill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, </a:t>
                  </a:r>
                  <a:r>
                    <a:rPr lang="ko-KR" altLang="en-US" sz="800" dirty="0">
                      <a:solidFill>
                        <a:schemeClr val="bg1">
                          <a:lumMod val="50000"/>
                        </a:schemeClr>
                      </a:solidFill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전투 기획</a:t>
                  </a:r>
                  <a:r>
                    <a:rPr lang="en-US" altLang="ko-KR" sz="800" dirty="0">
                      <a:solidFill>
                        <a:schemeClr val="bg1">
                          <a:lumMod val="50000"/>
                        </a:schemeClr>
                      </a:solidFill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(</a:t>
                  </a:r>
                  <a:r>
                    <a:rPr lang="ko-KR" altLang="en-US" sz="800" dirty="0">
                      <a:solidFill>
                        <a:schemeClr val="bg1">
                          <a:lumMod val="50000"/>
                        </a:schemeClr>
                      </a:solidFill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전투 시스템</a:t>
                  </a:r>
                  <a:r>
                    <a:rPr lang="en-US" altLang="ko-KR" sz="800" dirty="0">
                      <a:solidFill>
                        <a:schemeClr val="bg1">
                          <a:lumMod val="50000"/>
                        </a:schemeClr>
                      </a:solidFill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&amp;</a:t>
                  </a:r>
                  <a:r>
                    <a:rPr lang="ko-KR" altLang="en-US" sz="800" dirty="0">
                      <a:solidFill>
                        <a:schemeClr val="bg1">
                          <a:lumMod val="50000"/>
                        </a:schemeClr>
                      </a:solidFill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스킬</a:t>
                  </a:r>
                  <a:r>
                    <a:rPr lang="en-US" altLang="ko-KR" sz="800" dirty="0">
                      <a:solidFill>
                        <a:schemeClr val="bg1">
                          <a:lumMod val="50000"/>
                        </a:schemeClr>
                      </a:solidFill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) </a:t>
                  </a:r>
                  <a:r>
                    <a:rPr lang="ko-KR" altLang="en-US" sz="800" dirty="0">
                      <a:solidFill>
                        <a:schemeClr val="bg1">
                          <a:lumMod val="50000"/>
                        </a:schemeClr>
                      </a:solidFill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업무도 함께 진행</a:t>
                  </a:r>
                  <a:endPara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</p:grp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F365B03C-E02E-9000-0EEA-82519CF609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0696" y="4658243"/>
                <a:ext cx="4241293" cy="0"/>
              </a:xfrm>
              <a:prstGeom prst="line">
                <a:avLst/>
              </a:prstGeom>
              <a:ln w="3175">
                <a:solidFill>
                  <a:srgbClr val="DEDED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D673763-1CE0-8551-D0F6-13204781B97F}"/>
                  </a:ext>
                </a:extLst>
              </p:cNvPr>
              <p:cNvSpPr txBox="1"/>
              <p:nvPr/>
            </p:nvSpPr>
            <p:spPr>
              <a:xfrm>
                <a:off x="253524" y="3727361"/>
                <a:ext cx="1122102" cy="283906"/>
              </a:xfrm>
              <a:prstGeom prst="rect">
                <a:avLst/>
              </a:prstGeom>
              <a:noFill/>
            </p:spPr>
            <p:txBody>
              <a:bodyPr wrap="none" lIns="0" tIns="144000" rIns="0" bIns="0" rtlCol="0" anchor="t">
                <a:spAutoFit/>
              </a:bodyPr>
              <a:lstStyle/>
              <a:p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  <a:hlinkClick r:id="rId7"/>
                  </a:rPr>
                  <a:t>[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  <a:hlinkClick r:id="rId7"/>
                  </a:rPr>
                  <a:t>포트폴리오 페이지 링크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  <a:hlinkClick r:id="rId7"/>
                  </a:rPr>
                  <a:t>]</a:t>
                </a:r>
                <a:endPara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3F04FC5E-228A-18B6-C8A5-49F55C3D150F}"/>
                </a:ext>
              </a:extLst>
            </p:cNvPr>
            <p:cNvGrpSpPr/>
            <p:nvPr/>
          </p:nvGrpSpPr>
          <p:grpSpPr>
            <a:xfrm>
              <a:off x="188665" y="2852745"/>
              <a:ext cx="6480671" cy="267502"/>
              <a:chOff x="188665" y="2852745"/>
              <a:chExt cx="6480671" cy="267502"/>
            </a:xfrm>
          </p:grpSpPr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E4F98C34-9495-6B07-96AF-D3A2AD2E5F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8666" y="3120247"/>
                <a:ext cx="6480000" cy="0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171F37FF-D776-CB57-D6D4-2DB64EDBE47F}"/>
                  </a:ext>
                </a:extLst>
              </p:cNvPr>
              <p:cNvGrpSpPr/>
              <p:nvPr/>
            </p:nvGrpSpPr>
            <p:grpSpPr>
              <a:xfrm>
                <a:off x="188665" y="2852745"/>
                <a:ext cx="6480671" cy="267502"/>
                <a:chOff x="188665" y="2852745"/>
                <a:chExt cx="6480671" cy="267502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08427AE5-6F0B-F760-E960-42B95485E017}"/>
                    </a:ext>
                  </a:extLst>
                </p:cNvPr>
                <p:cNvSpPr/>
                <p:nvPr/>
              </p:nvSpPr>
              <p:spPr>
                <a:xfrm>
                  <a:off x="188665" y="2852745"/>
                  <a:ext cx="6480671" cy="267502"/>
                </a:xfrm>
                <a:prstGeom prst="rect">
                  <a:avLst/>
                </a:prstGeom>
                <a:solidFill>
                  <a:srgbClr val="E1F2F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13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5B43A0B-DB2A-4B1E-E19F-1E389EFBF0C9}"/>
                    </a:ext>
                  </a:extLst>
                </p:cNvPr>
                <p:cNvSpPr txBox="1"/>
                <p:nvPr/>
              </p:nvSpPr>
              <p:spPr>
                <a:xfrm>
                  <a:off x="253524" y="2901858"/>
                  <a:ext cx="924933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t">
                  <a:spAutoFit/>
                </a:bodyPr>
                <a:lstStyle/>
                <a:p>
                  <a:r>
                    <a:rPr lang="ko-KR" altLang="en-US" sz="1100" dirty="0">
                      <a:latin typeface="페이퍼로지 7 Bold" pitchFamily="2" charset="-127"/>
                      <a:ea typeface="페이퍼로지 7 Bold" pitchFamily="2" charset="-127"/>
                      <a:cs typeface="Pretendard Medium" panose="02000603000000020004" pitchFamily="2" charset="-127"/>
                    </a:rPr>
                    <a:t>팀 프로젝트 경험</a:t>
                  </a:r>
                </a:p>
              </p:txBody>
            </p:sp>
          </p:grpSp>
        </p:grp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AA8BD581-E7E5-17F2-88B4-B6AE1BEAB87A}"/>
              </a:ext>
            </a:extLst>
          </p:cNvPr>
          <p:cNvGrpSpPr/>
          <p:nvPr/>
        </p:nvGrpSpPr>
        <p:grpSpPr>
          <a:xfrm>
            <a:off x="188665" y="6212073"/>
            <a:ext cx="6480000" cy="3048944"/>
            <a:chOff x="188665" y="5935035"/>
            <a:chExt cx="6480000" cy="3048944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9C6F8724-182A-7701-FB06-89C58234D896}"/>
                </a:ext>
              </a:extLst>
            </p:cNvPr>
            <p:cNvSpPr/>
            <p:nvPr/>
          </p:nvSpPr>
          <p:spPr>
            <a:xfrm>
              <a:off x="188665" y="5935036"/>
              <a:ext cx="6480000" cy="3048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D03B218F-02F2-046E-8798-D8DE080F403A}"/>
                </a:ext>
              </a:extLst>
            </p:cNvPr>
            <p:cNvSpPr/>
            <p:nvPr/>
          </p:nvSpPr>
          <p:spPr>
            <a:xfrm>
              <a:off x="188665" y="5935035"/>
              <a:ext cx="1665784" cy="30489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622B6B5-904E-0848-1A01-3E11A704E0D7}"/>
                </a:ext>
              </a:extLst>
            </p:cNvPr>
            <p:cNvSpPr txBox="1"/>
            <p:nvPr/>
          </p:nvSpPr>
          <p:spPr>
            <a:xfrm>
              <a:off x="253524" y="6119480"/>
              <a:ext cx="665247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en-US" altLang="ko-KR" sz="1000" dirty="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NoA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(5</a:t>
              </a:r>
              <a:r>
                <a:rPr lang="ko-KR" altLang="en-US" sz="1000" dirty="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인팀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)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555CE1D-ED6F-F7EB-BF3F-44C77D83D137}"/>
                </a:ext>
              </a:extLst>
            </p:cNvPr>
            <p:cNvSpPr txBox="1"/>
            <p:nvPr/>
          </p:nvSpPr>
          <p:spPr>
            <a:xfrm>
              <a:off x="253524" y="6273368"/>
              <a:ext cx="1314462" cy="317894"/>
            </a:xfrm>
            <a:prstGeom prst="rect">
              <a:avLst/>
            </a:prstGeom>
            <a:noFill/>
          </p:spPr>
          <p:txBody>
            <a:bodyPr wrap="none" lIns="0" tIns="40500" rIns="0" bIns="0" rtlCol="0" anchor="t">
              <a:spAutoFit/>
            </a:bodyPr>
            <a:lstStyle/>
            <a:p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2024.04.02 ~ 2024.04.16</a:t>
              </a:r>
            </a:p>
            <a:p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(</a:t>
              </a:r>
              <a:r>
                <a: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국비 교육 </a:t>
              </a:r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/ </a:t>
              </a:r>
              <a:r>
                <a: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기획</a:t>
              </a:r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)</a:t>
              </a: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5290B8DE-F07C-15DD-11BF-079B50DC6892}"/>
                </a:ext>
              </a:extLst>
            </p:cNvPr>
            <p:cNvGrpSpPr/>
            <p:nvPr/>
          </p:nvGrpSpPr>
          <p:grpSpPr>
            <a:xfrm>
              <a:off x="2060696" y="6056113"/>
              <a:ext cx="1979388" cy="1356671"/>
              <a:chOff x="1568943" y="653746"/>
              <a:chExt cx="3518909" cy="2411860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7579E5F-0E5E-3522-1507-B09ECB389668}"/>
                  </a:ext>
                </a:extLst>
              </p:cNvPr>
              <p:cNvSpPr txBox="1"/>
              <p:nvPr/>
            </p:nvSpPr>
            <p:spPr>
              <a:xfrm>
                <a:off x="1568943" y="653746"/>
                <a:ext cx="957526" cy="24622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[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게임 소개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] </a:t>
                </a:r>
                <a:endPara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452D444-3894-5796-0CB5-B343033B5757}"/>
                  </a:ext>
                </a:extLst>
              </p:cNvPr>
              <p:cNvSpPr txBox="1"/>
              <p:nvPr/>
            </p:nvSpPr>
            <p:spPr>
              <a:xfrm>
                <a:off x="1568943" y="945618"/>
                <a:ext cx="3518909" cy="2119988"/>
              </a:xfrm>
              <a:prstGeom prst="rect">
                <a:avLst/>
              </a:prstGeom>
              <a:noFill/>
            </p:spPr>
            <p:txBody>
              <a:bodyPr wrap="none" lIns="0" tIns="40500" rIns="0" bIns="0" rtlCol="0" anchor="t">
                <a:spAutoFit/>
              </a:bodyPr>
              <a:lstStyle/>
              <a:p>
                <a:pPr>
                  <a:spcAft>
                    <a:spcPts val="450"/>
                  </a:spcAft>
                </a:pPr>
                <a:r>
                  <a:rPr lang="ko-KR" altLang="en-US" sz="900" i="1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전투 병기 ‘</a:t>
                </a:r>
                <a:r>
                  <a:rPr lang="en-US" altLang="ko-KR" sz="900" i="1" dirty="0" err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NoA</a:t>
                </a:r>
                <a:r>
                  <a:rPr lang="en-US" altLang="ko-KR" sz="900" i="1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’</a:t>
                </a:r>
                <a:r>
                  <a:rPr lang="ko-KR" altLang="en-US" sz="900" i="1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들과 함께 세상을 구원하라</a:t>
                </a:r>
                <a:r>
                  <a:rPr lang="en-US" altLang="ko-KR" sz="900" i="1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.</a:t>
                </a: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 err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게임명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: </a:t>
                </a:r>
                <a:r>
                  <a:rPr lang="en-US" altLang="ko-KR" sz="900" dirty="0" err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NoA</a:t>
                </a:r>
                <a:endPara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장르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: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수집형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RPG,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핵 앤 슬래시</a:t>
                </a:r>
                <a:endPara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시점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: 3D </a:t>
                </a:r>
                <a:r>
                  <a:rPr lang="ko-KR" altLang="en-US" sz="900" dirty="0" err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이소메트릭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뷰</a:t>
                </a:r>
                <a:endPara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컨셉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: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미소녀 캐릭터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,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다양한 컨셉의 차원</a:t>
                </a:r>
                <a:endPara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특징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: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태그 시스템을 활용한 전략적인 전투</a:t>
                </a: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908A6730-6147-6530-7633-CF8C81ABCA53}"/>
                </a:ext>
              </a:extLst>
            </p:cNvPr>
            <p:cNvGrpSpPr/>
            <p:nvPr/>
          </p:nvGrpSpPr>
          <p:grpSpPr>
            <a:xfrm>
              <a:off x="2060696" y="7631504"/>
              <a:ext cx="2104422" cy="1169501"/>
              <a:chOff x="1568943" y="1626154"/>
              <a:chExt cx="3741190" cy="2079116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5D92289-7CA5-4B60-D9F6-D2012F80395E}"/>
                  </a:ext>
                </a:extLst>
              </p:cNvPr>
              <p:cNvSpPr txBox="1"/>
              <p:nvPr/>
            </p:nvSpPr>
            <p:spPr>
              <a:xfrm>
                <a:off x="1568943" y="1626154"/>
                <a:ext cx="90908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[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주요 업무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]</a:t>
                </a:r>
                <a:endPara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98DA489-8B9C-73B5-26B9-10CE71BA1B57}"/>
                  </a:ext>
                </a:extLst>
              </p:cNvPr>
              <p:cNvSpPr txBox="1"/>
              <p:nvPr/>
            </p:nvSpPr>
            <p:spPr>
              <a:xfrm>
                <a:off x="1568943" y="1945493"/>
                <a:ext cx="3741190" cy="1759777"/>
              </a:xfrm>
              <a:prstGeom prst="rect">
                <a:avLst/>
              </a:prstGeom>
              <a:noFill/>
            </p:spPr>
            <p:txBody>
              <a:bodyPr wrap="none" lIns="0" tIns="40500" rIns="0" bIns="0" rtlCol="0" anchor="t">
                <a:spAutoFit/>
              </a:bodyPr>
              <a:lstStyle/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시스템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: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전투 시스템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(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태그 시스템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)</a:t>
                </a: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데이터 테이블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: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캐릭터 데이터 테이블</a:t>
                </a:r>
                <a:endPara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레벨 디자인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: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챕터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2-1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의 레벨 디자인</a:t>
                </a:r>
                <a:endPara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UX/UI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: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씬 플로우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, HUD Wireframe</a:t>
                </a: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기타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: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네이밍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&amp;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넘버링 규칙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,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소환 및 합성 확률</a:t>
                </a:r>
                <a:endPara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</p:grp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6462171D-45BD-7058-8A59-8B892E88D2D1}"/>
                </a:ext>
              </a:extLst>
            </p:cNvPr>
            <p:cNvCxnSpPr>
              <a:cxnSpLocks/>
            </p:cNvCxnSpPr>
            <p:nvPr/>
          </p:nvCxnSpPr>
          <p:spPr>
            <a:xfrm>
              <a:off x="2060696" y="7514610"/>
              <a:ext cx="4241293" cy="0"/>
            </a:xfrm>
            <a:prstGeom prst="line">
              <a:avLst/>
            </a:prstGeom>
            <a:ln w="3175">
              <a:solidFill>
                <a:srgbClr val="DEDED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2B819D0-16A9-6C66-AFE0-FEF3C772FEDA}"/>
                </a:ext>
              </a:extLst>
            </p:cNvPr>
            <p:cNvSpPr txBox="1"/>
            <p:nvPr/>
          </p:nvSpPr>
          <p:spPr>
            <a:xfrm>
              <a:off x="253524" y="6591262"/>
              <a:ext cx="1122102" cy="283906"/>
            </a:xfrm>
            <a:prstGeom prst="rect">
              <a:avLst/>
            </a:prstGeom>
            <a:noFill/>
          </p:spPr>
          <p:txBody>
            <a:bodyPr wrap="none" lIns="0" tIns="144000" rIns="0" bIns="0" rtlCol="0" anchor="t">
              <a:spAutoFit/>
            </a:bodyPr>
            <a:lstStyle/>
            <a:p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  <a:hlinkClick r:id="rId8"/>
                </a:rPr>
                <a:t>[</a:t>
              </a:r>
              <a:r>
                <a: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  <a:hlinkClick r:id="rId8"/>
                </a:rPr>
                <a:t>포트폴리오 페이지 링크</a:t>
              </a:r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  <a:hlinkClick r:id="rId8"/>
                </a:rPr>
                <a:t>]</a:t>
              </a:r>
              <a:endParaRPr lang="en-US" altLang="ko-KR" sz="9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56E59471-8926-F765-1BF3-351697FDF59F}"/>
              </a:ext>
            </a:extLst>
          </p:cNvPr>
          <p:cNvGrpSpPr/>
          <p:nvPr/>
        </p:nvGrpSpPr>
        <p:grpSpPr>
          <a:xfrm>
            <a:off x="3576910" y="1039551"/>
            <a:ext cx="240450" cy="349335"/>
            <a:chOff x="3590254" y="1095431"/>
            <a:chExt cx="240450" cy="349335"/>
          </a:xfrm>
        </p:grpSpPr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6E1F1D33-D42A-D13F-3093-8348307FD0CA}"/>
                </a:ext>
              </a:extLst>
            </p:cNvPr>
            <p:cNvSpPr txBox="1"/>
            <p:nvPr/>
          </p:nvSpPr>
          <p:spPr>
            <a:xfrm>
              <a:off x="3590254" y="1311431"/>
              <a:ext cx="240450" cy="133335"/>
            </a:xfrm>
            <a:prstGeom prst="rect">
              <a:avLst/>
            </a:prstGeom>
            <a:noFill/>
          </p:spPr>
          <p:txBody>
            <a:bodyPr wrap="none" lIns="0" tIns="10125" rIns="0" bIns="0" rtlCol="0" anchor="b">
              <a:spAutoFit/>
            </a:bodyPr>
            <a:lstStyle>
              <a:defPPr>
                <a:defRPr lang="ko-KR"/>
              </a:defPPr>
              <a:lvl1pPr>
                <a:defRPr sz="8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defRPr>
              </a:lvl1pPr>
            </a:lstStyle>
            <a:p>
              <a:r>
                <a:rPr lang="en-US" altLang="ko-KR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Excel</a:t>
              </a:r>
              <a:endPara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  <p:grpSp>
          <p:nvGrpSpPr>
            <p:cNvPr id="191" name="그룹 190">
              <a:extLst>
                <a:ext uri="{FF2B5EF4-FFF2-40B4-BE49-F238E27FC236}">
                  <a16:creationId xmlns:a16="http://schemas.microsoft.com/office/drawing/2014/main" id="{A171FEA2-7C12-BFFC-92E4-FBB465DA845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594379" y="1095431"/>
              <a:ext cx="232200" cy="216000"/>
              <a:chOff x="5484238" y="4698298"/>
              <a:chExt cx="243810" cy="226800"/>
            </a:xfrm>
          </p:grpSpPr>
          <p:sp>
            <p:nvSpPr>
              <p:cNvPr id="192" name="자유형: 도형 191">
                <a:extLst>
                  <a:ext uri="{FF2B5EF4-FFF2-40B4-BE49-F238E27FC236}">
                    <a16:creationId xmlns:a16="http://schemas.microsoft.com/office/drawing/2014/main" id="{DC602BA2-589B-8746-4A35-74E99F9DDD85}"/>
                  </a:ext>
                </a:extLst>
              </p:cNvPr>
              <p:cNvSpPr/>
              <p:nvPr/>
            </p:nvSpPr>
            <p:spPr>
              <a:xfrm>
                <a:off x="5540938" y="4789018"/>
                <a:ext cx="187110" cy="136080"/>
              </a:xfrm>
              <a:custGeom>
                <a:avLst/>
                <a:gdLst>
                  <a:gd name="connsiteX0" fmla="*/ 96390 w 187110"/>
                  <a:gd name="connsiteY0" fmla="*/ 17010 h 136080"/>
                  <a:gd name="connsiteX1" fmla="*/ 0 w 187110"/>
                  <a:gd name="connsiteY1" fmla="*/ 0 h 136080"/>
                  <a:gd name="connsiteX2" fmla="*/ 0 w 187110"/>
                  <a:gd name="connsiteY2" fmla="*/ 125687 h 136080"/>
                  <a:gd name="connsiteX3" fmla="*/ 10393 w 187110"/>
                  <a:gd name="connsiteY3" fmla="*/ 136080 h 136080"/>
                  <a:gd name="connsiteX4" fmla="*/ 10393 w 187110"/>
                  <a:gd name="connsiteY4" fmla="*/ 136080 h 136080"/>
                  <a:gd name="connsiteX5" fmla="*/ 176717 w 187110"/>
                  <a:gd name="connsiteY5" fmla="*/ 136080 h 136080"/>
                  <a:gd name="connsiteX6" fmla="*/ 187110 w 187110"/>
                  <a:gd name="connsiteY6" fmla="*/ 125687 h 136080"/>
                  <a:gd name="connsiteX7" fmla="*/ 187110 w 187110"/>
                  <a:gd name="connsiteY7" fmla="*/ 125687 h 136080"/>
                  <a:gd name="connsiteX8" fmla="*/ 187110 w 187110"/>
                  <a:gd name="connsiteY8" fmla="*/ 79380 h 136080"/>
                  <a:gd name="connsiteX9" fmla="*/ 96390 w 187110"/>
                  <a:gd name="connsiteY9" fmla="*/ 17010 h 136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7110" h="136080">
                    <a:moveTo>
                      <a:pt x="96390" y="17010"/>
                    </a:moveTo>
                    <a:lnTo>
                      <a:pt x="0" y="0"/>
                    </a:lnTo>
                    <a:lnTo>
                      <a:pt x="0" y="125687"/>
                    </a:lnTo>
                    <a:cubicBezTo>
                      <a:pt x="0" y="131427"/>
                      <a:pt x="4653" y="136080"/>
                      <a:pt x="10393" y="136080"/>
                    </a:cubicBezTo>
                    <a:lnTo>
                      <a:pt x="10393" y="136080"/>
                    </a:lnTo>
                    <a:lnTo>
                      <a:pt x="176717" y="136080"/>
                    </a:lnTo>
                    <a:cubicBezTo>
                      <a:pt x="182457" y="136080"/>
                      <a:pt x="187110" y="131427"/>
                      <a:pt x="187110" y="125687"/>
                    </a:cubicBezTo>
                    <a:lnTo>
                      <a:pt x="187110" y="125687"/>
                    </a:lnTo>
                    <a:lnTo>
                      <a:pt x="187110" y="79380"/>
                    </a:lnTo>
                    <a:lnTo>
                      <a:pt x="96390" y="17010"/>
                    </a:lnTo>
                    <a:close/>
                  </a:path>
                </a:pathLst>
              </a:custGeom>
              <a:solidFill>
                <a:srgbClr val="185C37"/>
              </a:soli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03" name="자유형: 도형 202">
                <a:extLst>
                  <a:ext uri="{FF2B5EF4-FFF2-40B4-BE49-F238E27FC236}">
                    <a16:creationId xmlns:a16="http://schemas.microsoft.com/office/drawing/2014/main" id="{F294DEFB-DC00-A531-3D26-40880AA428F0}"/>
                  </a:ext>
                </a:extLst>
              </p:cNvPr>
              <p:cNvSpPr/>
              <p:nvPr/>
            </p:nvSpPr>
            <p:spPr>
              <a:xfrm>
                <a:off x="5540938" y="4698298"/>
                <a:ext cx="187110" cy="130410"/>
              </a:xfrm>
              <a:custGeom>
                <a:avLst/>
                <a:gdLst>
                  <a:gd name="connsiteX0" fmla="*/ 96390 w 187110"/>
                  <a:gd name="connsiteY0" fmla="*/ 0 h 130410"/>
                  <a:gd name="connsiteX1" fmla="*/ 10393 w 187110"/>
                  <a:gd name="connsiteY1" fmla="*/ 0 h 130410"/>
                  <a:gd name="connsiteX2" fmla="*/ 0 w 187110"/>
                  <a:gd name="connsiteY2" fmla="*/ 10393 h 130410"/>
                  <a:gd name="connsiteX3" fmla="*/ 0 w 187110"/>
                  <a:gd name="connsiteY3" fmla="*/ 10393 h 130410"/>
                  <a:gd name="connsiteX4" fmla="*/ 0 w 187110"/>
                  <a:gd name="connsiteY4" fmla="*/ 56700 h 130410"/>
                  <a:gd name="connsiteX5" fmla="*/ 96390 w 187110"/>
                  <a:gd name="connsiteY5" fmla="*/ 113400 h 130410"/>
                  <a:gd name="connsiteX6" fmla="*/ 147420 w 187110"/>
                  <a:gd name="connsiteY6" fmla="*/ 130410 h 130410"/>
                  <a:gd name="connsiteX7" fmla="*/ 187110 w 187110"/>
                  <a:gd name="connsiteY7" fmla="*/ 113400 h 130410"/>
                  <a:gd name="connsiteX8" fmla="*/ 187110 w 187110"/>
                  <a:gd name="connsiteY8" fmla="*/ 56700 h 130410"/>
                  <a:gd name="connsiteX9" fmla="*/ 96390 w 187110"/>
                  <a:gd name="connsiteY9" fmla="*/ 0 h 130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7110" h="130410">
                    <a:moveTo>
                      <a:pt x="96390" y="0"/>
                    </a:moveTo>
                    <a:lnTo>
                      <a:pt x="10393" y="0"/>
                    </a:lnTo>
                    <a:cubicBezTo>
                      <a:pt x="4653" y="0"/>
                      <a:pt x="0" y="4653"/>
                      <a:pt x="0" y="10393"/>
                    </a:cubicBezTo>
                    <a:cubicBezTo>
                      <a:pt x="0" y="10393"/>
                      <a:pt x="0" y="10393"/>
                      <a:pt x="0" y="10393"/>
                    </a:cubicBezTo>
                    <a:lnTo>
                      <a:pt x="0" y="56700"/>
                    </a:lnTo>
                    <a:lnTo>
                      <a:pt x="96390" y="113400"/>
                    </a:lnTo>
                    <a:lnTo>
                      <a:pt x="147420" y="130410"/>
                    </a:lnTo>
                    <a:lnTo>
                      <a:pt x="187110" y="113400"/>
                    </a:lnTo>
                    <a:lnTo>
                      <a:pt x="187110" y="56700"/>
                    </a:lnTo>
                    <a:lnTo>
                      <a:pt x="96390" y="0"/>
                    </a:lnTo>
                    <a:close/>
                  </a:path>
                </a:pathLst>
              </a:custGeom>
              <a:solidFill>
                <a:srgbClr val="21A366"/>
              </a:soli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04" name="자유형: 도형 203">
                <a:extLst>
                  <a:ext uri="{FF2B5EF4-FFF2-40B4-BE49-F238E27FC236}">
                    <a16:creationId xmlns:a16="http://schemas.microsoft.com/office/drawing/2014/main" id="{593B6450-74C1-5113-FE19-AC6AE34173FF}"/>
                  </a:ext>
                </a:extLst>
              </p:cNvPr>
              <p:cNvSpPr/>
              <p:nvPr/>
            </p:nvSpPr>
            <p:spPr>
              <a:xfrm>
                <a:off x="5540938" y="4754998"/>
                <a:ext cx="96390" cy="56700"/>
              </a:xfrm>
              <a:custGeom>
                <a:avLst/>
                <a:gdLst>
                  <a:gd name="connsiteX0" fmla="*/ 0 w 96390"/>
                  <a:gd name="connsiteY0" fmla="*/ 0 h 56700"/>
                  <a:gd name="connsiteX1" fmla="*/ 96390 w 96390"/>
                  <a:gd name="connsiteY1" fmla="*/ 0 h 56700"/>
                  <a:gd name="connsiteX2" fmla="*/ 96390 w 96390"/>
                  <a:gd name="connsiteY2" fmla="*/ 56700 h 56700"/>
                  <a:gd name="connsiteX3" fmla="*/ 0 w 96390"/>
                  <a:gd name="connsiteY3" fmla="*/ 56700 h 56700"/>
                  <a:gd name="connsiteX4" fmla="*/ 0 w 96390"/>
                  <a:gd name="connsiteY4" fmla="*/ 0 h 5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390" h="56700">
                    <a:moveTo>
                      <a:pt x="0" y="0"/>
                    </a:moveTo>
                    <a:lnTo>
                      <a:pt x="96390" y="0"/>
                    </a:lnTo>
                    <a:lnTo>
                      <a:pt x="96390" y="56700"/>
                    </a:lnTo>
                    <a:lnTo>
                      <a:pt x="0" y="567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07C41"/>
              </a:soli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05" name="자유형: 도형 204">
                <a:extLst>
                  <a:ext uri="{FF2B5EF4-FFF2-40B4-BE49-F238E27FC236}">
                    <a16:creationId xmlns:a16="http://schemas.microsoft.com/office/drawing/2014/main" id="{78A04148-CA65-4774-3D23-0D2677E24C05}"/>
                  </a:ext>
                </a:extLst>
              </p:cNvPr>
              <p:cNvSpPr/>
              <p:nvPr/>
            </p:nvSpPr>
            <p:spPr>
              <a:xfrm>
                <a:off x="5540938" y="4743658"/>
                <a:ext cx="79380" cy="141750"/>
              </a:xfrm>
              <a:custGeom>
                <a:avLst/>
                <a:gdLst>
                  <a:gd name="connsiteX0" fmla="*/ 68987 w 79380"/>
                  <a:gd name="connsiteY0" fmla="*/ 0 h 141750"/>
                  <a:gd name="connsiteX1" fmla="*/ 0 w 79380"/>
                  <a:gd name="connsiteY1" fmla="*/ 0 h 141750"/>
                  <a:gd name="connsiteX2" fmla="*/ 0 w 79380"/>
                  <a:gd name="connsiteY2" fmla="*/ 141750 h 141750"/>
                  <a:gd name="connsiteX3" fmla="*/ 68987 w 79380"/>
                  <a:gd name="connsiteY3" fmla="*/ 141750 h 141750"/>
                  <a:gd name="connsiteX4" fmla="*/ 79380 w 79380"/>
                  <a:gd name="connsiteY4" fmla="*/ 131357 h 141750"/>
                  <a:gd name="connsiteX5" fmla="*/ 79380 w 79380"/>
                  <a:gd name="connsiteY5" fmla="*/ 10393 h 141750"/>
                  <a:gd name="connsiteX6" fmla="*/ 68987 w 79380"/>
                  <a:gd name="connsiteY6" fmla="*/ 0 h 14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380" h="141750">
                    <a:moveTo>
                      <a:pt x="68987" y="0"/>
                    </a:moveTo>
                    <a:lnTo>
                      <a:pt x="0" y="0"/>
                    </a:lnTo>
                    <a:lnTo>
                      <a:pt x="0" y="141750"/>
                    </a:lnTo>
                    <a:lnTo>
                      <a:pt x="68987" y="141750"/>
                    </a:lnTo>
                    <a:cubicBezTo>
                      <a:pt x="74720" y="141731"/>
                      <a:pt x="79361" y="137089"/>
                      <a:pt x="79380" y="131357"/>
                    </a:cubicBezTo>
                    <a:lnTo>
                      <a:pt x="79380" y="10393"/>
                    </a:lnTo>
                    <a:cubicBezTo>
                      <a:pt x="79361" y="4661"/>
                      <a:pt x="74720" y="19"/>
                      <a:pt x="68987" y="0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06" name="자유형: 도형 205">
                <a:extLst>
                  <a:ext uri="{FF2B5EF4-FFF2-40B4-BE49-F238E27FC236}">
                    <a16:creationId xmlns:a16="http://schemas.microsoft.com/office/drawing/2014/main" id="{81CA2B44-BF12-04FA-D3D5-D57869B413E5}"/>
                  </a:ext>
                </a:extLst>
              </p:cNvPr>
              <p:cNvSpPr/>
              <p:nvPr/>
            </p:nvSpPr>
            <p:spPr>
              <a:xfrm>
                <a:off x="5540938" y="4749328"/>
                <a:ext cx="73710" cy="141750"/>
              </a:xfrm>
              <a:custGeom>
                <a:avLst/>
                <a:gdLst>
                  <a:gd name="connsiteX0" fmla="*/ 63317 w 73710"/>
                  <a:gd name="connsiteY0" fmla="*/ 0 h 141750"/>
                  <a:gd name="connsiteX1" fmla="*/ 0 w 73710"/>
                  <a:gd name="connsiteY1" fmla="*/ 0 h 141750"/>
                  <a:gd name="connsiteX2" fmla="*/ 0 w 73710"/>
                  <a:gd name="connsiteY2" fmla="*/ 141750 h 141750"/>
                  <a:gd name="connsiteX3" fmla="*/ 63317 w 73710"/>
                  <a:gd name="connsiteY3" fmla="*/ 141750 h 141750"/>
                  <a:gd name="connsiteX4" fmla="*/ 73710 w 73710"/>
                  <a:gd name="connsiteY4" fmla="*/ 131357 h 141750"/>
                  <a:gd name="connsiteX5" fmla="*/ 73710 w 73710"/>
                  <a:gd name="connsiteY5" fmla="*/ 10393 h 141750"/>
                  <a:gd name="connsiteX6" fmla="*/ 63317 w 73710"/>
                  <a:gd name="connsiteY6" fmla="*/ 0 h 14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710" h="141750">
                    <a:moveTo>
                      <a:pt x="63317" y="0"/>
                    </a:moveTo>
                    <a:lnTo>
                      <a:pt x="0" y="0"/>
                    </a:lnTo>
                    <a:lnTo>
                      <a:pt x="0" y="141750"/>
                    </a:lnTo>
                    <a:lnTo>
                      <a:pt x="63317" y="141750"/>
                    </a:lnTo>
                    <a:cubicBezTo>
                      <a:pt x="69050" y="141731"/>
                      <a:pt x="73691" y="137089"/>
                      <a:pt x="73710" y="131357"/>
                    </a:cubicBezTo>
                    <a:lnTo>
                      <a:pt x="73710" y="10393"/>
                    </a:lnTo>
                    <a:cubicBezTo>
                      <a:pt x="73691" y="4661"/>
                      <a:pt x="69050" y="19"/>
                      <a:pt x="63317" y="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07" name="자유형: 도형 206">
                <a:extLst>
                  <a:ext uri="{FF2B5EF4-FFF2-40B4-BE49-F238E27FC236}">
                    <a16:creationId xmlns:a16="http://schemas.microsoft.com/office/drawing/2014/main" id="{94C7A9CC-7BD3-C035-C04F-788989B002E3}"/>
                  </a:ext>
                </a:extLst>
              </p:cNvPr>
              <p:cNvSpPr/>
              <p:nvPr/>
            </p:nvSpPr>
            <p:spPr>
              <a:xfrm>
                <a:off x="5540938" y="4749328"/>
                <a:ext cx="73710" cy="130410"/>
              </a:xfrm>
              <a:custGeom>
                <a:avLst/>
                <a:gdLst>
                  <a:gd name="connsiteX0" fmla="*/ 63317 w 73710"/>
                  <a:gd name="connsiteY0" fmla="*/ 0 h 130410"/>
                  <a:gd name="connsiteX1" fmla="*/ 0 w 73710"/>
                  <a:gd name="connsiteY1" fmla="*/ 0 h 130410"/>
                  <a:gd name="connsiteX2" fmla="*/ 0 w 73710"/>
                  <a:gd name="connsiteY2" fmla="*/ 130410 h 130410"/>
                  <a:gd name="connsiteX3" fmla="*/ 63317 w 73710"/>
                  <a:gd name="connsiteY3" fmla="*/ 130410 h 130410"/>
                  <a:gd name="connsiteX4" fmla="*/ 73710 w 73710"/>
                  <a:gd name="connsiteY4" fmla="*/ 120017 h 130410"/>
                  <a:gd name="connsiteX5" fmla="*/ 73710 w 73710"/>
                  <a:gd name="connsiteY5" fmla="*/ 10393 h 130410"/>
                  <a:gd name="connsiteX6" fmla="*/ 63317 w 73710"/>
                  <a:gd name="connsiteY6" fmla="*/ 0 h 130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710" h="130410">
                    <a:moveTo>
                      <a:pt x="63317" y="0"/>
                    </a:moveTo>
                    <a:lnTo>
                      <a:pt x="0" y="0"/>
                    </a:lnTo>
                    <a:lnTo>
                      <a:pt x="0" y="130410"/>
                    </a:lnTo>
                    <a:lnTo>
                      <a:pt x="63317" y="130410"/>
                    </a:lnTo>
                    <a:cubicBezTo>
                      <a:pt x="69050" y="130391"/>
                      <a:pt x="73691" y="125749"/>
                      <a:pt x="73710" y="120017"/>
                    </a:cubicBezTo>
                    <a:lnTo>
                      <a:pt x="73710" y="10393"/>
                    </a:lnTo>
                    <a:cubicBezTo>
                      <a:pt x="73691" y="4661"/>
                      <a:pt x="69050" y="19"/>
                      <a:pt x="63317" y="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08" name="자유형: 도형 207">
                <a:extLst>
                  <a:ext uri="{FF2B5EF4-FFF2-40B4-BE49-F238E27FC236}">
                    <a16:creationId xmlns:a16="http://schemas.microsoft.com/office/drawing/2014/main" id="{4ADA5936-5983-E3D8-D9DB-5A88AD9A14BC}"/>
                  </a:ext>
                </a:extLst>
              </p:cNvPr>
              <p:cNvSpPr/>
              <p:nvPr/>
            </p:nvSpPr>
            <p:spPr>
              <a:xfrm>
                <a:off x="5540938" y="4749328"/>
                <a:ext cx="68040" cy="130410"/>
              </a:xfrm>
              <a:custGeom>
                <a:avLst/>
                <a:gdLst>
                  <a:gd name="connsiteX0" fmla="*/ 57647 w 68040"/>
                  <a:gd name="connsiteY0" fmla="*/ 0 h 130410"/>
                  <a:gd name="connsiteX1" fmla="*/ 0 w 68040"/>
                  <a:gd name="connsiteY1" fmla="*/ 0 h 130410"/>
                  <a:gd name="connsiteX2" fmla="*/ 0 w 68040"/>
                  <a:gd name="connsiteY2" fmla="*/ 130410 h 130410"/>
                  <a:gd name="connsiteX3" fmla="*/ 57647 w 68040"/>
                  <a:gd name="connsiteY3" fmla="*/ 130410 h 130410"/>
                  <a:gd name="connsiteX4" fmla="*/ 68040 w 68040"/>
                  <a:gd name="connsiteY4" fmla="*/ 120017 h 130410"/>
                  <a:gd name="connsiteX5" fmla="*/ 68040 w 68040"/>
                  <a:gd name="connsiteY5" fmla="*/ 10393 h 130410"/>
                  <a:gd name="connsiteX6" fmla="*/ 57647 w 68040"/>
                  <a:gd name="connsiteY6" fmla="*/ 0 h 130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8040" h="130410">
                    <a:moveTo>
                      <a:pt x="57647" y="0"/>
                    </a:moveTo>
                    <a:lnTo>
                      <a:pt x="0" y="0"/>
                    </a:lnTo>
                    <a:lnTo>
                      <a:pt x="0" y="130410"/>
                    </a:lnTo>
                    <a:lnTo>
                      <a:pt x="57647" y="130410"/>
                    </a:lnTo>
                    <a:cubicBezTo>
                      <a:pt x="63380" y="130391"/>
                      <a:pt x="68021" y="125749"/>
                      <a:pt x="68040" y="120017"/>
                    </a:cubicBezTo>
                    <a:lnTo>
                      <a:pt x="68040" y="10393"/>
                    </a:lnTo>
                    <a:cubicBezTo>
                      <a:pt x="68021" y="4661"/>
                      <a:pt x="63380" y="19"/>
                      <a:pt x="57647" y="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09" name="자유형: 도형 208">
                <a:extLst>
                  <a:ext uri="{FF2B5EF4-FFF2-40B4-BE49-F238E27FC236}">
                    <a16:creationId xmlns:a16="http://schemas.microsoft.com/office/drawing/2014/main" id="{DB1243EC-CF37-BF74-0D75-A2FBD4D81283}"/>
                  </a:ext>
                </a:extLst>
              </p:cNvPr>
              <p:cNvSpPr/>
              <p:nvPr/>
            </p:nvSpPr>
            <p:spPr>
              <a:xfrm>
                <a:off x="5484238" y="4749328"/>
                <a:ext cx="124740" cy="124740"/>
              </a:xfrm>
              <a:custGeom>
                <a:avLst/>
                <a:gdLst>
                  <a:gd name="connsiteX0" fmla="*/ 10393 w 124740"/>
                  <a:gd name="connsiteY0" fmla="*/ 0 h 124740"/>
                  <a:gd name="connsiteX1" fmla="*/ 114347 w 124740"/>
                  <a:gd name="connsiteY1" fmla="*/ 0 h 124740"/>
                  <a:gd name="connsiteX2" fmla="*/ 124740 w 124740"/>
                  <a:gd name="connsiteY2" fmla="*/ 10393 h 124740"/>
                  <a:gd name="connsiteX3" fmla="*/ 124740 w 124740"/>
                  <a:gd name="connsiteY3" fmla="*/ 114347 h 124740"/>
                  <a:gd name="connsiteX4" fmla="*/ 114347 w 124740"/>
                  <a:gd name="connsiteY4" fmla="*/ 124740 h 124740"/>
                  <a:gd name="connsiteX5" fmla="*/ 10393 w 124740"/>
                  <a:gd name="connsiteY5" fmla="*/ 124740 h 124740"/>
                  <a:gd name="connsiteX6" fmla="*/ 0 w 124740"/>
                  <a:gd name="connsiteY6" fmla="*/ 114347 h 124740"/>
                  <a:gd name="connsiteX7" fmla="*/ 0 w 124740"/>
                  <a:gd name="connsiteY7" fmla="*/ 10393 h 124740"/>
                  <a:gd name="connsiteX8" fmla="*/ 10393 w 124740"/>
                  <a:gd name="connsiteY8" fmla="*/ 0 h 124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740" h="124740">
                    <a:moveTo>
                      <a:pt x="10393" y="0"/>
                    </a:moveTo>
                    <a:lnTo>
                      <a:pt x="114347" y="0"/>
                    </a:lnTo>
                    <a:cubicBezTo>
                      <a:pt x="120087" y="0"/>
                      <a:pt x="124740" y="4653"/>
                      <a:pt x="124740" y="10393"/>
                    </a:cubicBezTo>
                    <a:lnTo>
                      <a:pt x="124740" y="114347"/>
                    </a:lnTo>
                    <a:cubicBezTo>
                      <a:pt x="124740" y="120087"/>
                      <a:pt x="120087" y="124740"/>
                      <a:pt x="114347" y="124740"/>
                    </a:cubicBezTo>
                    <a:lnTo>
                      <a:pt x="10393" y="124740"/>
                    </a:lnTo>
                    <a:cubicBezTo>
                      <a:pt x="4653" y="124740"/>
                      <a:pt x="0" y="120087"/>
                      <a:pt x="0" y="114347"/>
                    </a:cubicBezTo>
                    <a:lnTo>
                      <a:pt x="0" y="10393"/>
                    </a:lnTo>
                    <a:cubicBezTo>
                      <a:pt x="0" y="4653"/>
                      <a:pt x="4653" y="0"/>
                      <a:pt x="1039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18884F"/>
                  </a:gs>
                  <a:gs pos="50000">
                    <a:srgbClr val="117E43"/>
                  </a:gs>
                  <a:gs pos="100000">
                    <a:srgbClr val="0B6631"/>
                  </a:gs>
                </a:gsLst>
                <a:lin ang="3599921" scaled="1"/>
              </a:gra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10" name="자유형: 도형 209">
                <a:extLst>
                  <a:ext uri="{FF2B5EF4-FFF2-40B4-BE49-F238E27FC236}">
                    <a16:creationId xmlns:a16="http://schemas.microsoft.com/office/drawing/2014/main" id="{C87511EE-0F91-0D1C-2452-E821AF69EA5F}"/>
                  </a:ext>
                </a:extLst>
              </p:cNvPr>
              <p:cNvSpPr/>
              <p:nvPr/>
            </p:nvSpPr>
            <p:spPr>
              <a:xfrm>
                <a:off x="5516426" y="4777910"/>
                <a:ext cx="60362" cy="67569"/>
              </a:xfrm>
              <a:custGeom>
                <a:avLst/>
                <a:gdLst>
                  <a:gd name="connsiteX0" fmla="*/ 0 w 60362"/>
                  <a:gd name="connsiteY0" fmla="*/ 67569 h 67569"/>
                  <a:gd name="connsiteX1" fmla="*/ 21864 w 60362"/>
                  <a:gd name="connsiteY1" fmla="*/ 33691 h 67569"/>
                  <a:gd name="connsiteX2" fmla="*/ 1831 w 60362"/>
                  <a:gd name="connsiteY2" fmla="*/ 0 h 67569"/>
                  <a:gd name="connsiteX3" fmla="*/ 17946 w 60362"/>
                  <a:gd name="connsiteY3" fmla="*/ 0 h 67569"/>
                  <a:gd name="connsiteX4" fmla="*/ 28877 w 60362"/>
                  <a:gd name="connsiteY4" fmla="*/ 21546 h 67569"/>
                  <a:gd name="connsiteX5" fmla="*/ 30953 w 60362"/>
                  <a:gd name="connsiteY5" fmla="*/ 26116 h 67569"/>
                  <a:gd name="connsiteX6" fmla="*/ 31094 w 60362"/>
                  <a:gd name="connsiteY6" fmla="*/ 26116 h 67569"/>
                  <a:gd name="connsiteX7" fmla="*/ 33362 w 60362"/>
                  <a:gd name="connsiteY7" fmla="*/ 21359 h 67569"/>
                  <a:gd name="connsiteX8" fmla="*/ 45048 w 60362"/>
                  <a:gd name="connsiteY8" fmla="*/ 11 h 67569"/>
                  <a:gd name="connsiteX9" fmla="*/ 59841 w 60362"/>
                  <a:gd name="connsiteY9" fmla="*/ 11 h 67569"/>
                  <a:gd name="connsiteX10" fmla="*/ 39299 w 60362"/>
                  <a:gd name="connsiteY10" fmla="*/ 33504 h 67569"/>
                  <a:gd name="connsiteX11" fmla="*/ 60363 w 60362"/>
                  <a:gd name="connsiteY11" fmla="*/ 67569 h 67569"/>
                  <a:gd name="connsiteX12" fmla="*/ 44623 w 60362"/>
                  <a:gd name="connsiteY12" fmla="*/ 67569 h 67569"/>
                  <a:gd name="connsiteX13" fmla="*/ 31996 w 60362"/>
                  <a:gd name="connsiteY13" fmla="*/ 43920 h 67569"/>
                  <a:gd name="connsiteX14" fmla="*/ 30488 w 60362"/>
                  <a:gd name="connsiteY14" fmla="*/ 40762 h 67569"/>
                  <a:gd name="connsiteX15" fmla="*/ 30301 w 60362"/>
                  <a:gd name="connsiteY15" fmla="*/ 40762 h 67569"/>
                  <a:gd name="connsiteX16" fmla="*/ 28838 w 60362"/>
                  <a:gd name="connsiteY16" fmla="*/ 43823 h 67569"/>
                  <a:gd name="connsiteX17" fmla="*/ 15836 w 60362"/>
                  <a:gd name="connsiteY17" fmla="*/ 67569 h 67569"/>
                  <a:gd name="connsiteX18" fmla="*/ 0 w 60362"/>
                  <a:gd name="connsiteY18" fmla="*/ 67569 h 67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0362" h="67569">
                    <a:moveTo>
                      <a:pt x="0" y="67569"/>
                    </a:moveTo>
                    <a:lnTo>
                      <a:pt x="21864" y="33691"/>
                    </a:lnTo>
                    <a:lnTo>
                      <a:pt x="1831" y="0"/>
                    </a:lnTo>
                    <a:lnTo>
                      <a:pt x="17946" y="0"/>
                    </a:lnTo>
                    <a:lnTo>
                      <a:pt x="28877" y="21546"/>
                    </a:lnTo>
                    <a:cubicBezTo>
                      <a:pt x="29887" y="23593"/>
                      <a:pt x="30578" y="25112"/>
                      <a:pt x="30953" y="26116"/>
                    </a:cubicBezTo>
                    <a:lnTo>
                      <a:pt x="31094" y="26116"/>
                    </a:lnTo>
                    <a:cubicBezTo>
                      <a:pt x="31813" y="24483"/>
                      <a:pt x="32569" y="22897"/>
                      <a:pt x="33362" y="21359"/>
                    </a:cubicBezTo>
                    <a:lnTo>
                      <a:pt x="45048" y="11"/>
                    </a:lnTo>
                    <a:lnTo>
                      <a:pt x="59841" y="11"/>
                    </a:lnTo>
                    <a:lnTo>
                      <a:pt x="39299" y="33504"/>
                    </a:lnTo>
                    <a:lnTo>
                      <a:pt x="60363" y="67569"/>
                    </a:lnTo>
                    <a:lnTo>
                      <a:pt x="44623" y="67569"/>
                    </a:lnTo>
                    <a:lnTo>
                      <a:pt x="31996" y="43920"/>
                    </a:lnTo>
                    <a:cubicBezTo>
                      <a:pt x="31401" y="42914"/>
                      <a:pt x="30896" y="41857"/>
                      <a:pt x="30488" y="40762"/>
                    </a:cubicBezTo>
                    <a:lnTo>
                      <a:pt x="30301" y="40762"/>
                    </a:lnTo>
                    <a:cubicBezTo>
                      <a:pt x="29931" y="41834"/>
                      <a:pt x="29440" y="42862"/>
                      <a:pt x="28838" y="43823"/>
                    </a:cubicBezTo>
                    <a:lnTo>
                      <a:pt x="15836" y="67569"/>
                    </a:lnTo>
                    <a:lnTo>
                      <a:pt x="0" y="67569"/>
                    </a:lnTo>
                    <a:close/>
                  </a:path>
                </a:pathLst>
              </a:custGeom>
              <a:solidFill>
                <a:srgbClr val="FFFFFF"/>
              </a:soli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11" name="자유형: 도형 210">
                <a:extLst>
                  <a:ext uri="{FF2B5EF4-FFF2-40B4-BE49-F238E27FC236}">
                    <a16:creationId xmlns:a16="http://schemas.microsoft.com/office/drawing/2014/main" id="{50A9C571-BF69-7A52-ADE6-CC9B566435FD}"/>
                  </a:ext>
                </a:extLst>
              </p:cNvPr>
              <p:cNvSpPr/>
              <p:nvPr/>
            </p:nvSpPr>
            <p:spPr>
              <a:xfrm>
                <a:off x="5637328" y="4698298"/>
                <a:ext cx="90720" cy="56700"/>
              </a:xfrm>
              <a:custGeom>
                <a:avLst/>
                <a:gdLst>
                  <a:gd name="connsiteX0" fmla="*/ 80327 w 90720"/>
                  <a:gd name="connsiteY0" fmla="*/ 0 h 56700"/>
                  <a:gd name="connsiteX1" fmla="*/ 0 w 90720"/>
                  <a:gd name="connsiteY1" fmla="*/ 0 h 56700"/>
                  <a:gd name="connsiteX2" fmla="*/ 0 w 90720"/>
                  <a:gd name="connsiteY2" fmla="*/ 56700 h 56700"/>
                  <a:gd name="connsiteX3" fmla="*/ 90720 w 90720"/>
                  <a:gd name="connsiteY3" fmla="*/ 56700 h 56700"/>
                  <a:gd name="connsiteX4" fmla="*/ 90720 w 90720"/>
                  <a:gd name="connsiteY4" fmla="*/ 10393 h 56700"/>
                  <a:gd name="connsiteX5" fmla="*/ 80327 w 90720"/>
                  <a:gd name="connsiteY5" fmla="*/ 0 h 56700"/>
                  <a:gd name="connsiteX6" fmla="*/ 80327 w 90720"/>
                  <a:gd name="connsiteY6" fmla="*/ 0 h 5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720" h="56700">
                    <a:moveTo>
                      <a:pt x="80327" y="0"/>
                    </a:moveTo>
                    <a:lnTo>
                      <a:pt x="0" y="0"/>
                    </a:lnTo>
                    <a:lnTo>
                      <a:pt x="0" y="56700"/>
                    </a:lnTo>
                    <a:lnTo>
                      <a:pt x="90720" y="56700"/>
                    </a:lnTo>
                    <a:lnTo>
                      <a:pt x="90720" y="10393"/>
                    </a:lnTo>
                    <a:cubicBezTo>
                      <a:pt x="90720" y="4653"/>
                      <a:pt x="86067" y="0"/>
                      <a:pt x="80327" y="0"/>
                    </a:cubicBezTo>
                    <a:lnTo>
                      <a:pt x="80327" y="0"/>
                    </a:lnTo>
                    <a:close/>
                  </a:path>
                </a:pathLst>
              </a:custGeom>
              <a:solidFill>
                <a:srgbClr val="33C481"/>
              </a:soli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12" name="자유형: 도형 211">
                <a:extLst>
                  <a:ext uri="{FF2B5EF4-FFF2-40B4-BE49-F238E27FC236}">
                    <a16:creationId xmlns:a16="http://schemas.microsoft.com/office/drawing/2014/main" id="{887A5EBC-244E-123A-D559-0E8AC5FE7884}"/>
                  </a:ext>
                </a:extLst>
              </p:cNvPr>
              <p:cNvSpPr/>
              <p:nvPr/>
            </p:nvSpPr>
            <p:spPr>
              <a:xfrm>
                <a:off x="5637328" y="4811698"/>
                <a:ext cx="90720" cy="56700"/>
              </a:xfrm>
              <a:custGeom>
                <a:avLst/>
                <a:gdLst>
                  <a:gd name="connsiteX0" fmla="*/ 0 w 90720"/>
                  <a:gd name="connsiteY0" fmla="*/ 0 h 56700"/>
                  <a:gd name="connsiteX1" fmla="*/ 90720 w 90720"/>
                  <a:gd name="connsiteY1" fmla="*/ 0 h 56700"/>
                  <a:gd name="connsiteX2" fmla="*/ 90720 w 90720"/>
                  <a:gd name="connsiteY2" fmla="*/ 56700 h 56700"/>
                  <a:gd name="connsiteX3" fmla="*/ 0 w 90720"/>
                  <a:gd name="connsiteY3" fmla="*/ 56700 h 56700"/>
                  <a:gd name="connsiteX4" fmla="*/ 0 w 90720"/>
                  <a:gd name="connsiteY4" fmla="*/ 0 h 5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720" h="56700">
                    <a:moveTo>
                      <a:pt x="0" y="0"/>
                    </a:moveTo>
                    <a:lnTo>
                      <a:pt x="90720" y="0"/>
                    </a:lnTo>
                    <a:lnTo>
                      <a:pt x="90720" y="56700"/>
                    </a:lnTo>
                    <a:lnTo>
                      <a:pt x="0" y="567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07C41"/>
              </a:soli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08386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9E6AAE-7036-1229-B75D-58CCA6600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3533C46-367F-2043-8F8F-92C2B0724D71}"/>
              </a:ext>
            </a:extLst>
          </p:cNvPr>
          <p:cNvGrpSpPr/>
          <p:nvPr/>
        </p:nvGrpSpPr>
        <p:grpSpPr>
          <a:xfrm>
            <a:off x="189000" y="348783"/>
            <a:ext cx="6480000" cy="2836378"/>
            <a:chOff x="189000" y="348783"/>
            <a:chExt cx="6480000" cy="2836378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15631C97-6C2D-D1DC-A520-6C3393DDC9D1}"/>
                </a:ext>
              </a:extLst>
            </p:cNvPr>
            <p:cNvSpPr/>
            <p:nvPr/>
          </p:nvSpPr>
          <p:spPr>
            <a:xfrm>
              <a:off x="189000" y="348783"/>
              <a:ext cx="6480000" cy="28363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FD1A5B68-743A-CA53-ABA7-EFD3E0609238}"/>
                </a:ext>
              </a:extLst>
            </p:cNvPr>
            <p:cNvSpPr/>
            <p:nvPr/>
          </p:nvSpPr>
          <p:spPr>
            <a:xfrm>
              <a:off x="189000" y="348783"/>
              <a:ext cx="1665784" cy="28363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5C156E1-0D6F-22F1-84D5-369DEB67E9FB}"/>
                </a:ext>
              </a:extLst>
            </p:cNvPr>
            <p:cNvSpPr txBox="1"/>
            <p:nvPr/>
          </p:nvSpPr>
          <p:spPr>
            <a:xfrm>
              <a:off x="253859" y="533227"/>
              <a:ext cx="1149354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Esteria 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(3</a:t>
              </a:r>
              <a:r>
                <a:rPr lang="ko-KR" altLang="en-US" sz="1000" dirty="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인팀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/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팀장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)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3B3CC59-0A7E-166C-95AF-A5B643F47455}"/>
                </a:ext>
              </a:extLst>
            </p:cNvPr>
            <p:cNvSpPr txBox="1"/>
            <p:nvPr/>
          </p:nvSpPr>
          <p:spPr>
            <a:xfrm>
              <a:off x="253859" y="687115"/>
              <a:ext cx="1293624" cy="317894"/>
            </a:xfrm>
            <a:prstGeom prst="rect">
              <a:avLst/>
            </a:prstGeom>
            <a:noFill/>
          </p:spPr>
          <p:txBody>
            <a:bodyPr wrap="none" lIns="0" tIns="40500" rIns="0" bIns="0" rtlCol="0" anchor="t">
              <a:spAutoFit/>
            </a:bodyPr>
            <a:lstStyle/>
            <a:p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2024.03.11 ~ 2024.03.25</a:t>
              </a:r>
            </a:p>
            <a:p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(</a:t>
              </a:r>
              <a:r>
                <a: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국비 교육 </a:t>
              </a:r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/ </a:t>
              </a:r>
              <a:r>
                <a: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기획</a:t>
              </a:r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)</a:t>
              </a: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7D1327BC-B6E0-7CEA-4F4E-FBBF5AA91EE6}"/>
                </a:ext>
              </a:extLst>
            </p:cNvPr>
            <p:cNvGrpSpPr/>
            <p:nvPr/>
          </p:nvGrpSpPr>
          <p:grpSpPr>
            <a:xfrm>
              <a:off x="2061031" y="469860"/>
              <a:ext cx="2071080" cy="1356671"/>
              <a:chOff x="1568943" y="653746"/>
              <a:chExt cx="3681917" cy="2411860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8ACAF53-776D-FB7E-4CE5-119157094FED}"/>
                  </a:ext>
                </a:extLst>
              </p:cNvPr>
              <p:cNvSpPr txBox="1"/>
              <p:nvPr/>
            </p:nvSpPr>
            <p:spPr>
              <a:xfrm>
                <a:off x="1568943" y="653746"/>
                <a:ext cx="957526" cy="24622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[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게임 소개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] </a:t>
                </a:r>
                <a:endPara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34038FC-BF91-E2A0-6125-84840E20BA11}"/>
                  </a:ext>
                </a:extLst>
              </p:cNvPr>
              <p:cNvSpPr txBox="1"/>
              <p:nvPr/>
            </p:nvSpPr>
            <p:spPr>
              <a:xfrm>
                <a:off x="1568943" y="945618"/>
                <a:ext cx="3681917" cy="2119988"/>
              </a:xfrm>
              <a:prstGeom prst="rect">
                <a:avLst/>
              </a:prstGeom>
              <a:noFill/>
            </p:spPr>
            <p:txBody>
              <a:bodyPr wrap="none" lIns="0" tIns="40500" rIns="0" bIns="0" rtlCol="0" anchor="t">
                <a:spAutoFit/>
              </a:bodyPr>
              <a:lstStyle/>
              <a:p>
                <a:pPr>
                  <a:spcAft>
                    <a:spcPts val="450"/>
                  </a:spcAft>
                </a:pPr>
                <a:r>
                  <a:rPr lang="ko-KR" altLang="en-US" sz="900" i="1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어둠에 잠식된 </a:t>
                </a:r>
                <a:r>
                  <a:rPr lang="ko-KR" altLang="en-US" sz="900" i="1" dirty="0" err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이세계</a:t>
                </a:r>
                <a:r>
                  <a:rPr lang="ko-KR" altLang="en-US" sz="900" i="1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‘</a:t>
                </a:r>
                <a:r>
                  <a:rPr lang="ko-KR" altLang="en-US" sz="900" i="1" dirty="0" err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에스테리아’를</a:t>
                </a:r>
                <a:r>
                  <a:rPr lang="ko-KR" altLang="en-US" sz="900" i="1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정화하라</a:t>
                </a:r>
                <a:r>
                  <a:rPr lang="en-US" altLang="ko-KR" sz="900" i="1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.</a:t>
                </a: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 err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게임명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: Esteria</a:t>
                </a: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장르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: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오픈월드 어드벤처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RPG</a:t>
                </a: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시점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: 3D </a:t>
                </a:r>
                <a:r>
                  <a:rPr lang="ko-KR" altLang="en-US" sz="900" dirty="0" err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백뷰</a:t>
                </a:r>
                <a:endPara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컨셉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: </a:t>
                </a:r>
                <a:r>
                  <a:rPr lang="ko-KR" altLang="en-US" sz="900" dirty="0" err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카툰풍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디자인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,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어두운 분위기</a:t>
                </a:r>
                <a:endPara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특징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: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몬스터 정화 시 더 많은 보상 획득</a:t>
                </a: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5EDA45C3-F1E8-4D18-627C-2CA50BF0D89A}"/>
                </a:ext>
              </a:extLst>
            </p:cNvPr>
            <p:cNvGrpSpPr/>
            <p:nvPr/>
          </p:nvGrpSpPr>
          <p:grpSpPr>
            <a:xfrm>
              <a:off x="2061031" y="2045251"/>
              <a:ext cx="1639551" cy="966882"/>
              <a:chOff x="1568943" y="1626154"/>
              <a:chExt cx="2914754" cy="1718904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7F07082-77B5-714A-31A4-62D8E102952D}"/>
                  </a:ext>
                </a:extLst>
              </p:cNvPr>
              <p:cNvSpPr txBox="1"/>
              <p:nvPr/>
            </p:nvSpPr>
            <p:spPr>
              <a:xfrm>
                <a:off x="1568943" y="1626154"/>
                <a:ext cx="90908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[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주요 업무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]</a:t>
                </a:r>
                <a:endPara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E03F7F8-9677-5352-4ADB-157A434B916A}"/>
                  </a:ext>
                </a:extLst>
              </p:cNvPr>
              <p:cNvSpPr txBox="1"/>
              <p:nvPr/>
            </p:nvSpPr>
            <p:spPr>
              <a:xfrm>
                <a:off x="1568943" y="1945493"/>
                <a:ext cx="2914754" cy="1399565"/>
              </a:xfrm>
              <a:prstGeom prst="rect">
                <a:avLst/>
              </a:prstGeom>
              <a:noFill/>
            </p:spPr>
            <p:txBody>
              <a:bodyPr wrap="none" lIns="0" tIns="40500" rIns="0" bIns="0" rtlCol="0" anchor="t">
                <a:spAutoFit/>
              </a:bodyPr>
              <a:lstStyle/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GDD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: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문서 취합 후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GDD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작성</a:t>
                </a:r>
                <a:endPara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세계관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: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세력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,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주요 인물 갈등 구조</a:t>
                </a:r>
                <a:endPara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컨셉 및 설정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: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스킬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,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캐릭터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,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아이템</a:t>
                </a:r>
                <a:endPara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기타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: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전투 흐름 예시도</a:t>
                </a:r>
                <a:endPara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</p:grp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2A194CAB-28A1-4BCC-65EE-7042B33DE103}"/>
                </a:ext>
              </a:extLst>
            </p:cNvPr>
            <p:cNvCxnSpPr>
              <a:cxnSpLocks/>
            </p:cNvCxnSpPr>
            <p:nvPr/>
          </p:nvCxnSpPr>
          <p:spPr>
            <a:xfrm>
              <a:off x="2061031" y="1928357"/>
              <a:ext cx="4241293" cy="0"/>
            </a:xfrm>
            <a:prstGeom prst="line">
              <a:avLst/>
            </a:prstGeom>
            <a:ln w="3175">
              <a:solidFill>
                <a:srgbClr val="DEDED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49707CD-3959-9557-299D-4C2E2701C858}"/>
                </a:ext>
              </a:extLst>
            </p:cNvPr>
            <p:cNvSpPr txBox="1"/>
            <p:nvPr/>
          </p:nvSpPr>
          <p:spPr>
            <a:xfrm>
              <a:off x="253859" y="1005009"/>
              <a:ext cx="1122102" cy="283906"/>
            </a:xfrm>
            <a:prstGeom prst="rect">
              <a:avLst/>
            </a:prstGeom>
            <a:noFill/>
          </p:spPr>
          <p:txBody>
            <a:bodyPr wrap="none" lIns="0" tIns="144000" rIns="0" bIns="0" rtlCol="0" anchor="t">
              <a:spAutoFit/>
            </a:bodyPr>
            <a:lstStyle/>
            <a:p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  <a:hlinkClick r:id="rId2"/>
                </a:rPr>
                <a:t>[</a:t>
              </a:r>
              <a:r>
                <a: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  <a:hlinkClick r:id="rId2"/>
                </a:rPr>
                <a:t>포트폴리오 페이지 링크</a:t>
              </a:r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  <a:hlinkClick r:id="rId2"/>
                </a:rPr>
                <a:t>]</a:t>
              </a:r>
              <a:endParaRPr lang="en-US" altLang="ko-KR" sz="9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3C9E14-4919-188B-5E18-30FFECE3FD25}"/>
              </a:ext>
            </a:extLst>
          </p:cNvPr>
          <p:cNvSpPr/>
          <p:nvPr/>
        </p:nvSpPr>
        <p:spPr>
          <a:xfrm>
            <a:off x="189000" y="3439225"/>
            <a:ext cx="6480000" cy="1096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D512C7-256E-9F47-BFC1-BEDC5B069C41}"/>
              </a:ext>
            </a:extLst>
          </p:cNvPr>
          <p:cNvSpPr/>
          <p:nvPr/>
        </p:nvSpPr>
        <p:spPr>
          <a:xfrm>
            <a:off x="189000" y="3439224"/>
            <a:ext cx="1665784" cy="1096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043AB3-F191-0961-9C1B-813358850AAF}"/>
              </a:ext>
            </a:extLst>
          </p:cNvPr>
          <p:cNvSpPr txBox="1"/>
          <p:nvPr/>
        </p:nvSpPr>
        <p:spPr>
          <a:xfrm>
            <a:off x="253859" y="3623668"/>
            <a:ext cx="945772" cy="307777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ko-KR" altLang="en-US" sz="1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대학교에서 진행한 </a:t>
            </a:r>
            <a:endParaRPr lang="en-US" altLang="ko-KR" sz="10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r>
              <a:rPr lang="ko-KR" altLang="en-US" sz="1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팀 프로젝트 요약</a:t>
            </a:r>
            <a:endParaRPr lang="en-US" altLang="ko-KR" sz="10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961721-B4CC-2A12-8FA6-01A9AF45BAAD}"/>
              </a:ext>
            </a:extLst>
          </p:cNvPr>
          <p:cNvSpPr txBox="1"/>
          <p:nvPr/>
        </p:nvSpPr>
        <p:spPr>
          <a:xfrm>
            <a:off x="253859" y="3931445"/>
            <a:ext cx="570669" cy="179395"/>
          </a:xfrm>
          <a:prstGeom prst="rect">
            <a:avLst/>
          </a:prstGeom>
          <a:noFill/>
        </p:spPr>
        <p:txBody>
          <a:bodyPr wrap="none" lIns="0" tIns="40500" rIns="0" bIns="0" rtlCol="0" anchor="t">
            <a:spAutoFit/>
          </a:bodyPr>
          <a:lstStyle/>
          <a:p>
            <a:r>
              <a:rPr lang="en-US" altLang="ko-KR" sz="9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sz="9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프로그래머</a:t>
            </a:r>
            <a:r>
              <a:rPr lang="en-US" altLang="ko-KR" sz="9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451696-6E50-19C2-D21A-F51F073C15C8}"/>
              </a:ext>
            </a:extLst>
          </p:cNvPr>
          <p:cNvSpPr txBox="1"/>
          <p:nvPr/>
        </p:nvSpPr>
        <p:spPr>
          <a:xfrm>
            <a:off x="2061031" y="3560301"/>
            <a:ext cx="2460289" cy="382015"/>
          </a:xfrm>
          <a:prstGeom prst="rect">
            <a:avLst/>
          </a:prstGeom>
          <a:noFill/>
        </p:spPr>
        <p:txBody>
          <a:bodyPr wrap="none" lIns="0" tIns="40500" rIns="0" bIns="0" rtlCol="0" anchor="t">
            <a:spAutoFit/>
          </a:bodyPr>
          <a:lstStyle/>
          <a:p>
            <a:pPr marL="96441" indent="-96441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ko-KR" altLang="en-US" sz="9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프로그래머 역할로 프로젝트 진행</a:t>
            </a:r>
            <a:endParaRPr lang="en-US" altLang="ko-KR" sz="9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96441" indent="-96441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ko-KR" altLang="en-US" sz="9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언리얼</a:t>
            </a:r>
            <a:r>
              <a:rPr lang="ko-KR" altLang="en-US" sz="9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엔진</a:t>
            </a:r>
            <a:r>
              <a:rPr lang="en-US" altLang="ko-KR" sz="9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9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유니티</a:t>
            </a:r>
            <a:r>
              <a:rPr lang="en-US" altLang="ko-KR" sz="9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9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파이썬 등 다양한 개발 도구 활용</a:t>
            </a:r>
            <a:endParaRPr lang="en-US" altLang="ko-KR" sz="9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2C42ED-F402-6806-4A72-27A6C7D14B18}"/>
              </a:ext>
            </a:extLst>
          </p:cNvPr>
          <p:cNvSpPr txBox="1"/>
          <p:nvPr/>
        </p:nvSpPr>
        <p:spPr>
          <a:xfrm>
            <a:off x="253859" y="4110840"/>
            <a:ext cx="1122102" cy="283906"/>
          </a:xfrm>
          <a:prstGeom prst="rect">
            <a:avLst/>
          </a:prstGeom>
          <a:noFill/>
        </p:spPr>
        <p:txBody>
          <a:bodyPr wrap="none" lIns="0" tIns="144000" rIns="0" bIns="0" rtlCol="0" anchor="t">
            <a:spAutoFit/>
          </a:bodyPr>
          <a:lstStyle/>
          <a:p>
            <a:r>
              <a:rPr lang="en-US" altLang="ko-KR" sz="9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  <a:hlinkClick r:id="rId3"/>
              </a:rPr>
              <a:t>[</a:t>
            </a:r>
            <a:r>
              <a:rPr lang="ko-KR" altLang="en-US" sz="9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  <a:hlinkClick r:id="rId3"/>
              </a:rPr>
              <a:t>포트폴리오 페이지 링크</a:t>
            </a:r>
            <a:r>
              <a:rPr lang="en-US" altLang="ko-KR" sz="9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  <a:hlinkClick r:id="rId3"/>
              </a:rPr>
              <a:t>]</a:t>
            </a:r>
            <a:endParaRPr lang="en-US" altLang="ko-KR" sz="9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777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11876</TotalTime>
  <Words>616</Words>
  <Application>Microsoft Office PowerPoint</Application>
  <PresentationFormat>A4 용지(210x297mm)</PresentationFormat>
  <Paragraphs>134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6" baseType="lpstr">
      <vt:lpstr>Pretendard</vt:lpstr>
      <vt:lpstr>Pretendard Light</vt:lpstr>
      <vt:lpstr>Pretendard Medium</vt:lpstr>
      <vt:lpstr>Pretendard SemiBold</vt:lpstr>
      <vt:lpstr>맑은 고딕</vt:lpstr>
      <vt:lpstr>페이퍼로지 4 Regular</vt:lpstr>
      <vt:lpstr>페이퍼로지 5 Medium</vt:lpstr>
      <vt:lpstr>페이퍼로지 6 SemiBold</vt:lpstr>
      <vt:lpstr>페이퍼로지 7 Bold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559</cp:revision>
  <dcterms:created xsi:type="dcterms:W3CDTF">2025-06-06T11:22:44Z</dcterms:created>
  <dcterms:modified xsi:type="dcterms:W3CDTF">2025-09-27T09:09:59Z</dcterms:modified>
</cp:coreProperties>
</file>