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71" r:id="rId2"/>
    <p:sldId id="372" r:id="rId3"/>
    <p:sldId id="373" r:id="rId4"/>
    <p:sldId id="265" r:id="rId5"/>
    <p:sldId id="374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6023" userDrawn="1">
          <p15:clr>
            <a:srgbClr val="F26B43"/>
          </p15:clr>
        </p15:guide>
        <p15:guide id="4" orient="horz" pos="217" userDrawn="1">
          <p15:clr>
            <a:srgbClr val="F26B43"/>
          </p15:clr>
        </p15:guide>
        <p15:guide id="6" pos="119" userDrawn="1">
          <p15:clr>
            <a:srgbClr val="F26B43"/>
          </p15:clr>
        </p15:guide>
        <p15:guide id="7" pos="420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5"/>
    <a:srgbClr val="006633"/>
    <a:srgbClr val="E0FFE6"/>
    <a:srgbClr val="CC0000"/>
    <a:srgbClr val="FFE0E0"/>
    <a:srgbClr val="E1F2FF"/>
    <a:srgbClr val="FAFCBC"/>
    <a:srgbClr val="FBDDD9"/>
    <a:srgbClr val="D4CFC5"/>
    <a:srgbClr val="B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2277" autoAdjust="0"/>
  </p:normalViewPr>
  <p:slideViewPr>
    <p:cSldViewPr snapToGrid="0" showGuides="1">
      <p:cViewPr>
        <p:scale>
          <a:sx n="75" d="100"/>
          <a:sy n="75" d="100"/>
        </p:scale>
        <p:origin x="2410" y="0"/>
      </p:cViewPr>
      <p:guideLst>
        <p:guide orient="horz" pos="3120"/>
        <p:guide pos="2160"/>
        <p:guide orient="horz" pos="6023"/>
        <p:guide orient="horz" pos="217"/>
        <p:guide pos="119"/>
        <p:guide pos="4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09635C-506B-5B09-E7D0-A37BC06A7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18AFD-742F-D27D-6E35-B6CA06F31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82122-47F5-4500-9A5E-ECBCFFE66B5B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2CECD-702F-EBD7-8B4C-FFEE22767E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82E80-221A-74B7-592A-D1E4C57C6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707A-7D80-4FB1-BF84-AAC0CF74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079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68045-32D9-7A99-7E10-2A4E0E4F4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AB951E-ADD8-D7F3-614C-49666E7B5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4CB7E1-9095-37CA-BA9C-E493C149C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08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E02D7-6814-9C1D-AC33-09B68E56C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A10302-4DA7-875D-3967-092967EBB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D9A1B1-8A2F-A34F-C95E-A330156A4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045DC-08F5-8519-214F-EF37FA67C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6818-B8DF-4F15-9319-1B59FCD19C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3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18D9-C1C8-4FA4-A20A-BCFC4554B38B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3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7754-E37E-4358-A773-DDCE46AC0530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682A-1555-4E1B-B250-99B8029E3778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F11F-D529-443D-B776-83B044EFE98A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B60-8E9E-413D-9DDA-4F079A0A3566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B1A0-2E71-446B-9518-467F0D3C4A0F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0924-10F2-4E52-B9BE-D343B808C8FB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B79-51ED-47DA-B2DA-DD9548D9CBB4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7FC-1428-412D-8E58-BB369FE7C967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23079" y="9639350"/>
            <a:ext cx="1543050" cy="145700"/>
          </a:xfrm>
        </p:spPr>
        <p:txBody>
          <a:bodyPr/>
          <a:lstStyle/>
          <a:p>
            <a:r>
              <a:rPr lang="en-US" altLang="ko-KR" dirty="0"/>
              <a:t>p.</a:t>
            </a:r>
            <a:fld id="{070F40F9-ACE8-4B8E-BEF3-4D4725501AF7}" type="slidenum">
              <a:rPr lang="ko-KR" altLang="en-US" smtClean="0"/>
              <a:pPr/>
              <a:t>‹#›</a:t>
            </a:fld>
            <a:r>
              <a:rPr lang="en-US" altLang="ko-KR" dirty="0"/>
              <a:t>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7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0DD-C86A-4274-9F5E-ED20BF672AB5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3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7A7-0563-44DE-8D97-C18028CEB62F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9497F-6A6A-455A-AC87-651E0DBA3658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hjsportfoliolist.netlify.app/pages/noa/noa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hjsportfoliolist.netlify.app/pages/btp/bt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jsportfoliolist.netlify.app/pages/tukorea/tukorea" TargetMode="External"/><Relationship Id="rId2" Type="http://schemas.openxmlformats.org/officeDocument/2006/relationships/hyperlink" Target="https://hjsportfoliolist.netlify.app/pages/esteria/esteri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694A7-47DF-DDDB-CAB2-93851E08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C1430F-57E5-1C49-29F9-BD8C9EF29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16358"/>
              </p:ext>
            </p:extLst>
          </p:nvPr>
        </p:nvGraphicFramePr>
        <p:xfrm>
          <a:off x="1500459" y="1282505"/>
          <a:ext cx="1801935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00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36105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107543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홍진선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생년월일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1996.09.13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거주지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경기도 광명시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010-2052-2419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71746-A402-009E-DA27-7361F6455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41887"/>
              </p:ext>
            </p:extLst>
          </p:nvPr>
        </p:nvGraphicFramePr>
        <p:xfrm>
          <a:off x="3475092" y="1282505"/>
          <a:ext cx="3193908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08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266800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233820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전공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한국공학대학교 게임공학과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경력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신입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병역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군필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육군 만기전역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 2019.06 ~ 2021.01)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hjs0913@naver.com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C032008-A6F7-F8D5-1EA9-600CF9EB23D8}"/>
              </a:ext>
            </a:extLst>
          </p:cNvPr>
          <p:cNvGrpSpPr/>
          <p:nvPr/>
        </p:nvGrpSpPr>
        <p:grpSpPr>
          <a:xfrm>
            <a:off x="189000" y="1281639"/>
            <a:ext cx="877800" cy="1121517"/>
            <a:chOff x="189000" y="1289347"/>
            <a:chExt cx="698855" cy="892889"/>
          </a:xfrm>
        </p:grpSpPr>
        <p:pic>
          <p:nvPicPr>
            <p:cNvPr id="9" name="그림 8" descr="인간의 얼굴, 사람, 목, 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1A8EBD8-6719-60A6-7557-8EF87029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0" y="1289347"/>
              <a:ext cx="698855" cy="89288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867346-20FA-F0BE-1A2A-DE80B3205914}"/>
                </a:ext>
              </a:extLst>
            </p:cNvPr>
            <p:cNvSpPr/>
            <p:nvPr/>
          </p:nvSpPr>
          <p:spPr>
            <a:xfrm>
              <a:off x="189000" y="1289347"/>
              <a:ext cx="698855" cy="89288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BCB49F2-F7EE-D710-2376-44EA70EC024E}"/>
              </a:ext>
            </a:extLst>
          </p:cNvPr>
          <p:cNvGrpSpPr/>
          <p:nvPr/>
        </p:nvGrpSpPr>
        <p:grpSpPr>
          <a:xfrm>
            <a:off x="185458" y="2852745"/>
            <a:ext cx="6480671" cy="1914858"/>
            <a:chOff x="188416" y="3038143"/>
            <a:chExt cx="6480671" cy="19148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8138AD-74F9-08C4-C230-75E16A2EC6F5}"/>
                </a:ext>
              </a:extLst>
            </p:cNvPr>
            <p:cNvSpPr/>
            <p:nvPr/>
          </p:nvSpPr>
          <p:spPr>
            <a:xfrm>
              <a:off x="188416" y="3038143"/>
              <a:ext cx="6480000" cy="1914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1C72AF-2129-B612-1C23-2F48080AB484}"/>
                </a:ext>
              </a:extLst>
            </p:cNvPr>
            <p:cNvSpPr/>
            <p:nvPr/>
          </p:nvSpPr>
          <p:spPr>
            <a:xfrm>
              <a:off x="188416" y="3256533"/>
              <a:ext cx="1665784" cy="169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035CA92-0E7B-28DE-F81B-E3E8809EB74B}"/>
                </a:ext>
              </a:extLst>
            </p:cNvPr>
            <p:cNvSpPr/>
            <p:nvPr/>
          </p:nvSpPr>
          <p:spPr>
            <a:xfrm>
              <a:off x="188416" y="3038143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D4AD28-3BF0-F0CA-B127-31A8A314FC2B}"/>
                </a:ext>
              </a:extLst>
            </p:cNvPr>
            <p:cNvSpPr txBox="1"/>
            <p:nvPr/>
          </p:nvSpPr>
          <p:spPr>
            <a:xfrm>
              <a:off x="253275" y="3087256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교육 사항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54408E1-B5D9-015E-CB17-CB1BFE40D20B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3305645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EA89B1-7295-BE03-B5EC-5315B6CE6B68}"/>
                </a:ext>
              </a:extLst>
            </p:cNvPr>
            <p:cNvSpPr txBox="1"/>
            <p:nvPr/>
          </p:nvSpPr>
          <p:spPr>
            <a:xfrm>
              <a:off x="253275" y="3440977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NCS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국비 교육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02B5A1-32FA-F4B9-58B1-380C7D256739}"/>
                </a:ext>
              </a:extLst>
            </p:cNvPr>
            <p:cNvSpPr txBox="1"/>
            <p:nvPr/>
          </p:nvSpPr>
          <p:spPr>
            <a:xfrm>
              <a:off x="253275" y="3589628"/>
              <a:ext cx="1017907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2024.03 ~ 2024.06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총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72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일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(360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시간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  <a:endPara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54AA5A0-8659-8AD4-E04A-860D8274B466}"/>
                </a:ext>
              </a:extLst>
            </p:cNvPr>
            <p:cNvGrpSpPr/>
            <p:nvPr/>
          </p:nvGrpSpPr>
          <p:grpSpPr>
            <a:xfrm>
              <a:off x="2060447" y="3377610"/>
              <a:ext cx="1788631" cy="546193"/>
              <a:chOff x="1568943" y="653746"/>
              <a:chExt cx="3179787" cy="97101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A0795D-77C6-00F3-8EE2-BB4A8D6366D7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정보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5435D5-BB4D-7487-3D7D-C59F8F881781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179787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과정명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게임 콘텐츠 기획자 양성 과정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아텐츠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게임 아카데미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ACD3B49-3644-F9CA-4B2E-4BB979D3EE41}"/>
                </a:ext>
              </a:extLst>
            </p:cNvPr>
            <p:cNvGrpSpPr/>
            <p:nvPr/>
          </p:nvGrpSpPr>
          <p:grpSpPr>
            <a:xfrm>
              <a:off x="2060447" y="4159945"/>
              <a:ext cx="3301866" cy="684753"/>
              <a:chOff x="1568943" y="1626154"/>
              <a:chExt cx="5869981" cy="121734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2FC3EC-DB9E-4BBA-9B51-D99D37797C0F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내용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D3844C-030C-3022-46F2-CF45262ED07A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869981" cy="898001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UI/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레벨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시스템 등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다양한 기획 파트 수업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진행 후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문서 작성 및 평가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실시</a:t>
                </a:r>
                <a:b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</a:b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총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7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번의 파트 별 평가 중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6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번의 평가에서 반 석차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3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등 이내의 점수 획득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전투 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역할을 위주로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3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번의 팀 프로젝트</a:t>
                </a:r>
                <a:r>
                  <a:rPr lang="ko-KR" altLang="en-US" sz="9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진행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4FCC82F-F18B-2CBB-EEAB-478DC1659F2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4043051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78FE5131-0952-805F-7639-2AF1FB500F1C}"/>
              </a:ext>
            </a:extLst>
          </p:cNvPr>
          <p:cNvGrpSpPr/>
          <p:nvPr/>
        </p:nvGrpSpPr>
        <p:grpSpPr>
          <a:xfrm>
            <a:off x="185458" y="5059004"/>
            <a:ext cx="6480671" cy="1829708"/>
            <a:chOff x="188416" y="5103719"/>
            <a:chExt cx="6480671" cy="1829708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7C87F100-4460-502E-F123-49F3F457A603}"/>
                </a:ext>
              </a:extLst>
            </p:cNvPr>
            <p:cNvSpPr/>
            <p:nvPr/>
          </p:nvSpPr>
          <p:spPr>
            <a:xfrm>
              <a:off x="188416" y="5103719"/>
              <a:ext cx="6480000" cy="182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CF75858E-717E-DF5D-2CC4-10526088E3F5}"/>
                </a:ext>
              </a:extLst>
            </p:cNvPr>
            <p:cNvSpPr/>
            <p:nvPr/>
          </p:nvSpPr>
          <p:spPr>
            <a:xfrm>
              <a:off x="188416" y="5281919"/>
              <a:ext cx="1665784" cy="1651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80EB0E31-0158-B3DC-0508-326CE4F30EA3}"/>
                </a:ext>
              </a:extLst>
            </p:cNvPr>
            <p:cNvSpPr/>
            <p:nvPr/>
          </p:nvSpPr>
          <p:spPr>
            <a:xfrm>
              <a:off x="188416" y="5103719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0746FB1-6D49-9BB3-D364-0394E633B834}"/>
                </a:ext>
              </a:extLst>
            </p:cNvPr>
            <p:cNvSpPr txBox="1"/>
            <p:nvPr/>
          </p:nvSpPr>
          <p:spPr>
            <a:xfrm>
              <a:off x="253275" y="5152832"/>
              <a:ext cx="894476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경력 사항 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(</a:t>
              </a:r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신입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B3066CE3-9B85-0C0E-C111-001915B6CB4F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5371221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3329D4A-4359-D7A6-2781-BFA2B74954AC}"/>
                </a:ext>
              </a:extLst>
            </p:cNvPr>
            <p:cNvSpPr txBox="1"/>
            <p:nvPr/>
          </p:nvSpPr>
          <p:spPr>
            <a:xfrm>
              <a:off x="253275" y="5506553"/>
              <a:ext cx="112050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프리것버드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현장실습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)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C49E5E40-0F90-5CFF-3CFE-4F9CA07B4CD4}"/>
                </a:ext>
              </a:extLst>
            </p:cNvPr>
            <p:cNvSpPr txBox="1"/>
            <p:nvPr/>
          </p:nvSpPr>
          <p:spPr>
            <a:xfrm>
              <a:off x="253275" y="5655204"/>
              <a:ext cx="976229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2021.06 ~ 2021.08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총 급여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80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만원</a:t>
              </a:r>
            </a:p>
          </p:txBody>
        </p: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79D36E0B-89B2-7D27-BFEB-2903031306CC}"/>
                </a:ext>
              </a:extLst>
            </p:cNvPr>
            <p:cNvGrpSpPr/>
            <p:nvPr/>
          </p:nvGrpSpPr>
          <p:grpSpPr>
            <a:xfrm>
              <a:off x="2060447" y="5443186"/>
              <a:ext cx="1896032" cy="546193"/>
              <a:chOff x="1568943" y="653746"/>
              <a:chExt cx="3370722" cy="971010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FC373F3-2043-2F40-78DA-557D6848BA8F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9D5F56F8-4C44-57FF-E601-3DFAB95E30D8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370722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클래스 다이어그램 작성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Unity, C#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으로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하이퍼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캐주얼 게임 개발</a:t>
                </a:r>
              </a:p>
            </p:txBody>
          </p: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C67CFC47-9F46-C258-44E1-745198FD5DC5}"/>
                </a:ext>
              </a:extLst>
            </p:cNvPr>
            <p:cNvGrpSpPr/>
            <p:nvPr/>
          </p:nvGrpSpPr>
          <p:grpSpPr>
            <a:xfrm>
              <a:off x="2060447" y="6225521"/>
              <a:ext cx="3184846" cy="561643"/>
              <a:chOff x="1568943" y="1626154"/>
              <a:chExt cx="5661946" cy="998478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B4065B08-0B38-332D-A200-819AA4A4B16B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결과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5E1BB0EA-9BF5-0A48-AD33-0BE4A428A8CF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661946" cy="679139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현장 교육 장려 장학금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학부 특성화 장학금 수령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산학 협력 특화 교육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인증제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(TU-SHIFT+)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의 현장 실무형 인재로 인증</a:t>
                </a:r>
              </a:p>
            </p:txBody>
          </p:sp>
        </p:grp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7FE9FB3D-92CA-06B4-A15D-746841987AFD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610862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A975A81E-A8FA-7861-FE1A-A8C9C7456D00}"/>
              </a:ext>
            </a:extLst>
          </p:cNvPr>
          <p:cNvGrpSpPr/>
          <p:nvPr/>
        </p:nvGrpSpPr>
        <p:grpSpPr>
          <a:xfrm>
            <a:off x="185458" y="7180113"/>
            <a:ext cx="6480671" cy="1042852"/>
            <a:chOff x="188416" y="6021978"/>
            <a:chExt cx="6480671" cy="1042852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9B26E568-177E-B75D-6768-D6FC462381C3}"/>
                </a:ext>
              </a:extLst>
            </p:cNvPr>
            <p:cNvSpPr/>
            <p:nvPr/>
          </p:nvSpPr>
          <p:spPr>
            <a:xfrm>
              <a:off x="188416" y="6021978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D0575849-FB7F-BBF6-5B24-7DCADAA4E8EA}"/>
                </a:ext>
              </a:extLst>
            </p:cNvPr>
            <p:cNvSpPr/>
            <p:nvPr/>
          </p:nvSpPr>
          <p:spPr>
            <a:xfrm>
              <a:off x="188416" y="6200178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D0C19D1C-B6DC-BD2F-7491-4404CA5C6C54}"/>
                </a:ext>
              </a:extLst>
            </p:cNvPr>
            <p:cNvSpPr/>
            <p:nvPr/>
          </p:nvSpPr>
          <p:spPr>
            <a:xfrm>
              <a:off x="188416" y="6021978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AE584F5D-66A0-F9A9-FA2D-CA6D877E2A07}"/>
                </a:ext>
              </a:extLst>
            </p:cNvPr>
            <p:cNvSpPr txBox="1"/>
            <p:nvPr/>
          </p:nvSpPr>
          <p:spPr>
            <a:xfrm>
              <a:off x="253275" y="6071091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학력 사항</a:t>
              </a:r>
            </a:p>
          </p:txBody>
        </p: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6E1DFD3E-62A6-8BC6-F8F4-464972709B22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628948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95445C6-246B-DFE3-291B-6109B88F0574}"/>
                </a:ext>
              </a:extLst>
            </p:cNvPr>
            <p:cNvSpPr txBox="1"/>
            <p:nvPr/>
          </p:nvSpPr>
          <p:spPr>
            <a:xfrm>
              <a:off x="253275" y="6424812"/>
              <a:ext cx="774251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한국공학대학교</a:t>
              </a:r>
            </a:p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게임 공학과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E026353D-BBFE-8B04-A2F1-3D6F71485198}"/>
                </a:ext>
              </a:extLst>
            </p:cNvPr>
            <p:cNvSpPr txBox="1"/>
            <p:nvPr/>
          </p:nvSpPr>
          <p:spPr>
            <a:xfrm>
              <a:off x="253275" y="6732589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2017.03 ~ 2023.02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24288D7A-ED24-F55A-967B-D650E6AB4FB7}"/>
                </a:ext>
              </a:extLst>
            </p:cNvPr>
            <p:cNvSpPr txBox="1"/>
            <p:nvPr/>
          </p:nvSpPr>
          <p:spPr>
            <a:xfrm>
              <a:off x="2060447" y="6361445"/>
              <a:ext cx="3676969" cy="38201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학점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3.27/4.5</a:t>
              </a:r>
            </a:p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프로그래머의 역할로 다양한 프로젝트 참여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졸업작품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전공 수업 팀 프로젝트 등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57648EC0-6446-78B7-02A4-CB6F844BD261}"/>
              </a:ext>
            </a:extLst>
          </p:cNvPr>
          <p:cNvGrpSpPr/>
          <p:nvPr/>
        </p:nvGrpSpPr>
        <p:grpSpPr>
          <a:xfrm>
            <a:off x="185458" y="8514366"/>
            <a:ext cx="6480671" cy="1042852"/>
            <a:chOff x="7028118" y="7634730"/>
            <a:chExt cx="6480671" cy="1042852"/>
          </a:xfrm>
        </p:grpSpPr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83942F5A-0E06-A4FC-2DF4-3A9CD45D8639}"/>
                </a:ext>
              </a:extLst>
            </p:cNvPr>
            <p:cNvSpPr/>
            <p:nvPr/>
          </p:nvSpPr>
          <p:spPr>
            <a:xfrm>
              <a:off x="7028118" y="7634730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6E289CDA-9F7B-952E-4F5B-EBFC2956651D}"/>
                </a:ext>
              </a:extLst>
            </p:cNvPr>
            <p:cNvSpPr/>
            <p:nvPr/>
          </p:nvSpPr>
          <p:spPr>
            <a:xfrm>
              <a:off x="7028118" y="7812930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6F767C6C-492F-66BC-F4DD-09D9801B7FD6}"/>
                </a:ext>
              </a:extLst>
            </p:cNvPr>
            <p:cNvSpPr/>
            <p:nvPr/>
          </p:nvSpPr>
          <p:spPr>
            <a:xfrm>
              <a:off x="7028118" y="7634730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BED1527-9A75-E145-B718-A148216A4AC6}"/>
                </a:ext>
              </a:extLst>
            </p:cNvPr>
            <p:cNvSpPr txBox="1"/>
            <p:nvPr/>
          </p:nvSpPr>
          <p:spPr>
            <a:xfrm>
              <a:off x="7092977" y="7683843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병역 사항</a:t>
              </a:r>
            </a:p>
          </p:txBody>
        </p: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8286B776-F312-2149-76CA-8C2BD138B592}"/>
                </a:ext>
              </a:extLst>
            </p:cNvPr>
            <p:cNvCxnSpPr>
              <a:cxnSpLocks/>
            </p:cNvCxnSpPr>
            <p:nvPr/>
          </p:nvCxnSpPr>
          <p:spPr>
            <a:xfrm>
              <a:off x="7028119" y="7902232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F6BC1A5-B25F-FC45-6755-702D92B59753}"/>
                </a:ext>
              </a:extLst>
            </p:cNvPr>
            <p:cNvSpPr txBox="1"/>
            <p:nvPr/>
          </p:nvSpPr>
          <p:spPr>
            <a:xfrm>
              <a:off x="7092977" y="8037564"/>
              <a:ext cx="22121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군필</a:t>
              </a:r>
              <a:endPara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EAE5B54-89F4-853D-478A-360C16737F2E}"/>
                </a:ext>
              </a:extLst>
            </p:cNvPr>
            <p:cNvSpPr txBox="1"/>
            <p:nvPr/>
          </p:nvSpPr>
          <p:spPr>
            <a:xfrm>
              <a:off x="7092977" y="8191452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(2019.06~2021.01)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C621CF30-0D23-31C5-6330-744469C34442}"/>
                </a:ext>
              </a:extLst>
            </p:cNvPr>
            <p:cNvSpPr txBox="1"/>
            <p:nvPr/>
          </p:nvSpPr>
          <p:spPr>
            <a:xfrm>
              <a:off x="8900149" y="7974197"/>
              <a:ext cx="979114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육군 병장 만기 전역</a:t>
              </a:r>
              <a:endPara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A3E72AAF-4F72-817D-1639-E1D948671C0B}"/>
              </a:ext>
            </a:extLst>
          </p:cNvPr>
          <p:cNvSpPr/>
          <p:nvPr/>
        </p:nvSpPr>
        <p:spPr>
          <a:xfrm>
            <a:off x="189000" y="348782"/>
            <a:ext cx="6480000" cy="621402"/>
          </a:xfrm>
          <a:prstGeom prst="rect">
            <a:avLst/>
          </a:prstGeom>
          <a:solidFill>
            <a:srgbClr val="E1F2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19D07040-2B85-7CD1-F11A-FD7417846273}"/>
              </a:ext>
            </a:extLst>
          </p:cNvPr>
          <p:cNvSpPr txBox="1"/>
          <p:nvPr/>
        </p:nvSpPr>
        <p:spPr>
          <a:xfrm>
            <a:off x="399324" y="536373"/>
            <a:ext cx="6059352" cy="24622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별</a:t>
            </a:r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다양한 전투를 즐기던 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유저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마다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특색 있는 전투를 설계하는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ko-KR" altLang="en-US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1CFE4-ECF2-465B-778D-2FBC771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1</a:t>
            </a:fld>
            <a:r>
              <a:rPr lang="en-US" altLang="ko-KR"/>
              <a:t>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97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FFD07A8-9DF4-49C3-C37E-43F7217B90CC}"/>
              </a:ext>
            </a:extLst>
          </p:cNvPr>
          <p:cNvGrpSpPr/>
          <p:nvPr/>
        </p:nvGrpSpPr>
        <p:grpSpPr>
          <a:xfrm>
            <a:off x="188665" y="348782"/>
            <a:ext cx="6480671" cy="267502"/>
            <a:chOff x="185458" y="5059004"/>
            <a:chExt cx="6480671" cy="26750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1DFFD6-96A3-3891-AC6B-BE2864E5DC43}"/>
                </a:ext>
              </a:extLst>
            </p:cNvPr>
            <p:cNvSpPr/>
            <p:nvPr/>
          </p:nvSpPr>
          <p:spPr>
            <a:xfrm>
              <a:off x="185458" y="5059004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72A0D-92EF-9F70-708F-9C30D6E9E1DB}"/>
                </a:ext>
              </a:extLst>
            </p:cNvPr>
            <p:cNvSpPr txBox="1"/>
            <p:nvPr/>
          </p:nvSpPr>
          <p:spPr>
            <a:xfrm>
              <a:off x="250317" y="5108117"/>
              <a:ext cx="955390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관련 역량 및 기술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7EDB51E-833F-CBE5-1A7E-C5194EB642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5326506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C776AEE-207E-7BBA-EE69-916BFA2A61B0}"/>
              </a:ext>
            </a:extLst>
          </p:cNvPr>
          <p:cNvGrpSpPr/>
          <p:nvPr/>
        </p:nvGrpSpPr>
        <p:grpSpPr>
          <a:xfrm>
            <a:off x="188665" y="3115431"/>
            <a:ext cx="6480671" cy="2961311"/>
            <a:chOff x="188665" y="2852744"/>
            <a:chExt cx="6480671" cy="296131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1E6818E-E0F2-9675-E9BD-E5C6D30FADA8}"/>
                </a:ext>
              </a:extLst>
            </p:cNvPr>
            <p:cNvGrpSpPr/>
            <p:nvPr/>
          </p:nvGrpSpPr>
          <p:grpSpPr>
            <a:xfrm>
              <a:off x="188665" y="2852744"/>
              <a:ext cx="6480000" cy="2961311"/>
              <a:chOff x="188665" y="2852744"/>
              <a:chExt cx="6480000" cy="296131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C378847-801A-781B-D0C0-0524C006E160}"/>
                  </a:ext>
                </a:extLst>
              </p:cNvPr>
              <p:cNvSpPr/>
              <p:nvPr/>
            </p:nvSpPr>
            <p:spPr>
              <a:xfrm>
                <a:off x="188665" y="2852744"/>
                <a:ext cx="6480000" cy="2961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1B1C7C4-BF7E-D3E7-B383-AFC483634B1D}"/>
                  </a:ext>
                </a:extLst>
              </p:cNvPr>
              <p:cNvSpPr/>
              <p:nvPr/>
            </p:nvSpPr>
            <p:spPr>
              <a:xfrm>
                <a:off x="188665" y="3071135"/>
                <a:ext cx="1665784" cy="274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BE6D10-D20B-FB91-2E65-29C3D4E687F2}"/>
                  </a:ext>
                </a:extLst>
              </p:cNvPr>
              <p:cNvSpPr txBox="1"/>
              <p:nvPr/>
            </p:nvSpPr>
            <p:spPr>
              <a:xfrm>
                <a:off x="253524" y="3255579"/>
                <a:ext cx="1556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Baren: The Prophet 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(6</a:t>
                </a: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인팀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5B717C-BBA1-4AB4-26AC-65A4BDB120B2}"/>
                  </a:ext>
                </a:extLst>
              </p:cNvPr>
              <p:cNvSpPr txBox="1"/>
              <p:nvPr/>
            </p:nvSpPr>
            <p:spPr>
              <a:xfrm>
                <a:off x="253524" y="3409467"/>
                <a:ext cx="1308050" cy="317894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2024.06.03 ~ 2024.06.17</a:t>
                </a:r>
              </a:p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국비 교육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1C18C64E-5B87-9E64-D77A-35A2F483BE5A}"/>
                  </a:ext>
                </a:extLst>
              </p:cNvPr>
              <p:cNvGrpSpPr/>
              <p:nvPr/>
            </p:nvGrpSpPr>
            <p:grpSpPr>
              <a:xfrm>
                <a:off x="2060696" y="3192212"/>
                <a:ext cx="2413802" cy="1356671"/>
                <a:chOff x="1568943" y="653746"/>
                <a:chExt cx="4291200" cy="241186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3781A0B-4FC2-6045-BF33-B2D370C5925D}"/>
                    </a:ext>
                  </a:extLst>
                </p:cNvPr>
                <p:cNvSpPr txBox="1"/>
                <p:nvPr/>
              </p:nvSpPr>
              <p:spPr>
                <a:xfrm>
                  <a:off x="1568943" y="653746"/>
                  <a:ext cx="957526" cy="2462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게임 소개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 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9F263A3-943D-7DF7-1CB0-EF8727A4816E}"/>
                    </a:ext>
                  </a:extLst>
                </p:cNvPr>
                <p:cNvSpPr txBox="1"/>
                <p:nvPr/>
              </p:nvSpPr>
              <p:spPr>
                <a:xfrm>
                  <a:off x="1568943" y="945618"/>
                  <a:ext cx="4291200" cy="211998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>
                    <a:spcAft>
                      <a:spcPts val="450"/>
                    </a:spcAft>
                  </a:pPr>
                  <a:r>
                    <a:rPr lang="ko-KR" altLang="en-US" sz="900" i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잃어버린 기억과 힘을 되찾기 위한 </a:t>
                  </a:r>
                  <a:r>
                    <a:rPr lang="ko-KR" altLang="en-US" sz="900" i="1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바렌의</a:t>
                  </a:r>
                  <a:r>
                    <a:rPr lang="ko-KR" altLang="en-US" sz="900" i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여정</a:t>
                  </a:r>
                  <a:endPara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게임명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Baren: The Prophet (BTP)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장르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액션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로그라이트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RPG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시점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3D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백뷰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컨셉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중세 배경의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다크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판타지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특징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선택한 무기에 따라 달라지는 클래스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/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어빌리티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9FCCC940-EF78-0CAD-325B-291CBC18B417}"/>
                  </a:ext>
                </a:extLst>
              </p:cNvPr>
              <p:cNvGrpSpPr/>
              <p:nvPr/>
            </p:nvGrpSpPr>
            <p:grpSpPr>
              <a:xfrm>
                <a:off x="2060696" y="4767603"/>
                <a:ext cx="3409267" cy="887373"/>
                <a:chOff x="1568943" y="1626154"/>
                <a:chExt cx="6060912" cy="1577554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366C56E-2487-954B-B286-93AACA3B6958}"/>
                    </a:ext>
                  </a:extLst>
                </p:cNvPr>
                <p:cNvSpPr txBox="1"/>
                <p:nvPr/>
              </p:nvSpPr>
              <p:spPr>
                <a:xfrm>
                  <a:off x="1568943" y="1626154"/>
                  <a:ext cx="9090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주요 업무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C8954B9-8AE3-6A72-1AC6-8661DE096FCB}"/>
                    </a:ext>
                  </a:extLst>
                </p:cNvPr>
                <p:cNvSpPr txBox="1"/>
                <p:nvPr/>
              </p:nvSpPr>
              <p:spPr>
                <a:xfrm>
                  <a:off x="1568943" y="1945493"/>
                  <a:ext cx="6060912" cy="1258215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Unity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를 사용하여 프로토타입 제작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(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엔진 빌드 및 기능 구현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프로토타입 개발 내역서 작성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몬스터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AI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패턴</a:t>
                  </a:r>
                  <a:b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</a:b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 * 시간 상 문서는 작성하지 못했지만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, 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전투 기획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전투 시스템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&amp;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스킬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) 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업무도 함께 진행</a:t>
                  </a:r>
                  <a:endPara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CEC02FF-5CFE-DB07-5B3F-9CF59DAD3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696" y="4658243"/>
                <a:ext cx="4241293" cy="0"/>
              </a:xfrm>
              <a:prstGeom prst="line">
                <a:avLst/>
              </a:prstGeom>
              <a:ln w="3175">
                <a:solidFill>
                  <a:srgbClr val="DEDE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25570F-495C-BB6E-34EE-E996807551AA}"/>
                  </a:ext>
                </a:extLst>
              </p:cNvPr>
              <p:cNvSpPr txBox="1"/>
              <p:nvPr/>
            </p:nvSpPr>
            <p:spPr>
              <a:xfrm>
                <a:off x="253524" y="3727361"/>
                <a:ext cx="1122102" cy="283906"/>
              </a:xfrm>
              <a:prstGeom prst="rect">
                <a:avLst/>
              </a:prstGeom>
              <a:noFill/>
            </p:spPr>
            <p:txBody>
              <a:bodyPr wrap="none" lIns="0" tIns="14400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2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2"/>
                  </a:rPr>
                  <a:t>포트폴리오 페이지 링크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2"/>
                  </a:rPr>
                  <a:t>]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3E60990-2475-1212-72A6-4A88A3F96142}"/>
                </a:ext>
              </a:extLst>
            </p:cNvPr>
            <p:cNvGrpSpPr/>
            <p:nvPr/>
          </p:nvGrpSpPr>
          <p:grpSpPr>
            <a:xfrm>
              <a:off x="188665" y="2852745"/>
              <a:ext cx="6480671" cy="267502"/>
              <a:chOff x="188665" y="2852745"/>
              <a:chExt cx="6480671" cy="267502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DAB74CB-798E-998D-1A09-246077AB4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666" y="3120247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9F118060-407E-A13A-8164-6BF337B25343}"/>
                  </a:ext>
                </a:extLst>
              </p:cNvPr>
              <p:cNvGrpSpPr/>
              <p:nvPr/>
            </p:nvGrpSpPr>
            <p:grpSpPr>
              <a:xfrm>
                <a:off x="188665" y="2852745"/>
                <a:ext cx="6480671" cy="267502"/>
                <a:chOff x="188665" y="2852745"/>
                <a:chExt cx="6480671" cy="26750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56DF0E8-C199-7982-8A25-A2B843C23D1A}"/>
                    </a:ext>
                  </a:extLst>
                </p:cNvPr>
                <p:cNvSpPr/>
                <p:nvPr/>
              </p:nvSpPr>
              <p:spPr>
                <a:xfrm>
                  <a:off x="188665" y="2852745"/>
                  <a:ext cx="6480671" cy="267502"/>
                </a:xfrm>
                <a:prstGeom prst="rect">
                  <a:avLst/>
                </a:prstGeom>
                <a:solidFill>
                  <a:srgbClr val="E1F2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13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2966474-8959-1AD1-F48B-FFAA5CF18DCA}"/>
                    </a:ext>
                  </a:extLst>
                </p:cNvPr>
                <p:cNvSpPr txBox="1"/>
                <p:nvPr/>
              </p:nvSpPr>
              <p:spPr>
                <a:xfrm>
                  <a:off x="253524" y="2901858"/>
                  <a:ext cx="92493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ko-KR" altLang="en-US" sz="1100" dirty="0">
                      <a:latin typeface="페이퍼로지 7 Bold" pitchFamily="2" charset="-127"/>
                      <a:ea typeface="페이퍼로지 7 Bold" pitchFamily="2" charset="-127"/>
                      <a:cs typeface="Pretendard Medium" panose="02000603000000020004" pitchFamily="2" charset="-127"/>
                    </a:rPr>
                    <a:t>팀 프로젝트 경험</a:t>
                  </a:r>
                </a:p>
              </p:txBody>
            </p:sp>
          </p:grp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FBA8AA9-52E1-A244-557A-D5184DF6A63D}"/>
              </a:ext>
            </a:extLst>
          </p:cNvPr>
          <p:cNvGrpSpPr/>
          <p:nvPr/>
        </p:nvGrpSpPr>
        <p:grpSpPr>
          <a:xfrm>
            <a:off x="188665" y="6212073"/>
            <a:ext cx="6480000" cy="3048944"/>
            <a:chOff x="188665" y="5935035"/>
            <a:chExt cx="6480000" cy="304894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E16BEC2-7D1F-1BC9-89C2-A228FE451672}"/>
                </a:ext>
              </a:extLst>
            </p:cNvPr>
            <p:cNvSpPr/>
            <p:nvPr/>
          </p:nvSpPr>
          <p:spPr>
            <a:xfrm>
              <a:off x="188665" y="5935036"/>
              <a:ext cx="6480000" cy="304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257779-FE4C-28EF-BE39-7D5B4434DBEF}"/>
                </a:ext>
              </a:extLst>
            </p:cNvPr>
            <p:cNvSpPr/>
            <p:nvPr/>
          </p:nvSpPr>
          <p:spPr>
            <a:xfrm>
              <a:off x="188665" y="5935035"/>
              <a:ext cx="1665784" cy="30489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7C46B9-D73B-4207-8180-0430824E9D70}"/>
                </a:ext>
              </a:extLst>
            </p:cNvPr>
            <p:cNvSpPr txBox="1"/>
            <p:nvPr/>
          </p:nvSpPr>
          <p:spPr>
            <a:xfrm>
              <a:off x="253524" y="6119480"/>
              <a:ext cx="66524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NoA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(5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인팀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5FB00D-EAB2-1C78-E835-64F24DF24614}"/>
                </a:ext>
              </a:extLst>
            </p:cNvPr>
            <p:cNvSpPr txBox="1"/>
            <p:nvPr/>
          </p:nvSpPr>
          <p:spPr>
            <a:xfrm>
              <a:off x="253524" y="6273368"/>
              <a:ext cx="1314462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2024.04.02 ~ 2024.04.16</a:t>
              </a:r>
            </a:p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국비 교육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기획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6193DEA-22DF-3DB0-0C77-8594EB7D263F}"/>
                </a:ext>
              </a:extLst>
            </p:cNvPr>
            <p:cNvGrpSpPr/>
            <p:nvPr/>
          </p:nvGrpSpPr>
          <p:grpSpPr>
            <a:xfrm>
              <a:off x="2060696" y="6056113"/>
              <a:ext cx="1979388" cy="1356671"/>
              <a:chOff x="1568943" y="653746"/>
              <a:chExt cx="3518909" cy="2411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751FEA-D23E-5281-3D86-EB9640B15D20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57526" cy="246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 소개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 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D8445B-C494-CB38-2D59-54F094194637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518909" cy="211998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병기 ‘</a:t>
                </a:r>
                <a:r>
                  <a:rPr lang="en-US" altLang="ko-KR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NoA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’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들과 함께 세상을 구원하라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en-US" altLang="ko-KR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NoA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장르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수집형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RPG,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핵 앤 슬래시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시점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3D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이소메트릭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미소녀 캐릭터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다양한 컨셉의 차원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특징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태그 시스템을 활용한 전략적인 전투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C8679-B77C-D178-B00F-830F82855D72}"/>
                </a:ext>
              </a:extLst>
            </p:cNvPr>
            <p:cNvGrpSpPr/>
            <p:nvPr/>
          </p:nvGrpSpPr>
          <p:grpSpPr>
            <a:xfrm>
              <a:off x="2060696" y="7631504"/>
              <a:ext cx="2104422" cy="1169501"/>
              <a:chOff x="1568943" y="1626154"/>
              <a:chExt cx="3741190" cy="207911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244ACC-26A3-82DE-D96A-0B072CE82E42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159C85-444B-3B10-F71E-A9F3398B61BD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3741190" cy="1759777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시스템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시스템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태그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데이터 테이블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 데이터 테이블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레벨 디자인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챕터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2-1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의 레벨 디자인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UX/UI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씬 플로우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HUD Wireframe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네이밍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&amp;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넘버링 규칙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소환 및 합성 확률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97025C9-96D4-FCA4-DEA5-25E559F9D3FC}"/>
                </a:ext>
              </a:extLst>
            </p:cNvPr>
            <p:cNvCxnSpPr>
              <a:cxnSpLocks/>
            </p:cNvCxnSpPr>
            <p:nvPr/>
          </p:nvCxnSpPr>
          <p:spPr>
            <a:xfrm>
              <a:off x="2060696" y="7514610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CFC841-B3CE-D61F-78A4-DB59EDFE55AF}"/>
                </a:ext>
              </a:extLst>
            </p:cNvPr>
            <p:cNvSpPr txBox="1"/>
            <p:nvPr/>
          </p:nvSpPr>
          <p:spPr>
            <a:xfrm>
              <a:off x="253524" y="6591262"/>
              <a:ext cx="1122102" cy="283906"/>
            </a:xfrm>
            <a:prstGeom prst="rect">
              <a:avLst/>
            </a:prstGeom>
            <a:noFill/>
          </p:spPr>
          <p:txBody>
            <a:bodyPr wrap="none" lIns="0" tIns="1440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3"/>
                </a:rPr>
                <a:t>[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3"/>
                </a:rPr>
                <a:t>포트폴리오 페이지 링크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3"/>
                </a:rPr>
                <a:t>]</a:t>
              </a:r>
              <a:endPara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315AD8-E5C4-D2A1-107D-4A6A08D8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2</a:t>
            </a:fld>
            <a:r>
              <a:rPr lang="en-US" altLang="ko-KR"/>
              <a:t>/5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EEA404-5121-6956-F0BE-B89A6A3B7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1761"/>
              </p:ext>
            </p:extLst>
          </p:nvPr>
        </p:nvGraphicFramePr>
        <p:xfrm>
          <a:off x="188417" y="739140"/>
          <a:ext cx="6474753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08">
                  <a:extLst>
                    <a:ext uri="{9D8B030D-6E8A-4147-A177-3AD203B41FA5}">
                      <a16:colId xmlns:a16="http://schemas.microsoft.com/office/drawing/2014/main" val="287752945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784636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353713263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3378152575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90551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28951734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상</a:t>
                      </a:r>
                      <a:endParaRPr lang="en-US" altLang="ko-KR" sz="800" b="0" kern="12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중상</a:t>
                      </a:r>
                      <a:endParaRPr lang="en-US" altLang="ko-KR" sz="800" b="1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중하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하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77880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문서작업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3756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개발 언어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70398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게임 엔진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97367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기타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52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6CA3CA1F-0B60-9702-1977-6FCE66EF21FD}"/>
              </a:ext>
            </a:extLst>
          </p:cNvPr>
          <p:cNvGrpSpPr/>
          <p:nvPr/>
        </p:nvGrpSpPr>
        <p:grpSpPr>
          <a:xfrm>
            <a:off x="3487001" y="1479613"/>
            <a:ext cx="420269" cy="349335"/>
            <a:chOff x="2299282" y="1525100"/>
            <a:chExt cx="420269" cy="34933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01A79D6-7847-523C-2897-1BC20DC306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9282" y="1525100"/>
              <a:ext cx="420269" cy="216000"/>
              <a:chOff x="1986817" y="5206134"/>
              <a:chExt cx="539895" cy="27748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0766813-07BB-0A54-6F4A-ED1B48C454B1}"/>
                  </a:ext>
                </a:extLst>
              </p:cNvPr>
              <p:cNvGrpSpPr/>
              <p:nvPr/>
            </p:nvGrpSpPr>
            <p:grpSpPr>
              <a:xfrm>
                <a:off x="2280134" y="5206134"/>
                <a:ext cx="246578" cy="277482"/>
                <a:chOff x="2280132" y="5206141"/>
                <a:chExt cx="246578" cy="277482"/>
              </a:xfrm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D78C89EF-18D6-9D13-E600-CE3B5BEE6B13}"/>
                    </a:ext>
                  </a:extLst>
                </p:cNvPr>
                <p:cNvSpPr/>
                <p:nvPr/>
              </p:nvSpPr>
              <p:spPr>
                <a:xfrm>
                  <a:off x="2403421" y="5275512"/>
                  <a:ext cx="123289" cy="138740"/>
                </a:xfrm>
                <a:custGeom>
                  <a:avLst/>
                  <a:gdLst>
                    <a:gd name="connsiteX0" fmla="*/ 120152 w 123289"/>
                    <a:gd name="connsiteY0" fmla="*/ 138740 h 138740"/>
                    <a:gd name="connsiteX1" fmla="*/ 123289 w 123289"/>
                    <a:gd name="connsiteY1" fmla="*/ 128222 h 138740"/>
                    <a:gd name="connsiteX2" fmla="*/ 123289 w 123289"/>
                    <a:gd name="connsiteY2" fmla="*/ 10517 h 138740"/>
                    <a:gd name="connsiteX3" fmla="*/ 120153 w 123289"/>
                    <a:gd name="connsiteY3" fmla="*/ 0 h 138740"/>
                    <a:gd name="connsiteX4" fmla="*/ 0 w 123289"/>
                    <a:gd name="connsiteY4" fmla="*/ 69370 h 138740"/>
                    <a:gd name="connsiteX5" fmla="*/ 120152 w 123289"/>
                    <a:gd name="connsiteY5" fmla="*/ 138740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289" h="138740">
                      <a:moveTo>
                        <a:pt x="120152" y="138740"/>
                      </a:moveTo>
                      <a:cubicBezTo>
                        <a:pt x="122087" y="135389"/>
                        <a:pt x="123289" y="131613"/>
                        <a:pt x="123289" y="128222"/>
                      </a:cubicBezTo>
                      <a:lnTo>
                        <a:pt x="123289" y="10517"/>
                      </a:lnTo>
                      <a:cubicBezTo>
                        <a:pt x="123289" y="7127"/>
                        <a:pt x="122088" y="3351"/>
                        <a:pt x="120153" y="0"/>
                      </a:cubicBezTo>
                      <a:lnTo>
                        <a:pt x="0" y="69370"/>
                      </a:lnTo>
                      <a:lnTo>
                        <a:pt x="120152" y="138740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04F4AAD-C1D8-0BFF-107D-BAE39A9F1C11}"/>
                    </a:ext>
                  </a:extLst>
                </p:cNvPr>
                <p:cNvSpPr/>
                <p:nvPr/>
              </p:nvSpPr>
              <p:spPr>
                <a:xfrm>
                  <a:off x="2283269" y="5344883"/>
                  <a:ext cx="240303" cy="138740"/>
                </a:xfrm>
                <a:custGeom>
                  <a:avLst/>
                  <a:gdLst>
                    <a:gd name="connsiteX0" fmla="*/ 130829 w 240303"/>
                    <a:gd name="connsiteY0" fmla="*/ 136197 h 138740"/>
                    <a:gd name="connsiteX1" fmla="*/ 232764 w 240303"/>
                    <a:gd name="connsiteY1" fmla="*/ 77345 h 138740"/>
                    <a:gd name="connsiteX2" fmla="*/ 240304 w 240303"/>
                    <a:gd name="connsiteY2" fmla="*/ 69370 h 138740"/>
                    <a:gd name="connsiteX3" fmla="*/ 120152 w 240303"/>
                    <a:gd name="connsiteY3" fmla="*/ 0 h 138740"/>
                    <a:gd name="connsiteX4" fmla="*/ 0 w 240303"/>
                    <a:gd name="connsiteY4" fmla="*/ 69371 h 138740"/>
                    <a:gd name="connsiteX5" fmla="*/ 7540 w 240303"/>
                    <a:gd name="connsiteY5" fmla="*/ 77345 h 138740"/>
                    <a:gd name="connsiteX6" fmla="*/ 109475 w 240303"/>
                    <a:gd name="connsiteY6" fmla="*/ 136197 h 138740"/>
                    <a:gd name="connsiteX7" fmla="*/ 130829 w 240303"/>
                    <a:gd name="connsiteY7" fmla="*/ 136197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0303" h="138740">
                      <a:moveTo>
                        <a:pt x="130829" y="136197"/>
                      </a:moveTo>
                      <a:lnTo>
                        <a:pt x="232764" y="77345"/>
                      </a:lnTo>
                      <a:cubicBezTo>
                        <a:pt x="235700" y="75650"/>
                        <a:pt x="238369" y="72722"/>
                        <a:pt x="240304" y="69370"/>
                      </a:cubicBezTo>
                      <a:lnTo>
                        <a:pt x="120152" y="0"/>
                      </a:lnTo>
                      <a:lnTo>
                        <a:pt x="0" y="69371"/>
                      </a:lnTo>
                      <a:cubicBezTo>
                        <a:pt x="1935" y="72722"/>
                        <a:pt x="4604" y="75651"/>
                        <a:pt x="7540" y="77345"/>
                      </a:cubicBezTo>
                      <a:lnTo>
                        <a:pt x="109475" y="136197"/>
                      </a:lnTo>
                      <a:cubicBezTo>
                        <a:pt x="115347" y="139588"/>
                        <a:pt x="124957" y="139588"/>
                        <a:pt x="130829" y="136197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4934D3C9-E73C-9A88-2E61-690D343C37A0}"/>
                    </a:ext>
                  </a:extLst>
                </p:cNvPr>
                <p:cNvSpPr/>
                <p:nvPr/>
              </p:nvSpPr>
              <p:spPr>
                <a:xfrm>
                  <a:off x="2280132" y="5206141"/>
                  <a:ext cx="243441" cy="208111"/>
                </a:xfrm>
                <a:custGeom>
                  <a:avLst/>
                  <a:gdLst>
                    <a:gd name="connsiteX0" fmla="*/ 243442 w 243441"/>
                    <a:gd name="connsiteY0" fmla="*/ 69370 h 208111"/>
                    <a:gd name="connsiteX1" fmla="*/ 235901 w 243441"/>
                    <a:gd name="connsiteY1" fmla="*/ 61395 h 208111"/>
                    <a:gd name="connsiteX2" fmla="*/ 133966 w 243441"/>
                    <a:gd name="connsiteY2" fmla="*/ 2543 h 208111"/>
                    <a:gd name="connsiteX3" fmla="*/ 112612 w 243441"/>
                    <a:gd name="connsiteY3" fmla="*/ 2543 h 208111"/>
                    <a:gd name="connsiteX4" fmla="*/ 10677 w 243441"/>
                    <a:gd name="connsiteY4" fmla="*/ 61395 h 208111"/>
                    <a:gd name="connsiteX5" fmla="*/ 0 w 243441"/>
                    <a:gd name="connsiteY5" fmla="*/ 79888 h 208111"/>
                    <a:gd name="connsiteX6" fmla="*/ 0 w 243441"/>
                    <a:gd name="connsiteY6" fmla="*/ 197593 h 208111"/>
                    <a:gd name="connsiteX7" fmla="*/ 3137 w 243441"/>
                    <a:gd name="connsiteY7" fmla="*/ 208111 h 208111"/>
                    <a:gd name="connsiteX8" fmla="*/ 123289 w 243441"/>
                    <a:gd name="connsiteY8" fmla="*/ 138741 h 208111"/>
                    <a:gd name="connsiteX9" fmla="*/ 243442 w 243441"/>
                    <a:gd name="connsiteY9" fmla="*/ 69370 h 20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3441" h="208111">
                      <a:moveTo>
                        <a:pt x="243442" y="69370"/>
                      </a:moveTo>
                      <a:cubicBezTo>
                        <a:pt x="241506" y="66018"/>
                        <a:pt x="238837" y="63090"/>
                        <a:pt x="235901" y="61395"/>
                      </a:cubicBezTo>
                      <a:lnTo>
                        <a:pt x="133966" y="2543"/>
                      </a:lnTo>
                      <a:cubicBezTo>
                        <a:pt x="128094" y="-848"/>
                        <a:pt x="118484" y="-848"/>
                        <a:pt x="112612" y="2543"/>
                      </a:cubicBezTo>
                      <a:lnTo>
                        <a:pt x="10677" y="61395"/>
                      </a:lnTo>
                      <a:cubicBezTo>
                        <a:pt x="4804" y="64785"/>
                        <a:pt x="0" y="73107"/>
                        <a:pt x="0" y="79888"/>
                      </a:cubicBezTo>
                      <a:lnTo>
                        <a:pt x="0" y="197593"/>
                      </a:lnTo>
                      <a:cubicBezTo>
                        <a:pt x="0" y="200984"/>
                        <a:pt x="1201" y="204760"/>
                        <a:pt x="3137" y="208111"/>
                      </a:cubicBezTo>
                      <a:lnTo>
                        <a:pt x="123289" y="138741"/>
                      </a:lnTo>
                      <a:lnTo>
                        <a:pt x="243442" y="69370"/>
                      </a:lnTo>
                      <a:close/>
                    </a:path>
                  </a:pathLst>
                </a:custGeom>
                <a:solidFill>
                  <a:srgbClr val="659AD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FB35C95E-75BE-80B4-8872-4479D0804928}"/>
                    </a:ext>
                  </a:extLst>
                </p:cNvPr>
                <p:cNvSpPr/>
                <p:nvPr/>
              </p:nvSpPr>
              <p:spPr>
                <a:xfrm>
                  <a:off x="2321228" y="5262689"/>
                  <a:ext cx="153373" cy="164386"/>
                </a:xfrm>
                <a:custGeom>
                  <a:avLst/>
                  <a:gdLst>
                    <a:gd name="connsiteX0" fmla="*/ 82193 w 153373"/>
                    <a:gd name="connsiteY0" fmla="*/ 164386 h 164386"/>
                    <a:gd name="connsiteX1" fmla="*/ 0 w 153373"/>
                    <a:gd name="connsiteY1" fmla="*/ 82193 h 164386"/>
                    <a:gd name="connsiteX2" fmla="*/ 82193 w 153373"/>
                    <a:gd name="connsiteY2" fmla="*/ 0 h 164386"/>
                    <a:gd name="connsiteX3" fmla="*/ 153371 w 153373"/>
                    <a:gd name="connsiteY3" fmla="*/ 41071 h 164386"/>
                    <a:gd name="connsiteX4" fmla="*/ 117800 w 153373"/>
                    <a:gd name="connsiteY4" fmla="*/ 61654 h 164386"/>
                    <a:gd name="connsiteX5" fmla="*/ 82193 w 153373"/>
                    <a:gd name="connsiteY5" fmla="*/ 41097 h 164386"/>
                    <a:gd name="connsiteX6" fmla="*/ 41096 w 153373"/>
                    <a:gd name="connsiteY6" fmla="*/ 82193 h 164386"/>
                    <a:gd name="connsiteX7" fmla="*/ 82193 w 153373"/>
                    <a:gd name="connsiteY7" fmla="*/ 123290 h 164386"/>
                    <a:gd name="connsiteX8" fmla="*/ 117802 w 153373"/>
                    <a:gd name="connsiteY8" fmla="*/ 102729 h 164386"/>
                    <a:gd name="connsiteX9" fmla="*/ 153373 w 153373"/>
                    <a:gd name="connsiteY9" fmla="*/ 123312 h 164386"/>
                    <a:gd name="connsiteX10" fmla="*/ 82193 w 153373"/>
                    <a:gd name="connsiteY10" fmla="*/ 164386 h 16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373" h="164386">
                      <a:moveTo>
                        <a:pt x="82193" y="164386"/>
                      </a:moveTo>
                      <a:cubicBezTo>
                        <a:pt x="36871" y="164386"/>
                        <a:pt x="0" y="127514"/>
                        <a:pt x="0" y="82193"/>
                      </a:cubicBezTo>
                      <a:cubicBezTo>
                        <a:pt x="0" y="36872"/>
                        <a:pt x="36871" y="0"/>
                        <a:pt x="82193" y="0"/>
                      </a:cubicBezTo>
                      <a:cubicBezTo>
                        <a:pt x="111437" y="0"/>
                        <a:pt x="138711" y="15738"/>
                        <a:pt x="153371" y="41071"/>
                      </a:cubicBezTo>
                      <a:lnTo>
                        <a:pt x="117800" y="61654"/>
                      </a:lnTo>
                      <a:cubicBezTo>
                        <a:pt x="110463" y="48974"/>
                        <a:pt x="96818" y="41097"/>
                        <a:pt x="82193" y="41097"/>
                      </a:cubicBezTo>
                      <a:cubicBezTo>
                        <a:pt x="59532" y="41097"/>
                        <a:pt x="41096" y="59532"/>
                        <a:pt x="41096" y="82193"/>
                      </a:cubicBezTo>
                      <a:cubicBezTo>
                        <a:pt x="41096" y="104853"/>
                        <a:pt x="59532" y="123290"/>
                        <a:pt x="82193" y="123290"/>
                      </a:cubicBezTo>
                      <a:cubicBezTo>
                        <a:pt x="96820" y="123290"/>
                        <a:pt x="110465" y="115412"/>
                        <a:pt x="117802" y="102729"/>
                      </a:cubicBezTo>
                      <a:lnTo>
                        <a:pt x="153373" y="123312"/>
                      </a:lnTo>
                      <a:cubicBezTo>
                        <a:pt x="138714" y="148648"/>
                        <a:pt x="111439" y="164386"/>
                        <a:pt x="82193" y="164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00BE8B8D-6795-F724-D6DC-326CF59218ED}"/>
                    </a:ext>
                  </a:extLst>
                </p:cNvPr>
                <p:cNvSpPr/>
                <p:nvPr/>
              </p:nvSpPr>
              <p:spPr>
                <a:xfrm>
                  <a:off x="2458216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5 w 27397"/>
                    <a:gd name="connsiteY1" fmla="*/ 9132 h 27397"/>
                    <a:gd name="connsiteX2" fmla="*/ 18265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5 w 27397"/>
                    <a:gd name="connsiteY9" fmla="*/ 27398 h 27397"/>
                    <a:gd name="connsiteX10" fmla="*/ 18265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5" y="9132"/>
                      </a:lnTo>
                      <a:lnTo>
                        <a:pt x="18265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5" y="27398"/>
                      </a:lnTo>
                      <a:lnTo>
                        <a:pt x="18265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47719B6D-32A4-FFD4-A85F-3DBFBC08262A}"/>
                    </a:ext>
                  </a:extLst>
                </p:cNvPr>
                <p:cNvSpPr/>
                <p:nvPr/>
              </p:nvSpPr>
              <p:spPr>
                <a:xfrm>
                  <a:off x="2492463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4 w 27397"/>
                    <a:gd name="connsiteY1" fmla="*/ 9132 h 27397"/>
                    <a:gd name="connsiteX2" fmla="*/ 18264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4 w 27397"/>
                    <a:gd name="connsiteY9" fmla="*/ 27398 h 27397"/>
                    <a:gd name="connsiteX10" fmla="*/ 18264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4" y="9132"/>
                      </a:lnTo>
                      <a:lnTo>
                        <a:pt x="18264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4" y="27398"/>
                      </a:lnTo>
                      <a:lnTo>
                        <a:pt x="18264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B5409A8-CEFE-645F-BB8E-7715279EE208}"/>
                  </a:ext>
                </a:extLst>
              </p:cNvPr>
              <p:cNvGrpSpPr/>
              <p:nvPr/>
            </p:nvGrpSpPr>
            <p:grpSpPr>
              <a:xfrm>
                <a:off x="1986817" y="5206143"/>
                <a:ext cx="250800" cy="277199"/>
                <a:chOff x="1986817" y="5206142"/>
                <a:chExt cx="250800" cy="277199"/>
              </a:xfrm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D8A18CBF-DE1C-A43B-E5DD-82FB7E2EBA30}"/>
                    </a:ext>
                  </a:extLst>
                </p:cNvPr>
                <p:cNvSpPr/>
                <p:nvPr/>
              </p:nvSpPr>
              <p:spPr>
                <a:xfrm>
                  <a:off x="1986817" y="5206145"/>
                  <a:ext cx="250800" cy="277196"/>
                </a:xfrm>
                <a:custGeom>
                  <a:avLst/>
                  <a:gdLst>
                    <a:gd name="connsiteX0" fmla="*/ 118160 w 250800"/>
                    <a:gd name="connsiteY0" fmla="*/ 1886 h 277196"/>
                    <a:gd name="connsiteX1" fmla="*/ 132634 w 250800"/>
                    <a:gd name="connsiteY1" fmla="*/ 1886 h 277196"/>
                    <a:gd name="connsiteX2" fmla="*/ 243560 w 250800"/>
                    <a:gd name="connsiteY2" fmla="*/ 64150 h 277196"/>
                    <a:gd name="connsiteX3" fmla="*/ 250800 w 250800"/>
                    <a:gd name="connsiteY3" fmla="*/ 76334 h 277196"/>
                    <a:gd name="connsiteX4" fmla="*/ 250800 w 250800"/>
                    <a:gd name="connsiteY4" fmla="*/ 200856 h 277196"/>
                    <a:gd name="connsiteX5" fmla="*/ 243560 w 250800"/>
                    <a:gd name="connsiteY5" fmla="*/ 213046 h 277196"/>
                    <a:gd name="connsiteX6" fmla="*/ 132634 w 250800"/>
                    <a:gd name="connsiteY6" fmla="*/ 275311 h 277196"/>
                    <a:gd name="connsiteX7" fmla="*/ 118160 w 250800"/>
                    <a:gd name="connsiteY7" fmla="*/ 275311 h 277196"/>
                    <a:gd name="connsiteX8" fmla="*/ 7234 w 250800"/>
                    <a:gd name="connsiteY8" fmla="*/ 213046 h 277196"/>
                    <a:gd name="connsiteX9" fmla="*/ 0 w 250800"/>
                    <a:gd name="connsiteY9" fmla="*/ 200863 h 277196"/>
                    <a:gd name="connsiteX10" fmla="*/ 0 w 250800"/>
                    <a:gd name="connsiteY10" fmla="*/ 76341 h 277196"/>
                    <a:gd name="connsiteX11" fmla="*/ 7240 w 250800"/>
                    <a:gd name="connsiteY11" fmla="*/ 64150 h 277196"/>
                    <a:gd name="connsiteX12" fmla="*/ 118160 w 250800"/>
                    <a:gd name="connsiteY12" fmla="*/ 1886 h 27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0800" h="277196">
                      <a:moveTo>
                        <a:pt x="118160" y="1886"/>
                      </a:moveTo>
                      <a:cubicBezTo>
                        <a:pt x="122641" y="-629"/>
                        <a:pt x="128159" y="-629"/>
                        <a:pt x="132634" y="1886"/>
                      </a:cubicBezTo>
                      <a:cubicBezTo>
                        <a:pt x="154777" y="14314"/>
                        <a:pt x="221410" y="51723"/>
                        <a:pt x="243560" y="64150"/>
                      </a:cubicBezTo>
                      <a:cubicBezTo>
                        <a:pt x="248041" y="66658"/>
                        <a:pt x="250800" y="71305"/>
                        <a:pt x="250800" y="76334"/>
                      </a:cubicBezTo>
                      <a:cubicBezTo>
                        <a:pt x="250800" y="101190"/>
                        <a:pt x="250800" y="176001"/>
                        <a:pt x="250800" y="200856"/>
                      </a:cubicBezTo>
                      <a:cubicBezTo>
                        <a:pt x="250800" y="205885"/>
                        <a:pt x="248041" y="210532"/>
                        <a:pt x="243560" y="213046"/>
                      </a:cubicBezTo>
                      <a:cubicBezTo>
                        <a:pt x="221417" y="225474"/>
                        <a:pt x="154783" y="262883"/>
                        <a:pt x="132634" y="275311"/>
                      </a:cubicBezTo>
                      <a:cubicBezTo>
                        <a:pt x="128152" y="277825"/>
                        <a:pt x="122635" y="277825"/>
                        <a:pt x="118160" y="275311"/>
                      </a:cubicBezTo>
                      <a:cubicBezTo>
                        <a:pt x="96017" y="262883"/>
                        <a:pt x="29383" y="225474"/>
                        <a:pt x="7234" y="213046"/>
                      </a:cubicBezTo>
                      <a:cubicBezTo>
                        <a:pt x="2759" y="210532"/>
                        <a:pt x="0" y="205892"/>
                        <a:pt x="0" y="200863"/>
                      </a:cubicBezTo>
                      <a:cubicBezTo>
                        <a:pt x="0" y="176007"/>
                        <a:pt x="0" y="101196"/>
                        <a:pt x="0" y="76341"/>
                      </a:cubicBezTo>
                      <a:cubicBezTo>
                        <a:pt x="0" y="71311"/>
                        <a:pt x="2759" y="66665"/>
                        <a:pt x="7240" y="64150"/>
                      </a:cubicBezTo>
                      <a:cubicBezTo>
                        <a:pt x="29377" y="51723"/>
                        <a:pt x="96023" y="14314"/>
                        <a:pt x="118160" y="1886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AD7EE822-D6FD-0B93-7FFF-F4F526BB6FE4}"/>
                    </a:ext>
                  </a:extLst>
                </p:cNvPr>
                <p:cNvSpPr/>
                <p:nvPr/>
              </p:nvSpPr>
              <p:spPr>
                <a:xfrm>
                  <a:off x="1986817" y="5206142"/>
                  <a:ext cx="247414" cy="207268"/>
                </a:xfrm>
                <a:custGeom>
                  <a:avLst/>
                  <a:gdLst>
                    <a:gd name="connsiteX0" fmla="*/ 2006 w 247414"/>
                    <a:gd name="connsiteY0" fmla="*/ 207268 h 207268"/>
                    <a:gd name="connsiteX1" fmla="*/ 0 w 247414"/>
                    <a:gd name="connsiteY1" fmla="*/ 199685 h 207268"/>
                    <a:gd name="connsiteX2" fmla="*/ 0 w 247414"/>
                    <a:gd name="connsiteY2" fmla="*/ 75876 h 207268"/>
                    <a:gd name="connsiteX3" fmla="*/ 7220 w 247414"/>
                    <a:gd name="connsiteY3" fmla="*/ 63758 h 207268"/>
                    <a:gd name="connsiteX4" fmla="*/ 117757 w 247414"/>
                    <a:gd name="connsiteY4" fmla="*/ 1850 h 207268"/>
                    <a:gd name="connsiteX5" fmla="*/ 132746 w 247414"/>
                    <a:gd name="connsiteY5" fmla="*/ 1903 h 207268"/>
                    <a:gd name="connsiteX6" fmla="*/ 243058 w 247414"/>
                    <a:gd name="connsiteY6" fmla="*/ 63487 h 207268"/>
                    <a:gd name="connsiteX7" fmla="*/ 247414 w 247414"/>
                    <a:gd name="connsiteY7" fmla="*/ 67289 h 20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7414" h="207268">
                      <a:moveTo>
                        <a:pt x="2006" y="207268"/>
                      </a:moveTo>
                      <a:cubicBezTo>
                        <a:pt x="251" y="204919"/>
                        <a:pt x="0" y="202688"/>
                        <a:pt x="0" y="199685"/>
                      </a:cubicBezTo>
                      <a:cubicBezTo>
                        <a:pt x="0" y="174975"/>
                        <a:pt x="0" y="100593"/>
                        <a:pt x="0" y="75876"/>
                      </a:cubicBezTo>
                      <a:cubicBezTo>
                        <a:pt x="0" y="70873"/>
                        <a:pt x="2752" y="66253"/>
                        <a:pt x="7220" y="63758"/>
                      </a:cubicBezTo>
                      <a:cubicBezTo>
                        <a:pt x="29284" y="51403"/>
                        <a:pt x="95693" y="14212"/>
                        <a:pt x="117757" y="1850"/>
                      </a:cubicBezTo>
                      <a:cubicBezTo>
                        <a:pt x="122225" y="-652"/>
                        <a:pt x="128278" y="-599"/>
                        <a:pt x="132746" y="1903"/>
                      </a:cubicBezTo>
                      <a:cubicBezTo>
                        <a:pt x="154810" y="14258"/>
                        <a:pt x="220994" y="51132"/>
                        <a:pt x="243058" y="63487"/>
                      </a:cubicBezTo>
                      <a:cubicBezTo>
                        <a:pt x="244840" y="64490"/>
                        <a:pt x="246200" y="65698"/>
                        <a:pt x="247414" y="67289"/>
                      </a:cubicBezTo>
                      <a:close/>
                    </a:path>
                  </a:pathLst>
                </a:custGeom>
                <a:solidFill>
                  <a:srgbClr val="659AD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E4D532E4-4B2B-1D04-A20B-599CA883B892}"/>
                    </a:ext>
                  </a:extLst>
                </p:cNvPr>
                <p:cNvSpPr/>
                <p:nvPr/>
              </p:nvSpPr>
              <p:spPr>
                <a:xfrm>
                  <a:off x="2019817" y="5252343"/>
                  <a:ext cx="184800" cy="184800"/>
                </a:xfrm>
                <a:custGeom>
                  <a:avLst/>
                  <a:gdLst>
                    <a:gd name="connsiteX0" fmla="*/ 92400 w 184800"/>
                    <a:gd name="connsiteY0" fmla="*/ 0 h 184800"/>
                    <a:gd name="connsiteX1" fmla="*/ 184800 w 184800"/>
                    <a:gd name="connsiteY1" fmla="*/ 92400 h 184800"/>
                    <a:gd name="connsiteX2" fmla="*/ 92400 w 184800"/>
                    <a:gd name="connsiteY2" fmla="*/ 184800 h 184800"/>
                    <a:gd name="connsiteX3" fmla="*/ 0 w 184800"/>
                    <a:gd name="connsiteY3" fmla="*/ 92400 h 184800"/>
                    <a:gd name="connsiteX4" fmla="*/ 92400 w 184800"/>
                    <a:gd name="connsiteY4" fmla="*/ 0 h 184800"/>
                    <a:gd name="connsiteX5" fmla="*/ 92400 w 184800"/>
                    <a:gd name="connsiteY5" fmla="*/ 46200 h 184800"/>
                    <a:gd name="connsiteX6" fmla="*/ 138600 w 184800"/>
                    <a:gd name="connsiteY6" fmla="*/ 92400 h 184800"/>
                    <a:gd name="connsiteX7" fmla="*/ 92400 w 184800"/>
                    <a:gd name="connsiteY7" fmla="*/ 138600 h 184800"/>
                    <a:gd name="connsiteX8" fmla="*/ 46200 w 184800"/>
                    <a:gd name="connsiteY8" fmla="*/ 92400 h 184800"/>
                    <a:gd name="connsiteX9" fmla="*/ 92400 w 184800"/>
                    <a:gd name="connsiteY9" fmla="*/ 46200 h 18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4800" h="184800">
                      <a:moveTo>
                        <a:pt x="92400" y="0"/>
                      </a:moveTo>
                      <a:cubicBezTo>
                        <a:pt x="143398" y="0"/>
                        <a:pt x="184800" y="41402"/>
                        <a:pt x="184800" y="92400"/>
                      </a:cubicBezTo>
                      <a:cubicBezTo>
                        <a:pt x="184800" y="143398"/>
                        <a:pt x="143398" y="184800"/>
                        <a:pt x="92400" y="184800"/>
                      </a:cubicBezTo>
                      <a:cubicBezTo>
                        <a:pt x="41402" y="184800"/>
                        <a:pt x="0" y="143398"/>
                        <a:pt x="0" y="92400"/>
                      </a:cubicBezTo>
                      <a:cubicBezTo>
                        <a:pt x="0" y="41402"/>
                        <a:pt x="41402" y="0"/>
                        <a:pt x="92400" y="0"/>
                      </a:cubicBezTo>
                      <a:close/>
                      <a:moveTo>
                        <a:pt x="92400" y="46200"/>
                      </a:moveTo>
                      <a:cubicBezTo>
                        <a:pt x="117896" y="46200"/>
                        <a:pt x="138600" y="66898"/>
                        <a:pt x="138600" y="92400"/>
                      </a:cubicBezTo>
                      <a:cubicBezTo>
                        <a:pt x="138600" y="117896"/>
                        <a:pt x="117896" y="138600"/>
                        <a:pt x="92400" y="138600"/>
                      </a:cubicBezTo>
                      <a:cubicBezTo>
                        <a:pt x="66904" y="138600"/>
                        <a:pt x="46200" y="117896"/>
                        <a:pt x="46200" y="92400"/>
                      </a:cubicBezTo>
                      <a:cubicBezTo>
                        <a:pt x="46200" y="66898"/>
                        <a:pt x="66898" y="46200"/>
                        <a:pt x="92400" y="4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9621CC6A-1B80-BDD5-CBEF-490EAFE1A6CE}"/>
                    </a:ext>
                  </a:extLst>
                </p:cNvPr>
                <p:cNvSpPr/>
                <p:nvPr/>
              </p:nvSpPr>
              <p:spPr>
                <a:xfrm>
                  <a:off x="2109530" y="5273496"/>
                  <a:ext cx="128086" cy="140546"/>
                </a:xfrm>
                <a:custGeom>
                  <a:avLst/>
                  <a:gdLst>
                    <a:gd name="connsiteX0" fmla="*/ 124687 w 128086"/>
                    <a:gd name="connsiteY0" fmla="*/ 0 h 140546"/>
                    <a:gd name="connsiteX1" fmla="*/ 128027 w 128086"/>
                    <a:gd name="connsiteY1" fmla="*/ 11774 h 140546"/>
                    <a:gd name="connsiteX2" fmla="*/ 128086 w 128086"/>
                    <a:gd name="connsiteY2" fmla="*/ 133109 h 140546"/>
                    <a:gd name="connsiteX3" fmla="*/ 125954 w 128086"/>
                    <a:gd name="connsiteY3" fmla="*/ 140547 h 140546"/>
                    <a:gd name="connsiteX4" fmla="*/ 0 w 128086"/>
                    <a:gd name="connsiteY4" fmla="*/ 71247 h 140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86" h="140546">
                      <a:moveTo>
                        <a:pt x="124687" y="0"/>
                      </a:moveTo>
                      <a:cubicBezTo>
                        <a:pt x="128093" y="3188"/>
                        <a:pt x="128027" y="7993"/>
                        <a:pt x="128027" y="11774"/>
                      </a:cubicBezTo>
                      <a:cubicBezTo>
                        <a:pt x="128027" y="36821"/>
                        <a:pt x="127816" y="108062"/>
                        <a:pt x="128086" y="133109"/>
                      </a:cubicBezTo>
                      <a:cubicBezTo>
                        <a:pt x="128113" y="135722"/>
                        <a:pt x="127248" y="138475"/>
                        <a:pt x="125954" y="140547"/>
                      </a:cubicBezTo>
                      <a:lnTo>
                        <a:pt x="0" y="71247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D8BABD-372D-5896-FC4E-756532E79FC3}"/>
                </a:ext>
              </a:extLst>
            </p:cNvPr>
            <p:cNvSpPr txBox="1"/>
            <p:nvPr/>
          </p:nvSpPr>
          <p:spPr>
            <a:xfrm>
              <a:off x="2375548" y="1741100"/>
              <a:ext cx="310983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C/C++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7E56B4-1DE7-F709-C74A-11F663617522}"/>
              </a:ext>
            </a:extLst>
          </p:cNvPr>
          <p:cNvGrpSpPr/>
          <p:nvPr/>
        </p:nvGrpSpPr>
        <p:grpSpPr>
          <a:xfrm>
            <a:off x="5567881" y="1479613"/>
            <a:ext cx="469680" cy="349335"/>
            <a:chOff x="5893859" y="1545653"/>
            <a:chExt cx="469680" cy="349335"/>
          </a:xfrm>
        </p:grpSpPr>
        <p:pic>
          <p:nvPicPr>
            <p:cNvPr id="24" name="그림 23" descr="원, 그래픽, 스크린샷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BD22151-A74E-5411-9FE5-6B8322706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20699" y="1545653"/>
              <a:ext cx="216000" cy="216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8FCF4-955E-15E5-7478-B6F05C9148E6}"/>
                </a:ext>
              </a:extLst>
            </p:cNvPr>
            <p:cNvSpPr txBox="1"/>
            <p:nvPr/>
          </p:nvSpPr>
          <p:spPr>
            <a:xfrm>
              <a:off x="5893859" y="1761653"/>
              <a:ext cx="46968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Lua Script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57AC11-1C16-1797-53AB-D67445A732C8}"/>
              </a:ext>
            </a:extLst>
          </p:cNvPr>
          <p:cNvGrpSpPr/>
          <p:nvPr/>
        </p:nvGrpSpPr>
        <p:grpSpPr>
          <a:xfrm>
            <a:off x="6120334" y="1479613"/>
            <a:ext cx="460062" cy="349335"/>
            <a:chOff x="4706498" y="1545653"/>
            <a:chExt cx="460062" cy="349335"/>
          </a:xfrm>
        </p:grpSpPr>
        <p:pic>
          <p:nvPicPr>
            <p:cNvPr id="27" name="그림 26" descr="텍스트, 폰트, 스크린샷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2D2C4BC-C870-DE93-77B8-1BEBF2D12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790872" y="1545653"/>
              <a:ext cx="291314" cy="216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470EF8-4FCF-F45B-EB10-5E5BA459E113}"/>
                </a:ext>
              </a:extLst>
            </p:cNvPr>
            <p:cNvSpPr txBox="1"/>
            <p:nvPr/>
          </p:nvSpPr>
          <p:spPr>
            <a:xfrm>
              <a:off x="4706498" y="1761653"/>
              <a:ext cx="460062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DirectX 12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969A3F2-EA02-7F5A-2497-7E3D8D3607E5}"/>
              </a:ext>
            </a:extLst>
          </p:cNvPr>
          <p:cNvGrpSpPr/>
          <p:nvPr/>
        </p:nvGrpSpPr>
        <p:grpSpPr>
          <a:xfrm>
            <a:off x="4535928" y="1479613"/>
            <a:ext cx="719922" cy="349335"/>
            <a:chOff x="3353107" y="1525333"/>
            <a:chExt cx="719922" cy="34933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547E26-9D91-78B1-9F12-D76C4389F6BF}"/>
                </a:ext>
              </a:extLst>
            </p:cNvPr>
            <p:cNvGrpSpPr/>
            <p:nvPr/>
          </p:nvGrpSpPr>
          <p:grpSpPr>
            <a:xfrm>
              <a:off x="3353107" y="1525333"/>
              <a:ext cx="192186" cy="349335"/>
              <a:chOff x="3382769" y="1545653"/>
              <a:chExt cx="192186" cy="349335"/>
            </a:xfrm>
          </p:grpSpPr>
          <p:grpSp>
            <p:nvGrpSpPr>
              <p:cNvPr id="146" name="그래픽 33">
                <a:extLst>
                  <a:ext uri="{FF2B5EF4-FFF2-40B4-BE49-F238E27FC236}">
                    <a16:creationId xmlns:a16="http://schemas.microsoft.com/office/drawing/2014/main" id="{687BD9E5-CC4D-18A7-0C76-4B61B1228C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82769" y="1545653"/>
                <a:ext cx="192186" cy="216000"/>
                <a:chOff x="4681172" y="5241975"/>
                <a:chExt cx="201270" cy="226211"/>
              </a:xfrm>
            </p:grpSpPr>
            <p:sp>
              <p:nvSpPr>
                <p:cNvPr id="148" name="자유형: 도형 147">
                  <a:extLst>
                    <a:ext uri="{FF2B5EF4-FFF2-40B4-BE49-F238E27FC236}">
                      <a16:creationId xmlns:a16="http://schemas.microsoft.com/office/drawing/2014/main" id="{C2B59768-A9BD-E6F5-64AD-21DD671B07F4}"/>
                    </a:ext>
                  </a:extLst>
                </p:cNvPr>
                <p:cNvSpPr/>
                <p:nvPr/>
              </p:nvSpPr>
              <p:spPr>
                <a:xfrm>
                  <a:off x="4681172" y="5241975"/>
                  <a:ext cx="201270" cy="226211"/>
                </a:xfrm>
                <a:custGeom>
                  <a:avLst/>
                  <a:gdLst>
                    <a:gd name="connsiteX0" fmla="*/ 201261 w 201270"/>
                    <a:gd name="connsiteY0" fmla="*/ 66506 h 226211"/>
                    <a:gd name="connsiteX1" fmla="*/ 198800 w 201270"/>
                    <a:gd name="connsiteY1" fmla="*/ 56457 h 226211"/>
                    <a:gd name="connsiteX2" fmla="*/ 191518 w 201270"/>
                    <a:gd name="connsiteY2" fmla="*/ 49363 h 226211"/>
                    <a:gd name="connsiteX3" fmla="*/ 111117 w 201270"/>
                    <a:gd name="connsiteY3" fmla="*/ 3045 h 226211"/>
                    <a:gd name="connsiteX4" fmla="*/ 89726 w 201270"/>
                    <a:gd name="connsiteY4" fmla="*/ 3257 h 226211"/>
                    <a:gd name="connsiteX5" fmla="*/ 9753 w 201270"/>
                    <a:gd name="connsiteY5" fmla="*/ 49355 h 226211"/>
                    <a:gd name="connsiteX6" fmla="*/ 10 w 201270"/>
                    <a:gd name="connsiteY6" fmla="*/ 66499 h 226211"/>
                    <a:gd name="connsiteX7" fmla="*/ 0 w 201270"/>
                    <a:gd name="connsiteY7" fmla="*/ 159711 h 226211"/>
                    <a:gd name="connsiteX8" fmla="*/ 2353 w 201270"/>
                    <a:gd name="connsiteY8" fmla="*/ 169568 h 226211"/>
                    <a:gd name="connsiteX9" fmla="*/ 9745 w 201270"/>
                    <a:gd name="connsiteY9" fmla="*/ 176856 h 226211"/>
                    <a:gd name="connsiteX10" fmla="*/ 89723 w 201270"/>
                    <a:gd name="connsiteY10" fmla="*/ 222953 h 226211"/>
                    <a:gd name="connsiteX11" fmla="*/ 111119 w 201270"/>
                    <a:gd name="connsiteY11" fmla="*/ 223165 h 226211"/>
                    <a:gd name="connsiteX12" fmla="*/ 191527 w 201270"/>
                    <a:gd name="connsiteY12" fmla="*/ 176847 h 226211"/>
                    <a:gd name="connsiteX13" fmla="*/ 198919 w 201270"/>
                    <a:gd name="connsiteY13" fmla="*/ 169561 h 226211"/>
                    <a:gd name="connsiteX14" fmla="*/ 201271 w 201270"/>
                    <a:gd name="connsiteY14" fmla="*/ 159703 h 226211"/>
                    <a:gd name="connsiteX15" fmla="*/ 201261 w 201270"/>
                    <a:gd name="connsiteY15" fmla="*/ 66506 h 226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270" h="226211">
                      <a:moveTo>
                        <a:pt x="201261" y="66506"/>
                      </a:moveTo>
                      <a:cubicBezTo>
                        <a:pt x="201259" y="62703"/>
                        <a:pt x="200446" y="59342"/>
                        <a:pt x="198800" y="56457"/>
                      </a:cubicBezTo>
                      <a:cubicBezTo>
                        <a:pt x="197184" y="53620"/>
                        <a:pt x="194765" y="51243"/>
                        <a:pt x="191518" y="49363"/>
                      </a:cubicBezTo>
                      <a:cubicBezTo>
                        <a:pt x="164724" y="33913"/>
                        <a:pt x="137903" y="18511"/>
                        <a:pt x="111117" y="3045"/>
                      </a:cubicBezTo>
                      <a:cubicBezTo>
                        <a:pt x="103896" y="-1124"/>
                        <a:pt x="96894" y="-972"/>
                        <a:pt x="89726" y="3257"/>
                      </a:cubicBezTo>
                      <a:cubicBezTo>
                        <a:pt x="79061" y="9546"/>
                        <a:pt x="25665" y="40138"/>
                        <a:pt x="9753" y="49355"/>
                      </a:cubicBezTo>
                      <a:cubicBezTo>
                        <a:pt x="3200" y="53148"/>
                        <a:pt x="12" y="58953"/>
                        <a:pt x="10" y="66499"/>
                      </a:cubicBezTo>
                      <a:cubicBezTo>
                        <a:pt x="0" y="97570"/>
                        <a:pt x="10" y="128640"/>
                        <a:pt x="0" y="159711"/>
                      </a:cubicBezTo>
                      <a:cubicBezTo>
                        <a:pt x="0" y="163431"/>
                        <a:pt x="780" y="166727"/>
                        <a:pt x="2353" y="169568"/>
                      </a:cubicBezTo>
                      <a:cubicBezTo>
                        <a:pt x="3970" y="172491"/>
                        <a:pt x="6424" y="174934"/>
                        <a:pt x="9745" y="176856"/>
                      </a:cubicBezTo>
                      <a:cubicBezTo>
                        <a:pt x="25657" y="186072"/>
                        <a:pt x="79060" y="216662"/>
                        <a:pt x="89723" y="222953"/>
                      </a:cubicBezTo>
                      <a:cubicBezTo>
                        <a:pt x="96894" y="227184"/>
                        <a:pt x="103896" y="227335"/>
                        <a:pt x="111119" y="223165"/>
                      </a:cubicBezTo>
                      <a:cubicBezTo>
                        <a:pt x="137906" y="207698"/>
                        <a:pt x="164728" y="192296"/>
                        <a:pt x="191527" y="176847"/>
                      </a:cubicBezTo>
                      <a:cubicBezTo>
                        <a:pt x="194848" y="174925"/>
                        <a:pt x="197302" y="172481"/>
                        <a:pt x="198919" y="169561"/>
                      </a:cubicBezTo>
                      <a:cubicBezTo>
                        <a:pt x="200489" y="166719"/>
                        <a:pt x="201271" y="163424"/>
                        <a:pt x="201271" y="159703"/>
                      </a:cubicBezTo>
                      <a:cubicBezTo>
                        <a:pt x="201271" y="159703"/>
                        <a:pt x="201271" y="97578"/>
                        <a:pt x="201261" y="66506"/>
                      </a:cubicBezTo>
                    </a:path>
                  </a:pathLst>
                </a:custGeom>
                <a:solidFill>
                  <a:srgbClr val="A179DC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49" name="자유형: 도형 148">
                  <a:extLst>
                    <a:ext uri="{FF2B5EF4-FFF2-40B4-BE49-F238E27FC236}">
                      <a16:creationId xmlns:a16="http://schemas.microsoft.com/office/drawing/2014/main" id="{4788B2E2-004A-3900-2187-7FB0C3C54F39}"/>
                    </a:ext>
                  </a:extLst>
                </p:cNvPr>
                <p:cNvSpPr/>
                <p:nvPr/>
              </p:nvSpPr>
              <p:spPr>
                <a:xfrm>
                  <a:off x="4683525" y="5354777"/>
                  <a:ext cx="196565" cy="113408"/>
                </a:xfrm>
                <a:custGeom>
                  <a:avLst/>
                  <a:gdLst>
                    <a:gd name="connsiteX0" fmla="*/ 98590 w 196565"/>
                    <a:gd name="connsiteY0" fmla="*/ 0 h 113408"/>
                    <a:gd name="connsiteX1" fmla="*/ 0 w 196565"/>
                    <a:gd name="connsiteY1" fmla="*/ 56766 h 113408"/>
                    <a:gd name="connsiteX2" fmla="*/ 7391 w 196565"/>
                    <a:gd name="connsiteY2" fmla="*/ 64054 h 113408"/>
                    <a:gd name="connsiteX3" fmla="*/ 87370 w 196565"/>
                    <a:gd name="connsiteY3" fmla="*/ 110151 h 113408"/>
                    <a:gd name="connsiteX4" fmla="*/ 108766 w 196565"/>
                    <a:gd name="connsiteY4" fmla="*/ 110363 h 113408"/>
                    <a:gd name="connsiteX5" fmla="*/ 189174 w 196565"/>
                    <a:gd name="connsiteY5" fmla="*/ 64044 h 113408"/>
                    <a:gd name="connsiteX6" fmla="*/ 196566 w 196565"/>
                    <a:gd name="connsiteY6" fmla="*/ 56758 h 113408"/>
                    <a:gd name="connsiteX7" fmla="*/ 98590 w 196565"/>
                    <a:gd name="connsiteY7" fmla="*/ 0 h 11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565" h="113408">
                      <a:moveTo>
                        <a:pt x="98590" y="0"/>
                      </a:moveTo>
                      <a:lnTo>
                        <a:pt x="0" y="56766"/>
                      </a:lnTo>
                      <a:cubicBezTo>
                        <a:pt x="1617" y="59689"/>
                        <a:pt x="4071" y="62131"/>
                        <a:pt x="7391" y="64054"/>
                      </a:cubicBezTo>
                      <a:cubicBezTo>
                        <a:pt x="23304" y="73270"/>
                        <a:pt x="76707" y="103859"/>
                        <a:pt x="87370" y="110151"/>
                      </a:cubicBezTo>
                      <a:cubicBezTo>
                        <a:pt x="94541" y="114382"/>
                        <a:pt x="101543" y="114533"/>
                        <a:pt x="108766" y="110363"/>
                      </a:cubicBezTo>
                      <a:cubicBezTo>
                        <a:pt x="135553" y="94896"/>
                        <a:pt x="162375" y="79494"/>
                        <a:pt x="189174" y="64044"/>
                      </a:cubicBezTo>
                      <a:cubicBezTo>
                        <a:pt x="192495" y="62123"/>
                        <a:pt x="194949" y="59678"/>
                        <a:pt x="196566" y="56758"/>
                      </a:cubicBezTo>
                      <a:lnTo>
                        <a:pt x="98590" y="0"/>
                      </a:lnTo>
                    </a:path>
                  </a:pathLst>
                </a:custGeom>
                <a:solidFill>
                  <a:srgbClr val="280068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50" name="자유형: 도형 149">
                  <a:extLst>
                    <a:ext uri="{FF2B5EF4-FFF2-40B4-BE49-F238E27FC236}">
                      <a16:creationId xmlns:a16="http://schemas.microsoft.com/office/drawing/2014/main" id="{294AF7A7-6D1B-548B-A879-4EFA63268AE7}"/>
                    </a:ext>
                  </a:extLst>
                </p:cNvPr>
                <p:cNvSpPr/>
                <p:nvPr/>
              </p:nvSpPr>
              <p:spPr>
                <a:xfrm>
                  <a:off x="4782115" y="5298431"/>
                  <a:ext cx="100327" cy="113103"/>
                </a:xfrm>
                <a:custGeom>
                  <a:avLst/>
                  <a:gdLst>
                    <a:gd name="connsiteX0" fmla="*/ 100317 w 100327"/>
                    <a:gd name="connsiteY0" fmla="*/ 10049 h 113103"/>
                    <a:gd name="connsiteX1" fmla="*/ 97857 w 100327"/>
                    <a:gd name="connsiteY1" fmla="*/ 0 h 113103"/>
                    <a:gd name="connsiteX2" fmla="*/ 0 w 100327"/>
                    <a:gd name="connsiteY2" fmla="*/ 56345 h 113103"/>
                    <a:gd name="connsiteX3" fmla="*/ 97975 w 100327"/>
                    <a:gd name="connsiteY3" fmla="*/ 113104 h 113103"/>
                    <a:gd name="connsiteX4" fmla="*/ 100327 w 100327"/>
                    <a:gd name="connsiteY4" fmla="*/ 103246 h 113103"/>
                    <a:gd name="connsiteX5" fmla="*/ 100317 w 100327"/>
                    <a:gd name="connsiteY5" fmla="*/ 10049 h 11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327" h="113103">
                      <a:moveTo>
                        <a:pt x="100317" y="10049"/>
                      </a:moveTo>
                      <a:cubicBezTo>
                        <a:pt x="100316" y="6246"/>
                        <a:pt x="99502" y="2885"/>
                        <a:pt x="97857" y="0"/>
                      </a:cubicBezTo>
                      <a:lnTo>
                        <a:pt x="0" y="56345"/>
                      </a:lnTo>
                      <a:lnTo>
                        <a:pt x="97975" y="113104"/>
                      </a:lnTo>
                      <a:cubicBezTo>
                        <a:pt x="99546" y="110262"/>
                        <a:pt x="100326" y="106967"/>
                        <a:pt x="100327" y="103246"/>
                      </a:cubicBezTo>
                      <a:cubicBezTo>
                        <a:pt x="100327" y="103246"/>
                        <a:pt x="100327" y="41121"/>
                        <a:pt x="100317" y="10049"/>
                      </a:cubicBezTo>
                    </a:path>
                  </a:pathLst>
                </a:custGeom>
                <a:solidFill>
                  <a:srgbClr val="390091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76EED29F-1EA3-AC11-B884-A0A72782B5C8}"/>
                    </a:ext>
                  </a:extLst>
                </p:cNvPr>
                <p:cNvSpPr/>
                <p:nvPr/>
              </p:nvSpPr>
              <p:spPr>
                <a:xfrm>
                  <a:off x="4824246" y="5333556"/>
                  <a:ext cx="42442" cy="42442"/>
                </a:xfrm>
                <a:custGeom>
                  <a:avLst/>
                  <a:gdLst>
                    <a:gd name="connsiteX0" fmla="*/ 15915 w 42442"/>
                    <a:gd name="connsiteY0" fmla="*/ 0 h 42442"/>
                    <a:gd name="connsiteX1" fmla="*/ 15915 w 42442"/>
                    <a:gd name="connsiteY1" fmla="*/ 10611 h 42442"/>
                    <a:gd name="connsiteX2" fmla="*/ 26526 w 42442"/>
                    <a:gd name="connsiteY2" fmla="*/ 10611 h 42442"/>
                    <a:gd name="connsiteX3" fmla="*/ 26526 w 42442"/>
                    <a:gd name="connsiteY3" fmla="*/ 0 h 42442"/>
                    <a:gd name="connsiteX4" fmla="*/ 31832 w 42442"/>
                    <a:gd name="connsiteY4" fmla="*/ 0 h 42442"/>
                    <a:gd name="connsiteX5" fmla="*/ 31832 w 42442"/>
                    <a:gd name="connsiteY5" fmla="*/ 10611 h 42442"/>
                    <a:gd name="connsiteX6" fmla="*/ 42442 w 42442"/>
                    <a:gd name="connsiteY6" fmla="*/ 10611 h 42442"/>
                    <a:gd name="connsiteX7" fmla="*/ 42442 w 42442"/>
                    <a:gd name="connsiteY7" fmla="*/ 15916 h 42442"/>
                    <a:gd name="connsiteX8" fmla="*/ 31832 w 42442"/>
                    <a:gd name="connsiteY8" fmla="*/ 15916 h 42442"/>
                    <a:gd name="connsiteX9" fmla="*/ 31832 w 42442"/>
                    <a:gd name="connsiteY9" fmla="*/ 26526 h 42442"/>
                    <a:gd name="connsiteX10" fmla="*/ 42442 w 42442"/>
                    <a:gd name="connsiteY10" fmla="*/ 26526 h 42442"/>
                    <a:gd name="connsiteX11" fmla="*/ 42442 w 42442"/>
                    <a:gd name="connsiteY11" fmla="*/ 31832 h 42442"/>
                    <a:gd name="connsiteX12" fmla="*/ 31832 w 42442"/>
                    <a:gd name="connsiteY12" fmla="*/ 31832 h 42442"/>
                    <a:gd name="connsiteX13" fmla="*/ 31832 w 42442"/>
                    <a:gd name="connsiteY13" fmla="*/ 42442 h 42442"/>
                    <a:gd name="connsiteX14" fmla="*/ 26526 w 42442"/>
                    <a:gd name="connsiteY14" fmla="*/ 42442 h 42442"/>
                    <a:gd name="connsiteX15" fmla="*/ 26526 w 42442"/>
                    <a:gd name="connsiteY15" fmla="*/ 31832 h 42442"/>
                    <a:gd name="connsiteX16" fmla="*/ 15915 w 42442"/>
                    <a:gd name="connsiteY16" fmla="*/ 31832 h 42442"/>
                    <a:gd name="connsiteX17" fmla="*/ 15915 w 42442"/>
                    <a:gd name="connsiteY17" fmla="*/ 42442 h 42442"/>
                    <a:gd name="connsiteX18" fmla="*/ 10610 w 42442"/>
                    <a:gd name="connsiteY18" fmla="*/ 42442 h 42442"/>
                    <a:gd name="connsiteX19" fmla="*/ 10610 w 42442"/>
                    <a:gd name="connsiteY19" fmla="*/ 31832 h 42442"/>
                    <a:gd name="connsiteX20" fmla="*/ 0 w 42442"/>
                    <a:gd name="connsiteY20" fmla="*/ 31832 h 42442"/>
                    <a:gd name="connsiteX21" fmla="*/ 0 w 42442"/>
                    <a:gd name="connsiteY21" fmla="*/ 26526 h 42442"/>
                    <a:gd name="connsiteX22" fmla="*/ 10610 w 42442"/>
                    <a:gd name="connsiteY22" fmla="*/ 26526 h 42442"/>
                    <a:gd name="connsiteX23" fmla="*/ 10610 w 42442"/>
                    <a:gd name="connsiteY23" fmla="*/ 15916 h 42442"/>
                    <a:gd name="connsiteX24" fmla="*/ 0 w 42442"/>
                    <a:gd name="connsiteY24" fmla="*/ 15916 h 42442"/>
                    <a:gd name="connsiteX25" fmla="*/ 0 w 42442"/>
                    <a:gd name="connsiteY25" fmla="*/ 10611 h 42442"/>
                    <a:gd name="connsiteX26" fmla="*/ 10610 w 42442"/>
                    <a:gd name="connsiteY26" fmla="*/ 10611 h 42442"/>
                    <a:gd name="connsiteX27" fmla="*/ 10610 w 42442"/>
                    <a:gd name="connsiteY27" fmla="*/ 0 h 42442"/>
                    <a:gd name="connsiteX28" fmla="*/ 15915 w 42442"/>
                    <a:gd name="connsiteY28" fmla="*/ 0 h 42442"/>
                    <a:gd name="connsiteX29" fmla="*/ 26526 w 42442"/>
                    <a:gd name="connsiteY29" fmla="*/ 15916 h 42442"/>
                    <a:gd name="connsiteX30" fmla="*/ 15915 w 42442"/>
                    <a:gd name="connsiteY30" fmla="*/ 15916 h 42442"/>
                    <a:gd name="connsiteX31" fmla="*/ 15915 w 42442"/>
                    <a:gd name="connsiteY31" fmla="*/ 26526 h 42442"/>
                    <a:gd name="connsiteX32" fmla="*/ 26526 w 42442"/>
                    <a:gd name="connsiteY32" fmla="*/ 26526 h 42442"/>
                    <a:gd name="connsiteX33" fmla="*/ 26526 w 42442"/>
                    <a:gd name="connsiteY33" fmla="*/ 15916 h 42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2442" h="42442">
                      <a:moveTo>
                        <a:pt x="15915" y="0"/>
                      </a:moveTo>
                      <a:lnTo>
                        <a:pt x="15915" y="10611"/>
                      </a:lnTo>
                      <a:lnTo>
                        <a:pt x="26526" y="10611"/>
                      </a:lnTo>
                      <a:lnTo>
                        <a:pt x="26526" y="0"/>
                      </a:lnTo>
                      <a:lnTo>
                        <a:pt x="31832" y="0"/>
                      </a:lnTo>
                      <a:lnTo>
                        <a:pt x="31832" y="10611"/>
                      </a:lnTo>
                      <a:lnTo>
                        <a:pt x="42442" y="10611"/>
                      </a:lnTo>
                      <a:lnTo>
                        <a:pt x="42442" y="15916"/>
                      </a:lnTo>
                      <a:lnTo>
                        <a:pt x="31832" y="15916"/>
                      </a:lnTo>
                      <a:lnTo>
                        <a:pt x="31832" y="26526"/>
                      </a:lnTo>
                      <a:lnTo>
                        <a:pt x="42442" y="26526"/>
                      </a:lnTo>
                      <a:lnTo>
                        <a:pt x="42442" y="31832"/>
                      </a:lnTo>
                      <a:lnTo>
                        <a:pt x="31832" y="31832"/>
                      </a:lnTo>
                      <a:lnTo>
                        <a:pt x="31832" y="42442"/>
                      </a:lnTo>
                      <a:lnTo>
                        <a:pt x="26526" y="42442"/>
                      </a:lnTo>
                      <a:lnTo>
                        <a:pt x="26526" y="31832"/>
                      </a:lnTo>
                      <a:lnTo>
                        <a:pt x="15915" y="31832"/>
                      </a:lnTo>
                      <a:lnTo>
                        <a:pt x="15915" y="42442"/>
                      </a:lnTo>
                      <a:lnTo>
                        <a:pt x="10610" y="42442"/>
                      </a:lnTo>
                      <a:lnTo>
                        <a:pt x="10610" y="31832"/>
                      </a:lnTo>
                      <a:lnTo>
                        <a:pt x="0" y="31832"/>
                      </a:lnTo>
                      <a:lnTo>
                        <a:pt x="0" y="26526"/>
                      </a:lnTo>
                      <a:lnTo>
                        <a:pt x="10610" y="26526"/>
                      </a:lnTo>
                      <a:lnTo>
                        <a:pt x="10610" y="15916"/>
                      </a:lnTo>
                      <a:lnTo>
                        <a:pt x="0" y="15916"/>
                      </a:lnTo>
                      <a:lnTo>
                        <a:pt x="0" y="10611"/>
                      </a:lnTo>
                      <a:lnTo>
                        <a:pt x="10610" y="10611"/>
                      </a:lnTo>
                      <a:lnTo>
                        <a:pt x="10610" y="0"/>
                      </a:lnTo>
                      <a:lnTo>
                        <a:pt x="15915" y="0"/>
                      </a:lnTo>
                      <a:close/>
                      <a:moveTo>
                        <a:pt x="26526" y="15916"/>
                      </a:moveTo>
                      <a:lnTo>
                        <a:pt x="15915" y="15916"/>
                      </a:lnTo>
                      <a:lnTo>
                        <a:pt x="15915" y="26526"/>
                      </a:lnTo>
                      <a:lnTo>
                        <a:pt x="26526" y="26526"/>
                      </a:lnTo>
                      <a:lnTo>
                        <a:pt x="26526" y="159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52" name="자유형: 도형 151">
                  <a:extLst>
                    <a:ext uri="{FF2B5EF4-FFF2-40B4-BE49-F238E27FC236}">
                      <a16:creationId xmlns:a16="http://schemas.microsoft.com/office/drawing/2014/main" id="{060E1089-4F66-5A05-8F7E-99D871F166C5}"/>
                    </a:ext>
                  </a:extLst>
                </p:cNvPr>
                <p:cNvSpPr/>
                <p:nvPr/>
              </p:nvSpPr>
              <p:spPr>
                <a:xfrm>
                  <a:off x="4707518" y="5280267"/>
                  <a:ext cx="139633" cy="149625"/>
                </a:xfrm>
                <a:custGeom>
                  <a:avLst/>
                  <a:gdLst>
                    <a:gd name="connsiteX0" fmla="*/ 74813 w 139633"/>
                    <a:gd name="connsiteY0" fmla="*/ 0 h 149625"/>
                    <a:gd name="connsiteX1" fmla="*/ 139594 w 139633"/>
                    <a:gd name="connsiteY1" fmla="*/ 37372 h 149625"/>
                    <a:gd name="connsiteX2" fmla="*/ 139468 w 139633"/>
                    <a:gd name="connsiteY2" fmla="*/ 37157 h 149625"/>
                    <a:gd name="connsiteX3" fmla="*/ 106906 w 139633"/>
                    <a:gd name="connsiteY3" fmla="*/ 55905 h 149625"/>
                    <a:gd name="connsiteX4" fmla="*/ 75238 w 139633"/>
                    <a:gd name="connsiteY4" fmla="*/ 37562 h 149625"/>
                    <a:gd name="connsiteX5" fmla="*/ 74813 w 139633"/>
                    <a:gd name="connsiteY5" fmla="*/ 37559 h 149625"/>
                    <a:gd name="connsiteX6" fmla="*/ 37559 w 139633"/>
                    <a:gd name="connsiteY6" fmla="*/ 74812 h 149625"/>
                    <a:gd name="connsiteX7" fmla="*/ 42473 w 139633"/>
                    <a:gd name="connsiteY7" fmla="*/ 93294 h 149625"/>
                    <a:gd name="connsiteX8" fmla="*/ 74813 w 139633"/>
                    <a:gd name="connsiteY8" fmla="*/ 112065 h 149625"/>
                    <a:gd name="connsiteX9" fmla="*/ 107275 w 139633"/>
                    <a:gd name="connsiteY9" fmla="*/ 93079 h 149625"/>
                    <a:gd name="connsiteX10" fmla="*/ 107120 w 139633"/>
                    <a:gd name="connsiteY10" fmla="*/ 93350 h 149625"/>
                    <a:gd name="connsiteX11" fmla="*/ 139633 w 139633"/>
                    <a:gd name="connsiteY11" fmla="*/ 112186 h 149625"/>
                    <a:gd name="connsiteX12" fmla="*/ 75646 w 139633"/>
                    <a:gd name="connsiteY12" fmla="*/ 149620 h 149625"/>
                    <a:gd name="connsiteX13" fmla="*/ 74813 w 139633"/>
                    <a:gd name="connsiteY13" fmla="*/ 149625 h 149625"/>
                    <a:gd name="connsiteX14" fmla="*/ 9908 w 139633"/>
                    <a:gd name="connsiteY14" fmla="*/ 112042 h 149625"/>
                    <a:gd name="connsiteX15" fmla="*/ 0 w 139633"/>
                    <a:gd name="connsiteY15" fmla="*/ 74812 h 149625"/>
                    <a:gd name="connsiteX16" fmla="*/ 74813 w 139633"/>
                    <a:gd name="connsiteY16" fmla="*/ 0 h 14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9633" h="149625">
                      <a:moveTo>
                        <a:pt x="74813" y="0"/>
                      </a:moveTo>
                      <a:cubicBezTo>
                        <a:pt x="102489" y="0"/>
                        <a:pt x="126652" y="15030"/>
                        <a:pt x="139594" y="37372"/>
                      </a:cubicBezTo>
                      <a:lnTo>
                        <a:pt x="139468" y="37157"/>
                      </a:lnTo>
                      <a:lnTo>
                        <a:pt x="106906" y="55905"/>
                      </a:lnTo>
                      <a:cubicBezTo>
                        <a:pt x="100490" y="45044"/>
                        <a:pt x="88729" y="37713"/>
                        <a:pt x="75238" y="37562"/>
                      </a:cubicBezTo>
                      <a:lnTo>
                        <a:pt x="74813" y="37559"/>
                      </a:lnTo>
                      <a:cubicBezTo>
                        <a:pt x="54239" y="37559"/>
                        <a:pt x="37559" y="54238"/>
                        <a:pt x="37559" y="74812"/>
                      </a:cubicBezTo>
                      <a:cubicBezTo>
                        <a:pt x="37559" y="81540"/>
                        <a:pt x="39353" y="87847"/>
                        <a:pt x="42473" y="93294"/>
                      </a:cubicBezTo>
                      <a:cubicBezTo>
                        <a:pt x="48894" y="104504"/>
                        <a:pt x="60966" y="112065"/>
                        <a:pt x="74813" y="112065"/>
                      </a:cubicBezTo>
                      <a:cubicBezTo>
                        <a:pt x="88746" y="112065"/>
                        <a:pt x="100886" y="104408"/>
                        <a:pt x="107275" y="93079"/>
                      </a:cubicBezTo>
                      <a:lnTo>
                        <a:pt x="107120" y="93350"/>
                      </a:lnTo>
                      <a:lnTo>
                        <a:pt x="139633" y="112186"/>
                      </a:lnTo>
                      <a:cubicBezTo>
                        <a:pt x="126832" y="134337"/>
                        <a:pt x="103000" y="149322"/>
                        <a:pt x="75646" y="149620"/>
                      </a:cubicBezTo>
                      <a:lnTo>
                        <a:pt x="74813" y="149625"/>
                      </a:lnTo>
                      <a:cubicBezTo>
                        <a:pt x="47050" y="149625"/>
                        <a:pt x="22818" y="134502"/>
                        <a:pt x="9908" y="112042"/>
                      </a:cubicBezTo>
                      <a:cubicBezTo>
                        <a:pt x="3606" y="101078"/>
                        <a:pt x="0" y="88367"/>
                        <a:pt x="0" y="74812"/>
                      </a:cubicBezTo>
                      <a:cubicBezTo>
                        <a:pt x="0" y="33495"/>
                        <a:pt x="33494" y="0"/>
                        <a:pt x="748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7CE7E98-1180-DAFB-F45E-C12821526091}"/>
                  </a:ext>
                </a:extLst>
              </p:cNvPr>
              <p:cNvSpPr txBox="1"/>
              <p:nvPr/>
            </p:nvSpPr>
            <p:spPr>
              <a:xfrm>
                <a:off x="3411536" y="1761653"/>
                <a:ext cx="134652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C#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69A93A4-E5B5-19A8-7614-9ED3795BEDA1}"/>
                </a:ext>
              </a:extLst>
            </p:cNvPr>
            <p:cNvGrpSpPr/>
            <p:nvPr/>
          </p:nvGrpSpPr>
          <p:grpSpPr>
            <a:xfrm>
              <a:off x="3755634" y="1525333"/>
              <a:ext cx="317395" cy="349335"/>
              <a:chOff x="3800130" y="1545653"/>
              <a:chExt cx="317395" cy="349335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3A0A033F-E176-5431-7F34-E283988838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50827" y="1545653"/>
                <a:ext cx="216000" cy="216000"/>
                <a:chOff x="5624709" y="5269888"/>
                <a:chExt cx="253987" cy="256749"/>
              </a:xfrm>
            </p:grpSpPr>
            <p:sp>
              <p:nvSpPr>
                <p:cNvPr id="139" name="자유형: 도형 138">
                  <a:extLst>
                    <a:ext uri="{FF2B5EF4-FFF2-40B4-BE49-F238E27FC236}">
                      <a16:creationId xmlns:a16="http://schemas.microsoft.com/office/drawing/2014/main" id="{E9F5D319-9D63-FA1F-D71B-9D4A176CB7F5}"/>
                    </a:ext>
                  </a:extLst>
                </p:cNvPr>
                <p:cNvSpPr/>
                <p:nvPr/>
              </p:nvSpPr>
              <p:spPr>
                <a:xfrm>
                  <a:off x="5624709" y="5269888"/>
                  <a:ext cx="188016" cy="189840"/>
                </a:xfrm>
                <a:custGeom>
                  <a:avLst/>
                  <a:gdLst>
                    <a:gd name="connsiteX0" fmla="*/ 320080 w 479654"/>
                    <a:gd name="connsiteY0" fmla="*/ 29 h 484307"/>
                    <a:gd name="connsiteX1" fmla="*/ 245419 w 479654"/>
                    <a:gd name="connsiteY1" fmla="*/ 6405 h 484307"/>
                    <a:gd name="connsiteX2" fmla="*/ 167260 w 479654"/>
                    <a:gd name="connsiteY2" fmla="*/ 87652 h 484307"/>
                    <a:gd name="connsiteX3" fmla="*/ 167260 w 479654"/>
                    <a:gd name="connsiteY3" fmla="*/ 147218 h 484307"/>
                    <a:gd name="connsiteX4" fmla="*/ 323519 w 479654"/>
                    <a:gd name="connsiteY4" fmla="*/ 147218 h 484307"/>
                    <a:gd name="connsiteX5" fmla="*/ 323519 w 479654"/>
                    <a:gd name="connsiteY5" fmla="*/ 167069 h 484307"/>
                    <a:gd name="connsiteX6" fmla="*/ 167260 w 479654"/>
                    <a:gd name="connsiteY6" fmla="*/ 167069 h 484307"/>
                    <a:gd name="connsiteX7" fmla="*/ 108627 w 479654"/>
                    <a:gd name="connsiteY7" fmla="*/ 167069 h 484307"/>
                    <a:gd name="connsiteX8" fmla="*/ 11002 w 479654"/>
                    <a:gd name="connsiteY8" fmla="*/ 246277 h 484307"/>
                    <a:gd name="connsiteX9" fmla="*/ 11002 w 479654"/>
                    <a:gd name="connsiteY9" fmla="*/ 405100 h 484307"/>
                    <a:gd name="connsiteX10" fmla="*/ 94056 w 479654"/>
                    <a:gd name="connsiteY10" fmla="*/ 484307 h 484307"/>
                    <a:gd name="connsiteX11" fmla="*/ 147788 w 479654"/>
                    <a:gd name="connsiteY11" fmla="*/ 484307 h 484307"/>
                    <a:gd name="connsiteX12" fmla="*/ 147788 w 479654"/>
                    <a:gd name="connsiteY12" fmla="*/ 412910 h 484307"/>
                    <a:gd name="connsiteX13" fmla="*/ 245413 w 479654"/>
                    <a:gd name="connsiteY13" fmla="*/ 315809 h 484307"/>
                    <a:gd name="connsiteX14" fmla="*/ 401496 w 479654"/>
                    <a:gd name="connsiteY14" fmla="*/ 315809 h 484307"/>
                    <a:gd name="connsiteX15" fmla="*/ 479655 w 479654"/>
                    <a:gd name="connsiteY15" fmla="*/ 236427 h 484307"/>
                    <a:gd name="connsiteX16" fmla="*/ 479655 w 479654"/>
                    <a:gd name="connsiteY16" fmla="*/ 87629 h 484307"/>
                    <a:gd name="connsiteX17" fmla="*/ 401496 w 479654"/>
                    <a:gd name="connsiteY17" fmla="*/ 6381 h 484307"/>
                    <a:gd name="connsiteX18" fmla="*/ 320074 w 479654"/>
                    <a:gd name="connsiteY18" fmla="*/ 5 h 484307"/>
                    <a:gd name="connsiteX19" fmla="*/ 235569 w 479654"/>
                    <a:gd name="connsiteY19" fmla="*/ 47932 h 484307"/>
                    <a:gd name="connsiteX20" fmla="*/ 264891 w 479654"/>
                    <a:gd name="connsiteY20" fmla="*/ 77802 h 484307"/>
                    <a:gd name="connsiteX21" fmla="*/ 235569 w 479654"/>
                    <a:gd name="connsiteY21" fmla="*/ 107492 h 484307"/>
                    <a:gd name="connsiteX22" fmla="*/ 206246 w 479654"/>
                    <a:gd name="connsiteY22" fmla="*/ 77802 h 484307"/>
                    <a:gd name="connsiteX23" fmla="*/ 235569 w 479654"/>
                    <a:gd name="connsiteY23" fmla="*/ 47932 h 48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79654" h="484307">
                      <a:moveTo>
                        <a:pt x="320080" y="29"/>
                      </a:moveTo>
                      <a:cubicBezTo>
                        <a:pt x="293363" y="153"/>
                        <a:pt x="267852" y="2431"/>
                        <a:pt x="245419" y="6405"/>
                      </a:cubicBezTo>
                      <a:cubicBezTo>
                        <a:pt x="179267" y="18091"/>
                        <a:pt x="167260" y="42541"/>
                        <a:pt x="167260" y="87652"/>
                      </a:cubicBezTo>
                      <a:lnTo>
                        <a:pt x="167260" y="147218"/>
                      </a:lnTo>
                      <a:lnTo>
                        <a:pt x="323519" y="147218"/>
                      </a:lnTo>
                      <a:lnTo>
                        <a:pt x="323519" y="167069"/>
                      </a:lnTo>
                      <a:lnTo>
                        <a:pt x="167260" y="167069"/>
                      </a:lnTo>
                      <a:lnTo>
                        <a:pt x="108627" y="167069"/>
                      </a:lnTo>
                      <a:cubicBezTo>
                        <a:pt x="63212" y="167069"/>
                        <a:pt x="23416" y="194370"/>
                        <a:pt x="11002" y="246277"/>
                      </a:cubicBezTo>
                      <a:cubicBezTo>
                        <a:pt x="-3348" y="305785"/>
                        <a:pt x="-3983" y="342970"/>
                        <a:pt x="11002" y="405100"/>
                      </a:cubicBezTo>
                      <a:cubicBezTo>
                        <a:pt x="22110" y="451366"/>
                        <a:pt x="48641" y="484307"/>
                        <a:pt x="94056" y="484307"/>
                      </a:cubicBezTo>
                      <a:lnTo>
                        <a:pt x="147788" y="484307"/>
                      </a:lnTo>
                      <a:lnTo>
                        <a:pt x="147788" y="412910"/>
                      </a:lnTo>
                      <a:cubicBezTo>
                        <a:pt x="147788" y="361329"/>
                        <a:pt x="192415" y="315809"/>
                        <a:pt x="245413" y="315809"/>
                      </a:cubicBezTo>
                      <a:lnTo>
                        <a:pt x="401496" y="315809"/>
                      </a:lnTo>
                      <a:cubicBezTo>
                        <a:pt x="444947" y="315809"/>
                        <a:pt x="479655" y="280035"/>
                        <a:pt x="479655" y="236427"/>
                      </a:cubicBezTo>
                      <a:lnTo>
                        <a:pt x="479655" y="87629"/>
                      </a:lnTo>
                      <a:cubicBezTo>
                        <a:pt x="479655" y="45280"/>
                        <a:pt x="443927" y="13492"/>
                        <a:pt x="401496" y="6381"/>
                      </a:cubicBezTo>
                      <a:cubicBezTo>
                        <a:pt x="374651" y="1913"/>
                        <a:pt x="346797" y="-117"/>
                        <a:pt x="320074" y="5"/>
                      </a:cubicBezTo>
                      <a:close/>
                      <a:moveTo>
                        <a:pt x="235569" y="47932"/>
                      </a:moveTo>
                      <a:cubicBezTo>
                        <a:pt x="251713" y="47932"/>
                        <a:pt x="264891" y="61331"/>
                        <a:pt x="264891" y="77802"/>
                      </a:cubicBezTo>
                      <a:cubicBezTo>
                        <a:pt x="264891" y="94215"/>
                        <a:pt x="251707" y="107492"/>
                        <a:pt x="235569" y="107492"/>
                      </a:cubicBezTo>
                      <a:cubicBezTo>
                        <a:pt x="219372" y="107492"/>
                        <a:pt x="206246" y="94221"/>
                        <a:pt x="206246" y="77802"/>
                      </a:cubicBezTo>
                      <a:cubicBezTo>
                        <a:pt x="206246" y="61331"/>
                        <a:pt x="219372" y="47932"/>
                        <a:pt x="235569" y="479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A9FD4"/>
                    </a:gs>
                    <a:gs pos="50000">
                      <a:srgbClr val="4584B6"/>
                    </a:gs>
                    <a:gs pos="100000">
                      <a:srgbClr val="306998"/>
                    </a:gs>
                  </a:gsLst>
                  <a:lin ang="2458589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45" name="자유형: 도형 144">
                  <a:extLst>
                    <a:ext uri="{FF2B5EF4-FFF2-40B4-BE49-F238E27FC236}">
                      <a16:creationId xmlns:a16="http://schemas.microsoft.com/office/drawing/2014/main" id="{0E79DB5A-E709-0FD5-F52F-DEB4D34C3767}"/>
                    </a:ext>
                  </a:extLst>
                </p:cNvPr>
                <p:cNvSpPr/>
                <p:nvPr/>
              </p:nvSpPr>
              <p:spPr>
                <a:xfrm>
                  <a:off x="5690272" y="5335358"/>
                  <a:ext cx="188424" cy="191279"/>
                </a:xfrm>
                <a:custGeom>
                  <a:avLst/>
                  <a:gdLst>
                    <a:gd name="connsiteX0" fmla="*/ 331867 w 480693"/>
                    <a:gd name="connsiteY0" fmla="*/ 0 h 487977"/>
                    <a:gd name="connsiteX1" fmla="*/ 331867 w 480693"/>
                    <a:gd name="connsiteY1" fmla="*/ 69416 h 487977"/>
                    <a:gd name="connsiteX2" fmla="*/ 234242 w 480693"/>
                    <a:gd name="connsiteY2" fmla="*/ 168498 h 487977"/>
                    <a:gd name="connsiteX3" fmla="*/ 78158 w 480693"/>
                    <a:gd name="connsiteY3" fmla="*/ 168498 h 487977"/>
                    <a:gd name="connsiteX4" fmla="*/ 0 w 480693"/>
                    <a:gd name="connsiteY4" fmla="*/ 247880 h 487977"/>
                    <a:gd name="connsiteX5" fmla="*/ 0 w 480693"/>
                    <a:gd name="connsiteY5" fmla="*/ 396679 h 487977"/>
                    <a:gd name="connsiteX6" fmla="*/ 78158 w 480693"/>
                    <a:gd name="connsiteY6" fmla="*/ 476061 h 487977"/>
                    <a:gd name="connsiteX7" fmla="*/ 234242 w 480693"/>
                    <a:gd name="connsiteY7" fmla="*/ 476061 h 487977"/>
                    <a:gd name="connsiteX8" fmla="*/ 312401 w 480693"/>
                    <a:gd name="connsiteY8" fmla="*/ 396679 h 487977"/>
                    <a:gd name="connsiteX9" fmla="*/ 312401 w 480693"/>
                    <a:gd name="connsiteY9" fmla="*/ 337113 h 487977"/>
                    <a:gd name="connsiteX10" fmla="*/ 156317 w 480693"/>
                    <a:gd name="connsiteY10" fmla="*/ 337113 h 487977"/>
                    <a:gd name="connsiteX11" fmla="*/ 156317 w 480693"/>
                    <a:gd name="connsiteY11" fmla="*/ 317261 h 487977"/>
                    <a:gd name="connsiteX12" fmla="*/ 312401 w 480693"/>
                    <a:gd name="connsiteY12" fmla="*/ 317261 h 487977"/>
                    <a:gd name="connsiteX13" fmla="*/ 390559 w 480693"/>
                    <a:gd name="connsiteY13" fmla="*/ 317261 h 487977"/>
                    <a:gd name="connsiteX14" fmla="*/ 468717 w 480693"/>
                    <a:gd name="connsiteY14" fmla="*/ 238054 h 487977"/>
                    <a:gd name="connsiteX15" fmla="*/ 468717 w 480693"/>
                    <a:gd name="connsiteY15" fmla="*/ 79231 h 487977"/>
                    <a:gd name="connsiteX16" fmla="*/ 390559 w 480693"/>
                    <a:gd name="connsiteY16" fmla="*/ 23 h 487977"/>
                    <a:gd name="connsiteX17" fmla="*/ 331926 w 480693"/>
                    <a:gd name="connsiteY17" fmla="*/ 23 h 487977"/>
                    <a:gd name="connsiteX18" fmla="*/ 244092 w 480693"/>
                    <a:gd name="connsiteY18" fmla="*/ 376862 h 487977"/>
                    <a:gd name="connsiteX19" fmla="*/ 273415 w 480693"/>
                    <a:gd name="connsiteY19" fmla="*/ 406552 h 487977"/>
                    <a:gd name="connsiteX20" fmla="*/ 244092 w 480693"/>
                    <a:gd name="connsiteY20" fmla="*/ 436422 h 487977"/>
                    <a:gd name="connsiteX21" fmla="*/ 214770 w 480693"/>
                    <a:gd name="connsiteY21" fmla="*/ 406552 h 487977"/>
                    <a:gd name="connsiteX22" fmla="*/ 244092 w 480693"/>
                    <a:gd name="connsiteY22" fmla="*/ 376862 h 487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80693" h="487977">
                      <a:moveTo>
                        <a:pt x="331867" y="0"/>
                      </a:moveTo>
                      <a:lnTo>
                        <a:pt x="331867" y="69416"/>
                      </a:lnTo>
                      <a:cubicBezTo>
                        <a:pt x="331867" y="123218"/>
                        <a:pt x="286255" y="168498"/>
                        <a:pt x="234242" y="168498"/>
                      </a:cubicBezTo>
                      <a:lnTo>
                        <a:pt x="78158" y="168498"/>
                      </a:lnTo>
                      <a:cubicBezTo>
                        <a:pt x="35401" y="168498"/>
                        <a:pt x="0" y="205089"/>
                        <a:pt x="0" y="247880"/>
                      </a:cubicBezTo>
                      <a:lnTo>
                        <a:pt x="0" y="396679"/>
                      </a:lnTo>
                      <a:cubicBezTo>
                        <a:pt x="0" y="439028"/>
                        <a:pt x="36829" y="463938"/>
                        <a:pt x="78158" y="476061"/>
                      </a:cubicBezTo>
                      <a:cubicBezTo>
                        <a:pt x="127624" y="490609"/>
                        <a:pt x="175084" y="493237"/>
                        <a:pt x="234242" y="476061"/>
                      </a:cubicBezTo>
                      <a:cubicBezTo>
                        <a:pt x="273584" y="464672"/>
                        <a:pt x="312401" y="441744"/>
                        <a:pt x="312401" y="396679"/>
                      </a:cubicBezTo>
                      <a:lnTo>
                        <a:pt x="312401" y="337113"/>
                      </a:lnTo>
                      <a:lnTo>
                        <a:pt x="156317" y="337113"/>
                      </a:lnTo>
                      <a:lnTo>
                        <a:pt x="156317" y="317261"/>
                      </a:lnTo>
                      <a:lnTo>
                        <a:pt x="312401" y="317261"/>
                      </a:lnTo>
                      <a:lnTo>
                        <a:pt x="390559" y="317261"/>
                      </a:lnTo>
                      <a:cubicBezTo>
                        <a:pt x="435974" y="317261"/>
                        <a:pt x="452923" y="285584"/>
                        <a:pt x="468717" y="238054"/>
                      </a:cubicBezTo>
                      <a:cubicBezTo>
                        <a:pt x="485031" y="189101"/>
                        <a:pt x="484337" y="142002"/>
                        <a:pt x="468717" y="79231"/>
                      </a:cubicBezTo>
                      <a:cubicBezTo>
                        <a:pt x="457492" y="34020"/>
                        <a:pt x="436055" y="23"/>
                        <a:pt x="390559" y="23"/>
                      </a:cubicBezTo>
                      <a:lnTo>
                        <a:pt x="331926" y="23"/>
                      </a:lnTo>
                      <a:close/>
                      <a:moveTo>
                        <a:pt x="244092" y="376862"/>
                      </a:moveTo>
                      <a:cubicBezTo>
                        <a:pt x="260289" y="376862"/>
                        <a:pt x="273415" y="390133"/>
                        <a:pt x="273415" y="406552"/>
                      </a:cubicBezTo>
                      <a:cubicBezTo>
                        <a:pt x="273415" y="423023"/>
                        <a:pt x="260289" y="436422"/>
                        <a:pt x="244092" y="436422"/>
                      </a:cubicBezTo>
                      <a:cubicBezTo>
                        <a:pt x="227948" y="436422"/>
                        <a:pt x="214770" y="423023"/>
                        <a:pt x="214770" y="406552"/>
                      </a:cubicBezTo>
                      <a:cubicBezTo>
                        <a:pt x="214770" y="390139"/>
                        <a:pt x="227953" y="376862"/>
                        <a:pt x="244092" y="376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3B"/>
                    </a:gs>
                    <a:gs pos="50000">
                      <a:srgbClr val="FFDE57"/>
                    </a:gs>
                    <a:gs pos="100000">
                      <a:srgbClr val="FFE873"/>
                    </a:gs>
                  </a:gsLst>
                  <a:lin ang="14098288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7C28E74-1817-63CB-C271-0048B4CC86B6}"/>
                  </a:ext>
                </a:extLst>
              </p:cNvPr>
              <p:cNvSpPr txBox="1"/>
              <p:nvPr/>
            </p:nvSpPr>
            <p:spPr>
              <a:xfrm>
                <a:off x="3800130" y="1761653"/>
                <a:ext cx="317395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Python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7D501CF-E267-3ECB-964F-24B489A3BABF}"/>
              </a:ext>
            </a:extLst>
          </p:cNvPr>
          <p:cNvGrpSpPr/>
          <p:nvPr/>
        </p:nvGrpSpPr>
        <p:grpSpPr>
          <a:xfrm>
            <a:off x="3378859" y="1916711"/>
            <a:ext cx="636553" cy="349336"/>
            <a:chOff x="3403531" y="1962431"/>
            <a:chExt cx="636553" cy="349336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0181C94-1AC3-AE10-8F6D-C695C087C3A9}"/>
                </a:ext>
              </a:extLst>
            </p:cNvPr>
            <p:cNvGrpSpPr/>
            <p:nvPr/>
          </p:nvGrpSpPr>
          <p:grpSpPr>
            <a:xfrm>
              <a:off x="3822663" y="1962432"/>
              <a:ext cx="217421" cy="349335"/>
              <a:chOff x="3663227" y="1967512"/>
              <a:chExt cx="217421" cy="349335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CC913356-83EA-CDA8-7503-B2AB1CD4E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63227" y="1967512"/>
                <a:ext cx="217421" cy="216000"/>
              </a:xfrm>
              <a:prstGeom prst="rect">
                <a:avLst/>
              </a:prstGeom>
            </p:spPr>
          </p:pic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31187F3-A438-F392-21A2-5F03850F5B94}"/>
                  </a:ext>
                </a:extLst>
              </p:cNvPr>
              <p:cNvSpPr txBox="1"/>
              <p:nvPr/>
            </p:nvSpPr>
            <p:spPr>
              <a:xfrm>
                <a:off x="3663734" y="2183512"/>
                <a:ext cx="216406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UE 4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ABBB10F5-A6DF-B60C-6FF3-D38ACDE2E809}"/>
                </a:ext>
              </a:extLst>
            </p:cNvPr>
            <p:cNvGrpSpPr/>
            <p:nvPr/>
          </p:nvGrpSpPr>
          <p:grpSpPr>
            <a:xfrm>
              <a:off x="3403531" y="1962431"/>
              <a:ext cx="237244" cy="349335"/>
              <a:chOff x="3384533" y="1967511"/>
              <a:chExt cx="237244" cy="349335"/>
            </a:xfrm>
          </p:grpSpPr>
          <p:grpSp>
            <p:nvGrpSpPr>
              <p:cNvPr id="156" name="그래픽 165">
                <a:extLst>
                  <a:ext uri="{FF2B5EF4-FFF2-40B4-BE49-F238E27FC236}">
                    <a16:creationId xmlns:a16="http://schemas.microsoft.com/office/drawing/2014/main" id="{A21ED67B-CE1A-97C1-603A-6D9ACDA55C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7453" y="1967511"/>
                <a:ext cx="191404" cy="216000"/>
                <a:chOff x="5686425" y="2967037"/>
                <a:chExt cx="815339" cy="920114"/>
              </a:xfrm>
            </p:grpSpPr>
            <p:sp>
              <p:nvSpPr>
                <p:cNvPr id="158" name="자유형: 도형 157">
                  <a:extLst>
                    <a:ext uri="{FF2B5EF4-FFF2-40B4-BE49-F238E27FC236}">
                      <a16:creationId xmlns:a16="http://schemas.microsoft.com/office/drawing/2014/main" id="{CC697AB6-810A-AD53-B3F3-37D6FF235B6E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920114"/>
                </a:xfrm>
                <a:custGeom>
                  <a:avLst/>
                  <a:gdLst>
                    <a:gd name="connsiteX0" fmla="*/ 815340 w 815339"/>
                    <a:gd name="connsiteY0" fmla="*/ 643890 h 920114"/>
                    <a:gd name="connsiteX1" fmla="*/ 815340 w 815339"/>
                    <a:gd name="connsiteY1" fmla="*/ 214313 h 920114"/>
                    <a:gd name="connsiteX2" fmla="*/ 442913 w 815339"/>
                    <a:gd name="connsiteY2" fmla="*/ 0 h 920114"/>
                    <a:gd name="connsiteX3" fmla="*/ 442913 w 815339"/>
                    <a:gd name="connsiteY3" fmla="*/ 164783 h 920114"/>
                    <a:gd name="connsiteX4" fmla="*/ 588645 w 815339"/>
                    <a:gd name="connsiteY4" fmla="*/ 248603 h 920114"/>
                    <a:gd name="connsiteX5" fmla="*/ 588645 w 815339"/>
                    <a:gd name="connsiteY5" fmla="*/ 262890 h 920114"/>
                    <a:gd name="connsiteX6" fmla="*/ 415290 w 815339"/>
                    <a:gd name="connsiteY6" fmla="*/ 362903 h 920114"/>
                    <a:gd name="connsiteX7" fmla="*/ 399098 w 815339"/>
                    <a:gd name="connsiteY7" fmla="*/ 362903 h 920114"/>
                    <a:gd name="connsiteX8" fmla="*/ 225743 w 815339"/>
                    <a:gd name="connsiteY8" fmla="*/ 262890 h 920114"/>
                    <a:gd name="connsiteX9" fmla="*/ 225743 w 815339"/>
                    <a:gd name="connsiteY9" fmla="*/ 248603 h 920114"/>
                    <a:gd name="connsiteX10" fmla="*/ 371475 w 815339"/>
                    <a:gd name="connsiteY10" fmla="*/ 164783 h 920114"/>
                    <a:gd name="connsiteX11" fmla="*/ 371475 w 815339"/>
                    <a:gd name="connsiteY11" fmla="*/ 0 h 920114"/>
                    <a:gd name="connsiteX12" fmla="*/ 0 w 815339"/>
                    <a:gd name="connsiteY12" fmla="*/ 214313 h 920114"/>
                    <a:gd name="connsiteX13" fmla="*/ 0 w 815339"/>
                    <a:gd name="connsiteY13" fmla="*/ 643890 h 920114"/>
                    <a:gd name="connsiteX14" fmla="*/ 0 w 815339"/>
                    <a:gd name="connsiteY14" fmla="*/ 641985 h 920114"/>
                    <a:gd name="connsiteX15" fmla="*/ 0 w 815339"/>
                    <a:gd name="connsiteY15" fmla="*/ 643890 h 920114"/>
                    <a:gd name="connsiteX16" fmla="*/ 142875 w 815339"/>
                    <a:gd name="connsiteY16" fmla="*/ 561975 h 920114"/>
                    <a:gd name="connsiteX17" fmla="*/ 142875 w 815339"/>
                    <a:gd name="connsiteY17" fmla="*/ 393383 h 920114"/>
                    <a:gd name="connsiteX18" fmla="*/ 155258 w 815339"/>
                    <a:gd name="connsiteY18" fmla="*/ 386715 h 920114"/>
                    <a:gd name="connsiteX19" fmla="*/ 328613 w 815339"/>
                    <a:gd name="connsiteY19" fmla="*/ 486728 h 920114"/>
                    <a:gd name="connsiteX20" fmla="*/ 337185 w 815339"/>
                    <a:gd name="connsiteY20" fmla="*/ 501015 h 920114"/>
                    <a:gd name="connsiteX21" fmla="*/ 337185 w 815339"/>
                    <a:gd name="connsiteY21" fmla="*/ 701040 h 920114"/>
                    <a:gd name="connsiteX22" fmla="*/ 324803 w 815339"/>
                    <a:gd name="connsiteY22" fmla="*/ 707708 h 920114"/>
                    <a:gd name="connsiteX23" fmla="*/ 179070 w 815339"/>
                    <a:gd name="connsiteY23" fmla="*/ 623888 h 920114"/>
                    <a:gd name="connsiteX24" fmla="*/ 36195 w 815339"/>
                    <a:gd name="connsiteY24" fmla="*/ 705803 h 920114"/>
                    <a:gd name="connsiteX25" fmla="*/ 407670 w 815339"/>
                    <a:gd name="connsiteY25" fmla="*/ 920115 h 920114"/>
                    <a:gd name="connsiteX26" fmla="*/ 779145 w 815339"/>
                    <a:gd name="connsiteY26" fmla="*/ 705803 h 920114"/>
                    <a:gd name="connsiteX27" fmla="*/ 636270 w 815339"/>
                    <a:gd name="connsiteY27" fmla="*/ 623888 h 920114"/>
                    <a:gd name="connsiteX28" fmla="*/ 490538 w 815339"/>
                    <a:gd name="connsiteY28" fmla="*/ 707708 h 920114"/>
                    <a:gd name="connsiteX29" fmla="*/ 478155 w 815339"/>
                    <a:gd name="connsiteY29" fmla="*/ 701040 h 920114"/>
                    <a:gd name="connsiteX30" fmla="*/ 478155 w 815339"/>
                    <a:gd name="connsiteY30" fmla="*/ 501015 h 920114"/>
                    <a:gd name="connsiteX31" fmla="*/ 486728 w 815339"/>
                    <a:gd name="connsiteY31" fmla="*/ 486728 h 920114"/>
                    <a:gd name="connsiteX32" fmla="*/ 660083 w 815339"/>
                    <a:gd name="connsiteY32" fmla="*/ 386715 h 920114"/>
                    <a:gd name="connsiteX33" fmla="*/ 672465 w 815339"/>
                    <a:gd name="connsiteY33" fmla="*/ 393383 h 920114"/>
                    <a:gd name="connsiteX34" fmla="*/ 672465 w 815339"/>
                    <a:gd name="connsiteY34" fmla="*/ 561975 h 920114"/>
                    <a:gd name="connsiteX35" fmla="*/ 815340 w 815339"/>
                    <a:gd name="connsiteY35" fmla="*/ 643890 h 92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15339" h="920114">
                      <a:moveTo>
                        <a:pt x="815340" y="643890"/>
                      </a:moveTo>
                      <a:lnTo>
                        <a:pt x="815340" y="214313"/>
                      </a:lnTo>
                      <a:lnTo>
                        <a:pt x="442913" y="0"/>
                      </a:ln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0" y="643890"/>
                      </a:lnTo>
                      <a:lnTo>
                        <a:pt x="0" y="641985"/>
                      </a:lnTo>
                      <a:lnTo>
                        <a:pt x="0" y="643890"/>
                      </a:lnTo>
                      <a:lnTo>
                        <a:pt x="142875" y="561975"/>
                      </a:lnTo>
                      <a:lnTo>
                        <a:pt x="142875" y="393383"/>
                      </a:lnTo>
                      <a:cubicBezTo>
                        <a:pt x="142875" y="387668"/>
                        <a:pt x="149543" y="382905"/>
                        <a:pt x="155258" y="386715"/>
                      </a:cubicBezTo>
                      <a:lnTo>
                        <a:pt x="328613" y="486728"/>
                      </a:lnTo>
                      <a:cubicBezTo>
                        <a:pt x="333375" y="489585"/>
                        <a:pt x="337185" y="495300"/>
                        <a:pt x="337185" y="501015"/>
                      </a:cubicBezTo>
                      <a:lnTo>
                        <a:pt x="337185" y="701040"/>
                      </a:lnTo>
                      <a:cubicBezTo>
                        <a:pt x="337185" y="706755"/>
                        <a:pt x="330518" y="711518"/>
                        <a:pt x="324803" y="707708"/>
                      </a:cubicBezTo>
                      <a:lnTo>
                        <a:pt x="179070" y="623888"/>
                      </a:lnTo>
                      <a:lnTo>
                        <a:pt x="36195" y="705803"/>
                      </a:lnTo>
                      <a:lnTo>
                        <a:pt x="407670" y="920115"/>
                      </a:lnTo>
                      <a:lnTo>
                        <a:pt x="779145" y="705803"/>
                      </a:lnTo>
                      <a:lnTo>
                        <a:pt x="636270" y="623888"/>
                      </a:lnTo>
                      <a:lnTo>
                        <a:pt x="490538" y="707708"/>
                      </a:lnTo>
                      <a:cubicBezTo>
                        <a:pt x="485775" y="710565"/>
                        <a:pt x="478155" y="706755"/>
                        <a:pt x="478155" y="701040"/>
                      </a:cubicBezTo>
                      <a:lnTo>
                        <a:pt x="478155" y="501015"/>
                      </a:lnTo>
                      <a:cubicBezTo>
                        <a:pt x="478155" y="495300"/>
                        <a:pt x="481013" y="489585"/>
                        <a:pt x="486728" y="486728"/>
                      </a:cubicBezTo>
                      <a:lnTo>
                        <a:pt x="660083" y="386715"/>
                      </a:lnTo>
                      <a:cubicBezTo>
                        <a:pt x="664845" y="383858"/>
                        <a:pt x="672465" y="387668"/>
                        <a:pt x="672465" y="393383"/>
                      </a:cubicBezTo>
                      <a:lnTo>
                        <a:pt x="672465" y="561975"/>
                      </a:lnTo>
                      <a:lnTo>
                        <a:pt x="815340" y="64389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59" name="자유형: 도형 158">
                  <a:extLst>
                    <a:ext uri="{FF2B5EF4-FFF2-40B4-BE49-F238E27FC236}">
                      <a16:creationId xmlns:a16="http://schemas.microsoft.com/office/drawing/2014/main" id="{FE46F20D-6030-0333-B0CA-0C568DB29961}"/>
                    </a:ext>
                  </a:extLst>
                </p:cNvPr>
                <p:cNvSpPr/>
                <p:nvPr/>
              </p:nvSpPr>
              <p:spPr>
                <a:xfrm>
                  <a:off x="6094094" y="3181349"/>
                  <a:ext cx="407669" cy="705802"/>
                </a:xfrm>
                <a:custGeom>
                  <a:avLst/>
                  <a:gdLst>
                    <a:gd name="connsiteX0" fmla="*/ 0 w 407669"/>
                    <a:gd name="connsiteY0" fmla="*/ 705803 h 705802"/>
                    <a:gd name="connsiteX1" fmla="*/ 371475 w 407669"/>
                    <a:gd name="connsiteY1" fmla="*/ 491490 h 705802"/>
                    <a:gd name="connsiteX2" fmla="*/ 228600 w 407669"/>
                    <a:gd name="connsiteY2" fmla="*/ 409575 h 705802"/>
                    <a:gd name="connsiteX3" fmla="*/ 82868 w 407669"/>
                    <a:gd name="connsiteY3" fmla="*/ 493395 h 705802"/>
                    <a:gd name="connsiteX4" fmla="*/ 70485 w 407669"/>
                    <a:gd name="connsiteY4" fmla="*/ 486728 h 705802"/>
                    <a:gd name="connsiteX5" fmla="*/ 70485 w 407669"/>
                    <a:gd name="connsiteY5" fmla="*/ 286703 h 705802"/>
                    <a:gd name="connsiteX6" fmla="*/ 79057 w 407669"/>
                    <a:gd name="connsiteY6" fmla="*/ 272415 h 705802"/>
                    <a:gd name="connsiteX7" fmla="*/ 252413 w 407669"/>
                    <a:gd name="connsiteY7" fmla="*/ 172402 h 705802"/>
                    <a:gd name="connsiteX8" fmla="*/ 264795 w 407669"/>
                    <a:gd name="connsiteY8" fmla="*/ 179070 h 705802"/>
                    <a:gd name="connsiteX9" fmla="*/ 264795 w 407669"/>
                    <a:gd name="connsiteY9" fmla="*/ 347663 h 705802"/>
                    <a:gd name="connsiteX10" fmla="*/ 407670 w 407669"/>
                    <a:gd name="connsiteY10" fmla="*/ 429578 h 705802"/>
                    <a:gd name="connsiteX11" fmla="*/ 407670 w 407669"/>
                    <a:gd name="connsiteY11" fmla="*/ 0 h 705802"/>
                    <a:gd name="connsiteX12" fmla="*/ 0 w 407669"/>
                    <a:gd name="connsiteY12" fmla="*/ 235268 h 705802"/>
                    <a:gd name="connsiteX13" fmla="*/ 0 w 407669"/>
                    <a:gd name="connsiteY13" fmla="*/ 705803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7669" h="705802">
                      <a:moveTo>
                        <a:pt x="0" y="705803"/>
                      </a:moveTo>
                      <a:lnTo>
                        <a:pt x="371475" y="491490"/>
                      </a:lnTo>
                      <a:lnTo>
                        <a:pt x="228600" y="409575"/>
                      </a:lnTo>
                      <a:lnTo>
                        <a:pt x="82868" y="493395"/>
                      </a:lnTo>
                      <a:cubicBezTo>
                        <a:pt x="78105" y="496253"/>
                        <a:pt x="70485" y="492442"/>
                        <a:pt x="70485" y="486728"/>
                      </a:cubicBezTo>
                      <a:lnTo>
                        <a:pt x="70485" y="286703"/>
                      </a:lnTo>
                      <a:cubicBezTo>
                        <a:pt x="70485" y="280988"/>
                        <a:pt x="73343" y="275273"/>
                        <a:pt x="79057" y="272415"/>
                      </a:cubicBezTo>
                      <a:lnTo>
                        <a:pt x="252413" y="172402"/>
                      </a:lnTo>
                      <a:cubicBezTo>
                        <a:pt x="257175" y="169545"/>
                        <a:pt x="264795" y="173355"/>
                        <a:pt x="264795" y="179070"/>
                      </a:cubicBezTo>
                      <a:lnTo>
                        <a:pt x="264795" y="347663"/>
                      </a:lnTo>
                      <a:lnTo>
                        <a:pt x="407670" y="429578"/>
                      </a:lnTo>
                      <a:lnTo>
                        <a:pt x="407670" y="0"/>
                      </a:lnTo>
                      <a:lnTo>
                        <a:pt x="0" y="235268"/>
                      </a:lnTo>
                      <a:lnTo>
                        <a:pt x="0" y="7058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60" name="자유형: 도형 159">
                  <a:extLst>
                    <a:ext uri="{FF2B5EF4-FFF2-40B4-BE49-F238E27FC236}">
                      <a16:creationId xmlns:a16="http://schemas.microsoft.com/office/drawing/2014/main" id="{E4090ACC-97DF-49E5-06F8-96BBD5EBA570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449580"/>
                </a:xfrm>
                <a:custGeom>
                  <a:avLst/>
                  <a:gdLst>
                    <a:gd name="connsiteX0" fmla="*/ 442913 w 815339"/>
                    <a:gd name="connsiteY0" fmla="*/ 0 h 449580"/>
                    <a:gd name="connsiteX1" fmla="*/ 442913 w 815339"/>
                    <a:gd name="connsiteY1" fmla="*/ 164783 h 449580"/>
                    <a:gd name="connsiteX2" fmla="*/ 588645 w 815339"/>
                    <a:gd name="connsiteY2" fmla="*/ 248603 h 449580"/>
                    <a:gd name="connsiteX3" fmla="*/ 588645 w 815339"/>
                    <a:gd name="connsiteY3" fmla="*/ 262890 h 449580"/>
                    <a:gd name="connsiteX4" fmla="*/ 415290 w 815339"/>
                    <a:gd name="connsiteY4" fmla="*/ 362903 h 449580"/>
                    <a:gd name="connsiteX5" fmla="*/ 399098 w 815339"/>
                    <a:gd name="connsiteY5" fmla="*/ 362903 h 449580"/>
                    <a:gd name="connsiteX6" fmla="*/ 225743 w 815339"/>
                    <a:gd name="connsiteY6" fmla="*/ 262890 h 449580"/>
                    <a:gd name="connsiteX7" fmla="*/ 225743 w 815339"/>
                    <a:gd name="connsiteY7" fmla="*/ 248603 h 449580"/>
                    <a:gd name="connsiteX8" fmla="*/ 371475 w 815339"/>
                    <a:gd name="connsiteY8" fmla="*/ 164783 h 449580"/>
                    <a:gd name="connsiteX9" fmla="*/ 371475 w 815339"/>
                    <a:gd name="connsiteY9" fmla="*/ 0 h 449580"/>
                    <a:gd name="connsiteX10" fmla="*/ 0 w 815339"/>
                    <a:gd name="connsiteY10" fmla="*/ 214313 h 449580"/>
                    <a:gd name="connsiteX11" fmla="*/ 407670 w 815339"/>
                    <a:gd name="connsiteY11" fmla="*/ 449580 h 449580"/>
                    <a:gd name="connsiteX12" fmla="*/ 815340 w 815339"/>
                    <a:gd name="connsiteY12" fmla="*/ 214313 h 449580"/>
                    <a:gd name="connsiteX13" fmla="*/ 442913 w 815339"/>
                    <a:gd name="connsiteY13" fmla="*/ 0 h 44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5339" h="449580">
                      <a:moveTo>
                        <a:pt x="442913" y="0"/>
                      </a:move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407670" y="449580"/>
                      </a:lnTo>
                      <a:lnTo>
                        <a:pt x="815340" y="214313"/>
                      </a:lnTo>
                      <a:lnTo>
                        <a:pt x="44291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61" name="자유형: 도형 160">
                  <a:extLst>
                    <a:ext uri="{FF2B5EF4-FFF2-40B4-BE49-F238E27FC236}">
                      <a16:creationId xmlns:a16="http://schemas.microsoft.com/office/drawing/2014/main" id="{7E753C25-A57B-08CE-D3BD-BC957E2ED013}"/>
                    </a:ext>
                  </a:extLst>
                </p:cNvPr>
                <p:cNvSpPr/>
                <p:nvPr/>
              </p:nvSpPr>
              <p:spPr>
                <a:xfrm>
                  <a:off x="5686425" y="3181349"/>
                  <a:ext cx="406717" cy="705802"/>
                </a:xfrm>
                <a:custGeom>
                  <a:avLst/>
                  <a:gdLst>
                    <a:gd name="connsiteX0" fmla="*/ 323850 w 406717"/>
                    <a:gd name="connsiteY0" fmla="*/ 493395 h 705802"/>
                    <a:gd name="connsiteX1" fmla="*/ 178118 w 406717"/>
                    <a:gd name="connsiteY1" fmla="*/ 409575 h 705802"/>
                    <a:gd name="connsiteX2" fmla="*/ 35243 w 406717"/>
                    <a:gd name="connsiteY2" fmla="*/ 491490 h 705802"/>
                    <a:gd name="connsiteX3" fmla="*/ 406718 w 406717"/>
                    <a:gd name="connsiteY3" fmla="*/ 705803 h 705802"/>
                    <a:gd name="connsiteX4" fmla="*/ 406718 w 406717"/>
                    <a:gd name="connsiteY4" fmla="*/ 235268 h 705802"/>
                    <a:gd name="connsiteX5" fmla="*/ 0 w 406717"/>
                    <a:gd name="connsiteY5" fmla="*/ 0 h 705802"/>
                    <a:gd name="connsiteX6" fmla="*/ 0 w 406717"/>
                    <a:gd name="connsiteY6" fmla="*/ 429578 h 705802"/>
                    <a:gd name="connsiteX7" fmla="*/ 0 w 406717"/>
                    <a:gd name="connsiteY7" fmla="*/ 427673 h 705802"/>
                    <a:gd name="connsiteX8" fmla="*/ 0 w 406717"/>
                    <a:gd name="connsiteY8" fmla="*/ 429578 h 705802"/>
                    <a:gd name="connsiteX9" fmla="*/ 142875 w 406717"/>
                    <a:gd name="connsiteY9" fmla="*/ 347663 h 705802"/>
                    <a:gd name="connsiteX10" fmla="*/ 142875 w 406717"/>
                    <a:gd name="connsiteY10" fmla="*/ 179070 h 705802"/>
                    <a:gd name="connsiteX11" fmla="*/ 155258 w 406717"/>
                    <a:gd name="connsiteY11" fmla="*/ 172402 h 705802"/>
                    <a:gd name="connsiteX12" fmla="*/ 328613 w 406717"/>
                    <a:gd name="connsiteY12" fmla="*/ 272415 h 705802"/>
                    <a:gd name="connsiteX13" fmla="*/ 337185 w 406717"/>
                    <a:gd name="connsiteY13" fmla="*/ 286703 h 705802"/>
                    <a:gd name="connsiteX14" fmla="*/ 337185 w 406717"/>
                    <a:gd name="connsiteY14" fmla="*/ 486728 h 705802"/>
                    <a:gd name="connsiteX15" fmla="*/ 323850 w 406717"/>
                    <a:gd name="connsiteY15" fmla="*/ 493395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6717" h="705802">
                      <a:moveTo>
                        <a:pt x="323850" y="493395"/>
                      </a:moveTo>
                      <a:lnTo>
                        <a:pt x="178118" y="409575"/>
                      </a:lnTo>
                      <a:lnTo>
                        <a:pt x="35243" y="491490"/>
                      </a:lnTo>
                      <a:lnTo>
                        <a:pt x="406718" y="705803"/>
                      </a:lnTo>
                      <a:lnTo>
                        <a:pt x="406718" y="235268"/>
                      </a:lnTo>
                      <a:lnTo>
                        <a:pt x="0" y="0"/>
                      </a:lnTo>
                      <a:lnTo>
                        <a:pt x="0" y="429578"/>
                      </a:lnTo>
                      <a:lnTo>
                        <a:pt x="0" y="427673"/>
                      </a:lnTo>
                      <a:lnTo>
                        <a:pt x="0" y="429578"/>
                      </a:lnTo>
                      <a:lnTo>
                        <a:pt x="142875" y="347663"/>
                      </a:lnTo>
                      <a:lnTo>
                        <a:pt x="142875" y="179070"/>
                      </a:lnTo>
                      <a:cubicBezTo>
                        <a:pt x="142875" y="173355"/>
                        <a:pt x="149543" y="168593"/>
                        <a:pt x="155258" y="172402"/>
                      </a:cubicBezTo>
                      <a:lnTo>
                        <a:pt x="328613" y="272415"/>
                      </a:lnTo>
                      <a:cubicBezTo>
                        <a:pt x="333375" y="275273"/>
                        <a:pt x="337185" y="280988"/>
                        <a:pt x="337185" y="286703"/>
                      </a:cubicBezTo>
                      <a:lnTo>
                        <a:pt x="337185" y="486728"/>
                      </a:lnTo>
                      <a:cubicBezTo>
                        <a:pt x="336233" y="492442"/>
                        <a:pt x="329565" y="496253"/>
                        <a:pt x="323850" y="493395"/>
                      </a:cubicBez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4E4BBE5-062D-CAA0-2E62-FF7CC383681F}"/>
                  </a:ext>
                </a:extLst>
              </p:cNvPr>
              <p:cNvSpPr txBox="1"/>
              <p:nvPr/>
            </p:nvSpPr>
            <p:spPr>
              <a:xfrm>
                <a:off x="3384533" y="2183511"/>
                <a:ext cx="237244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Unity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E43E158-8781-6C68-3591-EF78305F45E0}"/>
              </a:ext>
            </a:extLst>
          </p:cNvPr>
          <p:cNvGrpSpPr/>
          <p:nvPr/>
        </p:nvGrpSpPr>
        <p:grpSpPr>
          <a:xfrm>
            <a:off x="4787885" y="2356403"/>
            <a:ext cx="216008" cy="349335"/>
            <a:chOff x="4778832" y="2402123"/>
            <a:chExt cx="216008" cy="349335"/>
          </a:xfrm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554AE73-5408-CF45-577E-D2604536F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8832" y="2402123"/>
              <a:ext cx="216008" cy="216000"/>
            </a:xfrm>
            <a:custGeom>
              <a:avLst/>
              <a:gdLst>
                <a:gd name="connsiteX0" fmla="*/ 318630 w 324752"/>
                <a:gd name="connsiteY0" fmla="*/ 147906 h 324740"/>
                <a:gd name="connsiteX1" fmla="*/ 176831 w 324752"/>
                <a:gd name="connsiteY1" fmla="*/ 6125 h 324740"/>
                <a:gd name="connsiteX2" fmla="*/ 147260 w 324752"/>
                <a:gd name="connsiteY2" fmla="*/ 6125 h 324740"/>
                <a:gd name="connsiteX3" fmla="*/ 117817 w 324752"/>
                <a:gd name="connsiteY3" fmla="*/ 35570 h 324740"/>
                <a:gd name="connsiteX4" fmla="*/ 155165 w 324752"/>
                <a:gd name="connsiteY4" fmla="*/ 72918 h 324740"/>
                <a:gd name="connsiteX5" fmla="*/ 180716 w 324752"/>
                <a:gd name="connsiteY5" fmla="*/ 78871 h 324740"/>
                <a:gd name="connsiteX6" fmla="*/ 186616 w 324752"/>
                <a:gd name="connsiteY6" fmla="*/ 104581 h 324740"/>
                <a:gd name="connsiteX7" fmla="*/ 222613 w 324752"/>
                <a:gd name="connsiteY7" fmla="*/ 140578 h 324740"/>
                <a:gd name="connsiteX8" fmla="*/ 248323 w 324752"/>
                <a:gd name="connsiteY8" fmla="*/ 146482 h 324740"/>
                <a:gd name="connsiteX9" fmla="*/ 248323 w 324752"/>
                <a:gd name="connsiteY9" fmla="*/ 181671 h 324740"/>
                <a:gd name="connsiteX10" fmla="*/ 213122 w 324752"/>
                <a:gd name="connsiteY10" fmla="*/ 181671 h 324740"/>
                <a:gd name="connsiteX11" fmla="*/ 207706 w 324752"/>
                <a:gd name="connsiteY11" fmla="*/ 154608 h 324740"/>
                <a:gd name="connsiteX12" fmla="*/ 174136 w 324752"/>
                <a:gd name="connsiteY12" fmla="*/ 121037 h 324740"/>
                <a:gd name="connsiteX13" fmla="*/ 174133 w 324752"/>
                <a:gd name="connsiteY13" fmla="*/ 209378 h 324740"/>
                <a:gd name="connsiteX14" fmla="*/ 180715 w 324752"/>
                <a:gd name="connsiteY14" fmla="*/ 214084 h 324740"/>
                <a:gd name="connsiteX15" fmla="*/ 180715 w 324752"/>
                <a:gd name="connsiteY15" fmla="*/ 249282 h 324740"/>
                <a:gd name="connsiteX16" fmla="*/ 145525 w 324752"/>
                <a:gd name="connsiteY16" fmla="*/ 249282 h 324740"/>
                <a:gd name="connsiteX17" fmla="*/ 145525 w 324752"/>
                <a:gd name="connsiteY17" fmla="*/ 214084 h 324740"/>
                <a:gd name="connsiteX18" fmla="*/ 153673 w 324752"/>
                <a:gd name="connsiteY18" fmla="*/ 208654 h 324740"/>
                <a:gd name="connsiteX19" fmla="*/ 153673 w 324752"/>
                <a:gd name="connsiteY19" fmla="*/ 119493 h 324740"/>
                <a:gd name="connsiteX20" fmla="*/ 145524 w 324752"/>
                <a:gd name="connsiteY20" fmla="*/ 114062 h 324740"/>
                <a:gd name="connsiteX21" fmla="*/ 140164 w 324752"/>
                <a:gd name="connsiteY21" fmla="*/ 86857 h 324740"/>
                <a:gd name="connsiteX22" fmla="*/ 103346 w 324752"/>
                <a:gd name="connsiteY22" fmla="*/ 50034 h 324740"/>
                <a:gd name="connsiteX23" fmla="*/ 6127 w 324752"/>
                <a:gd name="connsiteY23" fmla="*/ 147251 h 324740"/>
                <a:gd name="connsiteX24" fmla="*/ 6127 w 324752"/>
                <a:gd name="connsiteY24" fmla="*/ 176834 h 324740"/>
                <a:gd name="connsiteX25" fmla="*/ 147917 w 324752"/>
                <a:gd name="connsiteY25" fmla="*/ 318615 h 324740"/>
                <a:gd name="connsiteX26" fmla="*/ 177494 w 324752"/>
                <a:gd name="connsiteY26" fmla="*/ 318615 h 324740"/>
                <a:gd name="connsiteX27" fmla="*/ 318628 w 324752"/>
                <a:gd name="connsiteY27" fmla="*/ 177504 h 324740"/>
                <a:gd name="connsiteX28" fmla="*/ 318628 w 324752"/>
                <a:gd name="connsiteY28" fmla="*/ 147918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4752" h="324740">
                  <a:moveTo>
                    <a:pt x="318630" y="147906"/>
                  </a:moveTo>
                  <a:lnTo>
                    <a:pt x="176831" y="6125"/>
                  </a:lnTo>
                  <a:cubicBezTo>
                    <a:pt x="168673" y="-2042"/>
                    <a:pt x="155429" y="-2042"/>
                    <a:pt x="147260" y="6125"/>
                  </a:cubicBezTo>
                  <a:lnTo>
                    <a:pt x="117817" y="35570"/>
                  </a:lnTo>
                  <a:lnTo>
                    <a:pt x="155165" y="72918"/>
                  </a:lnTo>
                  <a:cubicBezTo>
                    <a:pt x="163847" y="69986"/>
                    <a:pt x="173799" y="71952"/>
                    <a:pt x="180716" y="78871"/>
                  </a:cubicBezTo>
                  <a:cubicBezTo>
                    <a:pt x="187670" y="85833"/>
                    <a:pt x="189621" y="95870"/>
                    <a:pt x="186616" y="104581"/>
                  </a:cubicBezTo>
                  <a:lnTo>
                    <a:pt x="222613" y="140578"/>
                  </a:lnTo>
                  <a:cubicBezTo>
                    <a:pt x="231321" y="137577"/>
                    <a:pt x="241369" y="139515"/>
                    <a:pt x="248323" y="146482"/>
                  </a:cubicBezTo>
                  <a:cubicBezTo>
                    <a:pt x="258045" y="156201"/>
                    <a:pt x="258045" y="171950"/>
                    <a:pt x="248323" y="181671"/>
                  </a:cubicBezTo>
                  <a:cubicBezTo>
                    <a:pt x="238600" y="191396"/>
                    <a:pt x="222851" y="191396"/>
                    <a:pt x="213122" y="181671"/>
                  </a:cubicBezTo>
                  <a:cubicBezTo>
                    <a:pt x="205812" y="174355"/>
                    <a:pt x="204004" y="163615"/>
                    <a:pt x="207706" y="154608"/>
                  </a:cubicBezTo>
                  <a:lnTo>
                    <a:pt x="174136" y="121037"/>
                  </a:lnTo>
                  <a:lnTo>
                    <a:pt x="174133" y="209378"/>
                  </a:lnTo>
                  <a:cubicBezTo>
                    <a:pt x="176503" y="210551"/>
                    <a:pt x="178740" y="212117"/>
                    <a:pt x="180715" y="214084"/>
                  </a:cubicBezTo>
                  <a:cubicBezTo>
                    <a:pt x="190434" y="223802"/>
                    <a:pt x="190434" y="239548"/>
                    <a:pt x="180715" y="249282"/>
                  </a:cubicBezTo>
                  <a:cubicBezTo>
                    <a:pt x="170993" y="258999"/>
                    <a:pt x="155237" y="258999"/>
                    <a:pt x="145525" y="249282"/>
                  </a:cubicBezTo>
                  <a:cubicBezTo>
                    <a:pt x="135805" y="239548"/>
                    <a:pt x="135805" y="223802"/>
                    <a:pt x="145525" y="214084"/>
                  </a:cubicBezTo>
                  <a:cubicBezTo>
                    <a:pt x="147927" y="211685"/>
                    <a:pt x="150707" y="209870"/>
                    <a:pt x="153673" y="208654"/>
                  </a:cubicBezTo>
                  <a:lnTo>
                    <a:pt x="153673" y="119493"/>
                  </a:lnTo>
                  <a:cubicBezTo>
                    <a:pt x="150706" y="118281"/>
                    <a:pt x="147929" y="116480"/>
                    <a:pt x="145524" y="114062"/>
                  </a:cubicBezTo>
                  <a:cubicBezTo>
                    <a:pt x="138161" y="106705"/>
                    <a:pt x="136387" y="95899"/>
                    <a:pt x="140164" y="86857"/>
                  </a:cubicBezTo>
                  <a:lnTo>
                    <a:pt x="103346" y="50034"/>
                  </a:lnTo>
                  <a:lnTo>
                    <a:pt x="6127" y="147251"/>
                  </a:lnTo>
                  <a:cubicBezTo>
                    <a:pt x="-2042" y="155424"/>
                    <a:pt x="-2042" y="168667"/>
                    <a:pt x="6127" y="176834"/>
                  </a:cubicBezTo>
                  <a:lnTo>
                    <a:pt x="147917" y="318615"/>
                  </a:lnTo>
                  <a:cubicBezTo>
                    <a:pt x="156080" y="326782"/>
                    <a:pt x="169319" y="326782"/>
                    <a:pt x="177494" y="318615"/>
                  </a:cubicBezTo>
                  <a:lnTo>
                    <a:pt x="318628" y="177504"/>
                  </a:lnTo>
                  <a:cubicBezTo>
                    <a:pt x="326794" y="169334"/>
                    <a:pt x="326794" y="156086"/>
                    <a:pt x="318628" y="147918"/>
                  </a:cubicBezTo>
                </a:path>
              </a:pathLst>
            </a:custGeom>
            <a:solidFill>
              <a:srgbClr val="F05133"/>
            </a:solidFill>
            <a:ln w="28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AF5E745-AD18-A19D-152E-5846485D0164}"/>
                </a:ext>
              </a:extLst>
            </p:cNvPr>
            <p:cNvSpPr txBox="1"/>
            <p:nvPr/>
          </p:nvSpPr>
          <p:spPr>
            <a:xfrm>
              <a:off x="4829128" y="2618123"/>
              <a:ext cx="115416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CBBF9AD2-B71D-D2D5-62A2-A154991DA25C}"/>
              </a:ext>
            </a:extLst>
          </p:cNvPr>
          <p:cNvGrpSpPr/>
          <p:nvPr/>
        </p:nvGrpSpPr>
        <p:grpSpPr>
          <a:xfrm>
            <a:off x="5867791" y="2356403"/>
            <a:ext cx="418349" cy="349335"/>
            <a:chOff x="5861024" y="2402123"/>
            <a:chExt cx="418349" cy="349335"/>
          </a:xfrm>
        </p:grpSpPr>
        <p:pic>
          <p:nvPicPr>
            <p:cNvPr id="168" name="그래픽 167">
              <a:extLst>
                <a:ext uri="{FF2B5EF4-FFF2-40B4-BE49-F238E27FC236}">
                  <a16:creationId xmlns:a16="http://schemas.microsoft.com/office/drawing/2014/main" id="{238ACD4E-D67D-01FB-13D3-3582AB323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61024" y="2402123"/>
              <a:ext cx="418349" cy="216000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45D60B5-97D9-DC4E-ECD2-9F91CD09EA3A}"/>
                </a:ext>
              </a:extLst>
            </p:cNvPr>
            <p:cNvSpPr txBox="1"/>
            <p:nvPr/>
          </p:nvSpPr>
          <p:spPr>
            <a:xfrm>
              <a:off x="5901883" y="2618123"/>
              <a:ext cx="336631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MySQL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87582F7-1DC7-654E-F8B5-E31506C1AACA}"/>
              </a:ext>
            </a:extLst>
          </p:cNvPr>
          <p:cNvGrpSpPr/>
          <p:nvPr/>
        </p:nvGrpSpPr>
        <p:grpSpPr>
          <a:xfrm>
            <a:off x="2691085" y="1039551"/>
            <a:ext cx="242054" cy="349335"/>
            <a:chOff x="2673478" y="1095431"/>
            <a:chExt cx="242054" cy="349335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573C4B3-6767-924D-0B6D-110FB49D9B90}"/>
                </a:ext>
              </a:extLst>
            </p:cNvPr>
            <p:cNvSpPr txBox="1"/>
            <p:nvPr/>
          </p:nvSpPr>
          <p:spPr>
            <a:xfrm>
              <a:off x="2673478" y="1311431"/>
              <a:ext cx="242054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Word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D79DAF13-83F1-183D-E310-6EF3EFA217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78407" y="1095431"/>
              <a:ext cx="232197" cy="216000"/>
              <a:chOff x="2402198" y="4698298"/>
              <a:chExt cx="243808" cy="226800"/>
            </a:xfrm>
          </p:grpSpPr>
          <p:sp>
            <p:nvSpPr>
              <p:cNvPr id="173" name="자유형: 도형 172">
                <a:extLst>
                  <a:ext uri="{FF2B5EF4-FFF2-40B4-BE49-F238E27FC236}">
                    <a16:creationId xmlns:a16="http://schemas.microsoft.com/office/drawing/2014/main" id="{86B77F6B-C94B-3A5C-3361-0819B4DBB955}"/>
                  </a:ext>
                </a:extLst>
              </p:cNvPr>
              <p:cNvSpPr/>
              <p:nvPr/>
            </p:nvSpPr>
            <p:spPr>
              <a:xfrm>
                <a:off x="2458897" y="4698298"/>
                <a:ext cx="187109" cy="85050"/>
              </a:xfrm>
              <a:custGeom>
                <a:avLst/>
                <a:gdLst>
                  <a:gd name="connsiteX0" fmla="*/ 176717 w 187109"/>
                  <a:gd name="connsiteY0" fmla="*/ 0 h 85050"/>
                  <a:gd name="connsiteX1" fmla="*/ 10393 w 187109"/>
                  <a:gd name="connsiteY1" fmla="*/ 0 h 85050"/>
                  <a:gd name="connsiteX2" fmla="*/ 0 w 187109"/>
                  <a:gd name="connsiteY2" fmla="*/ 10393 h 85050"/>
                  <a:gd name="connsiteX3" fmla="*/ 0 w 187109"/>
                  <a:gd name="connsiteY3" fmla="*/ 10393 h 85050"/>
                  <a:gd name="connsiteX4" fmla="*/ 0 w 187109"/>
                  <a:gd name="connsiteY4" fmla="*/ 56700 h 85050"/>
                  <a:gd name="connsiteX5" fmla="*/ 96390 w 187109"/>
                  <a:gd name="connsiteY5" fmla="*/ 85050 h 85050"/>
                  <a:gd name="connsiteX6" fmla="*/ 187110 w 187109"/>
                  <a:gd name="connsiteY6" fmla="*/ 56700 h 85050"/>
                  <a:gd name="connsiteX7" fmla="*/ 187110 w 187109"/>
                  <a:gd name="connsiteY7" fmla="*/ 10393 h 85050"/>
                  <a:gd name="connsiteX8" fmla="*/ 176717 w 187109"/>
                  <a:gd name="connsiteY8" fmla="*/ 0 h 85050"/>
                  <a:gd name="connsiteX9" fmla="*/ 176717 w 187109"/>
                  <a:gd name="connsiteY9" fmla="*/ 0 h 8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09" h="85050">
                    <a:moveTo>
                      <a:pt x="176717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85050"/>
                    </a:lnTo>
                    <a:lnTo>
                      <a:pt x="187110" y="56700"/>
                    </a:lnTo>
                    <a:lnTo>
                      <a:pt x="187110" y="10393"/>
                    </a:lnTo>
                    <a:cubicBezTo>
                      <a:pt x="187110" y="4653"/>
                      <a:pt x="182457" y="0"/>
                      <a:pt x="176717" y="0"/>
                    </a:cubicBezTo>
                    <a:lnTo>
                      <a:pt x="176717" y="0"/>
                    </a:lnTo>
                    <a:close/>
                  </a:path>
                </a:pathLst>
              </a:custGeom>
              <a:solidFill>
                <a:srgbClr val="41A5EE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74" name="자유형: 도형 173">
                <a:extLst>
                  <a:ext uri="{FF2B5EF4-FFF2-40B4-BE49-F238E27FC236}">
                    <a16:creationId xmlns:a16="http://schemas.microsoft.com/office/drawing/2014/main" id="{C328BAE0-9F97-4B16-0E48-5B78F706729A}"/>
                  </a:ext>
                </a:extLst>
              </p:cNvPr>
              <p:cNvSpPr/>
              <p:nvPr/>
            </p:nvSpPr>
            <p:spPr>
              <a:xfrm>
                <a:off x="2458897" y="4754998"/>
                <a:ext cx="187109" cy="73710"/>
              </a:xfrm>
              <a:custGeom>
                <a:avLst/>
                <a:gdLst>
                  <a:gd name="connsiteX0" fmla="*/ 187110 w 187109"/>
                  <a:gd name="connsiteY0" fmla="*/ 0 h 73710"/>
                  <a:gd name="connsiteX1" fmla="*/ 0 w 187109"/>
                  <a:gd name="connsiteY1" fmla="*/ 0 h 73710"/>
                  <a:gd name="connsiteX2" fmla="*/ 0 w 187109"/>
                  <a:gd name="connsiteY2" fmla="*/ 56700 h 73710"/>
                  <a:gd name="connsiteX3" fmla="*/ 96390 w 187109"/>
                  <a:gd name="connsiteY3" fmla="*/ 73710 h 73710"/>
                  <a:gd name="connsiteX4" fmla="*/ 187110 w 187109"/>
                  <a:gd name="connsiteY4" fmla="*/ 56700 h 73710"/>
                  <a:gd name="connsiteX5" fmla="*/ 187110 w 187109"/>
                  <a:gd name="connsiteY5" fmla="*/ 0 h 7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73710">
                    <a:moveTo>
                      <a:pt x="187110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6390" y="73710"/>
                    </a:lnTo>
                    <a:lnTo>
                      <a:pt x="187110" y="56700"/>
                    </a:lnTo>
                    <a:lnTo>
                      <a:pt x="187110" y="0"/>
                    </a:lnTo>
                    <a:close/>
                  </a:path>
                </a:pathLst>
              </a:custGeom>
              <a:solidFill>
                <a:srgbClr val="2B7CD3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75" name="자유형: 도형 174">
                <a:extLst>
                  <a:ext uri="{FF2B5EF4-FFF2-40B4-BE49-F238E27FC236}">
                    <a16:creationId xmlns:a16="http://schemas.microsoft.com/office/drawing/2014/main" id="{B77536E2-9A54-F45F-44DA-B91736307C0D}"/>
                  </a:ext>
                </a:extLst>
              </p:cNvPr>
              <p:cNvSpPr/>
              <p:nvPr/>
            </p:nvSpPr>
            <p:spPr>
              <a:xfrm>
                <a:off x="2458897" y="4811698"/>
                <a:ext cx="187109" cy="68040"/>
              </a:xfrm>
              <a:custGeom>
                <a:avLst/>
                <a:gdLst>
                  <a:gd name="connsiteX0" fmla="*/ 0 w 187109"/>
                  <a:gd name="connsiteY0" fmla="*/ 0 h 68040"/>
                  <a:gd name="connsiteX1" fmla="*/ 0 w 187109"/>
                  <a:gd name="connsiteY1" fmla="*/ 56700 h 68040"/>
                  <a:gd name="connsiteX2" fmla="*/ 90720 w 187109"/>
                  <a:gd name="connsiteY2" fmla="*/ 68040 h 68040"/>
                  <a:gd name="connsiteX3" fmla="*/ 187110 w 187109"/>
                  <a:gd name="connsiteY3" fmla="*/ 56700 h 68040"/>
                  <a:gd name="connsiteX4" fmla="*/ 187110 w 187109"/>
                  <a:gd name="connsiteY4" fmla="*/ 0 h 68040"/>
                  <a:gd name="connsiteX5" fmla="*/ 0 w 187109"/>
                  <a:gd name="connsiteY5" fmla="*/ 0 h 6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68040">
                    <a:moveTo>
                      <a:pt x="0" y="0"/>
                    </a:moveTo>
                    <a:lnTo>
                      <a:pt x="0" y="56700"/>
                    </a:lnTo>
                    <a:lnTo>
                      <a:pt x="90720" y="68040"/>
                    </a:lnTo>
                    <a:lnTo>
                      <a:pt x="187110" y="56700"/>
                    </a:lnTo>
                    <a:lnTo>
                      <a:pt x="1871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5ABD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76" name="자유형: 도형 175">
                <a:extLst>
                  <a:ext uri="{FF2B5EF4-FFF2-40B4-BE49-F238E27FC236}">
                    <a16:creationId xmlns:a16="http://schemas.microsoft.com/office/drawing/2014/main" id="{CD61DC6B-5261-7D4A-227D-E733CF2FF890}"/>
                  </a:ext>
                </a:extLst>
              </p:cNvPr>
              <p:cNvSpPr/>
              <p:nvPr/>
            </p:nvSpPr>
            <p:spPr>
              <a:xfrm>
                <a:off x="2458897" y="4868398"/>
                <a:ext cx="187109" cy="56700"/>
              </a:xfrm>
              <a:custGeom>
                <a:avLst/>
                <a:gdLst>
                  <a:gd name="connsiteX0" fmla="*/ 10393 w 187109"/>
                  <a:gd name="connsiteY0" fmla="*/ 56700 h 56700"/>
                  <a:gd name="connsiteX1" fmla="*/ 176717 w 187109"/>
                  <a:gd name="connsiteY1" fmla="*/ 56700 h 56700"/>
                  <a:gd name="connsiteX2" fmla="*/ 187110 w 187109"/>
                  <a:gd name="connsiteY2" fmla="*/ 46307 h 56700"/>
                  <a:gd name="connsiteX3" fmla="*/ 187110 w 187109"/>
                  <a:gd name="connsiteY3" fmla="*/ 46307 h 56700"/>
                  <a:gd name="connsiteX4" fmla="*/ 187110 w 187109"/>
                  <a:gd name="connsiteY4" fmla="*/ 0 h 56700"/>
                  <a:gd name="connsiteX5" fmla="*/ 0 w 187109"/>
                  <a:gd name="connsiteY5" fmla="*/ 0 h 56700"/>
                  <a:gd name="connsiteX6" fmla="*/ 0 w 187109"/>
                  <a:gd name="connsiteY6" fmla="*/ 46307 h 56700"/>
                  <a:gd name="connsiteX7" fmla="*/ 10393 w 187109"/>
                  <a:gd name="connsiteY7" fmla="*/ 56700 h 56700"/>
                  <a:gd name="connsiteX8" fmla="*/ 10393 w 187109"/>
                  <a:gd name="connsiteY8" fmla="*/ 5670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09" h="56700">
                    <a:moveTo>
                      <a:pt x="10393" y="56700"/>
                    </a:moveTo>
                    <a:lnTo>
                      <a:pt x="176717" y="56700"/>
                    </a:lnTo>
                    <a:cubicBezTo>
                      <a:pt x="182457" y="56700"/>
                      <a:pt x="187110" y="52047"/>
                      <a:pt x="187110" y="46307"/>
                    </a:cubicBezTo>
                    <a:lnTo>
                      <a:pt x="187110" y="46307"/>
                    </a:lnTo>
                    <a:lnTo>
                      <a:pt x="187110" y="0"/>
                    </a:lnTo>
                    <a:lnTo>
                      <a:pt x="0" y="0"/>
                    </a:lnTo>
                    <a:lnTo>
                      <a:pt x="0" y="46307"/>
                    </a:lnTo>
                    <a:cubicBezTo>
                      <a:pt x="0" y="52047"/>
                      <a:pt x="4653" y="56700"/>
                      <a:pt x="10393" y="56700"/>
                    </a:cubicBezTo>
                    <a:lnTo>
                      <a:pt x="10393" y="56700"/>
                    </a:lnTo>
                    <a:close/>
                  </a:path>
                </a:pathLst>
              </a:custGeom>
              <a:solidFill>
                <a:srgbClr val="103F91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77" name="자유형: 도형 176">
                <a:extLst>
                  <a:ext uri="{FF2B5EF4-FFF2-40B4-BE49-F238E27FC236}">
                    <a16:creationId xmlns:a16="http://schemas.microsoft.com/office/drawing/2014/main" id="{CF14F6DD-A836-6744-FD2C-FFB3E5AC31EF}"/>
                  </a:ext>
                </a:extLst>
              </p:cNvPr>
              <p:cNvSpPr/>
              <p:nvPr/>
            </p:nvSpPr>
            <p:spPr>
              <a:xfrm>
                <a:off x="2458897" y="4743658"/>
                <a:ext cx="79379" cy="141750"/>
              </a:xfrm>
              <a:custGeom>
                <a:avLst/>
                <a:gdLst>
                  <a:gd name="connsiteX0" fmla="*/ 68987 w 79379"/>
                  <a:gd name="connsiteY0" fmla="*/ 0 h 141750"/>
                  <a:gd name="connsiteX1" fmla="*/ 0 w 79379"/>
                  <a:gd name="connsiteY1" fmla="*/ 0 h 141750"/>
                  <a:gd name="connsiteX2" fmla="*/ 0 w 79379"/>
                  <a:gd name="connsiteY2" fmla="*/ 141750 h 141750"/>
                  <a:gd name="connsiteX3" fmla="*/ 68987 w 79379"/>
                  <a:gd name="connsiteY3" fmla="*/ 141750 h 141750"/>
                  <a:gd name="connsiteX4" fmla="*/ 79380 w 79379"/>
                  <a:gd name="connsiteY4" fmla="*/ 131357 h 141750"/>
                  <a:gd name="connsiteX5" fmla="*/ 79380 w 79379"/>
                  <a:gd name="connsiteY5" fmla="*/ 10393 h 141750"/>
                  <a:gd name="connsiteX6" fmla="*/ 68987 w 7937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79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19" y="141732"/>
                      <a:pt x="79362" y="137090"/>
                      <a:pt x="79380" y="131357"/>
                    </a:cubicBezTo>
                    <a:lnTo>
                      <a:pt x="79380" y="10393"/>
                    </a:lnTo>
                    <a:cubicBezTo>
                      <a:pt x="79362" y="4661"/>
                      <a:pt x="74719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78" name="자유형: 도형 177">
                <a:extLst>
                  <a:ext uri="{FF2B5EF4-FFF2-40B4-BE49-F238E27FC236}">
                    <a16:creationId xmlns:a16="http://schemas.microsoft.com/office/drawing/2014/main" id="{36E15E74-5DD3-70AF-C23E-0B3C0942987B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41750"/>
              </a:xfrm>
              <a:custGeom>
                <a:avLst/>
                <a:gdLst>
                  <a:gd name="connsiteX0" fmla="*/ 63317 w 73709"/>
                  <a:gd name="connsiteY0" fmla="*/ 0 h 141750"/>
                  <a:gd name="connsiteX1" fmla="*/ 0 w 73709"/>
                  <a:gd name="connsiteY1" fmla="*/ 0 h 141750"/>
                  <a:gd name="connsiteX2" fmla="*/ 0 w 73709"/>
                  <a:gd name="connsiteY2" fmla="*/ 141750 h 141750"/>
                  <a:gd name="connsiteX3" fmla="*/ 63317 w 73709"/>
                  <a:gd name="connsiteY3" fmla="*/ 141750 h 141750"/>
                  <a:gd name="connsiteX4" fmla="*/ 73710 w 73709"/>
                  <a:gd name="connsiteY4" fmla="*/ 131357 h 141750"/>
                  <a:gd name="connsiteX5" fmla="*/ 73710 w 73709"/>
                  <a:gd name="connsiteY5" fmla="*/ 10393 h 141750"/>
                  <a:gd name="connsiteX6" fmla="*/ 63317 w 7370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49" y="141732"/>
                      <a:pt x="73692" y="137090"/>
                      <a:pt x="73710" y="13135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79" name="자유형: 도형 178">
                <a:extLst>
                  <a:ext uri="{FF2B5EF4-FFF2-40B4-BE49-F238E27FC236}">
                    <a16:creationId xmlns:a16="http://schemas.microsoft.com/office/drawing/2014/main" id="{39A54C16-9D5D-48A5-6D02-0B677A4F2863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30410"/>
              </a:xfrm>
              <a:custGeom>
                <a:avLst/>
                <a:gdLst>
                  <a:gd name="connsiteX0" fmla="*/ 63317 w 73709"/>
                  <a:gd name="connsiteY0" fmla="*/ 0 h 130410"/>
                  <a:gd name="connsiteX1" fmla="*/ 0 w 73709"/>
                  <a:gd name="connsiteY1" fmla="*/ 0 h 130410"/>
                  <a:gd name="connsiteX2" fmla="*/ 0 w 73709"/>
                  <a:gd name="connsiteY2" fmla="*/ 130410 h 130410"/>
                  <a:gd name="connsiteX3" fmla="*/ 63317 w 73709"/>
                  <a:gd name="connsiteY3" fmla="*/ 130410 h 130410"/>
                  <a:gd name="connsiteX4" fmla="*/ 73710 w 73709"/>
                  <a:gd name="connsiteY4" fmla="*/ 120017 h 130410"/>
                  <a:gd name="connsiteX5" fmla="*/ 73710 w 73709"/>
                  <a:gd name="connsiteY5" fmla="*/ 10393 h 130410"/>
                  <a:gd name="connsiteX6" fmla="*/ 63317 w 7370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49" y="130392"/>
                      <a:pt x="73692" y="125750"/>
                      <a:pt x="73710" y="12001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80" name="자유형: 도형 179">
                <a:extLst>
                  <a:ext uri="{FF2B5EF4-FFF2-40B4-BE49-F238E27FC236}">
                    <a16:creationId xmlns:a16="http://schemas.microsoft.com/office/drawing/2014/main" id="{C2D342EC-596F-A61D-B2E7-D69091499EA6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68039" cy="130410"/>
              </a:xfrm>
              <a:custGeom>
                <a:avLst/>
                <a:gdLst>
                  <a:gd name="connsiteX0" fmla="*/ 57647 w 68039"/>
                  <a:gd name="connsiteY0" fmla="*/ 0 h 130410"/>
                  <a:gd name="connsiteX1" fmla="*/ 0 w 68039"/>
                  <a:gd name="connsiteY1" fmla="*/ 0 h 130410"/>
                  <a:gd name="connsiteX2" fmla="*/ 0 w 68039"/>
                  <a:gd name="connsiteY2" fmla="*/ 130410 h 130410"/>
                  <a:gd name="connsiteX3" fmla="*/ 57647 w 68039"/>
                  <a:gd name="connsiteY3" fmla="*/ 130410 h 130410"/>
                  <a:gd name="connsiteX4" fmla="*/ 68040 w 68039"/>
                  <a:gd name="connsiteY4" fmla="*/ 120017 h 130410"/>
                  <a:gd name="connsiteX5" fmla="*/ 68040 w 68039"/>
                  <a:gd name="connsiteY5" fmla="*/ 10393 h 130410"/>
                  <a:gd name="connsiteX6" fmla="*/ 57647 w 6803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39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79" y="130392"/>
                      <a:pt x="68021" y="125750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79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81" name="자유형: 도형 180">
                <a:extLst>
                  <a:ext uri="{FF2B5EF4-FFF2-40B4-BE49-F238E27FC236}">
                    <a16:creationId xmlns:a16="http://schemas.microsoft.com/office/drawing/2014/main" id="{DD7E8AC5-BD05-1C9A-16F4-2FBAD7CD7E3E}"/>
                  </a:ext>
                </a:extLst>
              </p:cNvPr>
              <p:cNvSpPr/>
              <p:nvPr/>
            </p:nvSpPr>
            <p:spPr>
              <a:xfrm>
                <a:off x="2402198" y="4749328"/>
                <a:ext cx="124739" cy="124740"/>
              </a:xfrm>
              <a:custGeom>
                <a:avLst/>
                <a:gdLst>
                  <a:gd name="connsiteX0" fmla="*/ 10393 w 124739"/>
                  <a:gd name="connsiteY0" fmla="*/ 0 h 124740"/>
                  <a:gd name="connsiteX1" fmla="*/ 114347 w 124739"/>
                  <a:gd name="connsiteY1" fmla="*/ 0 h 124740"/>
                  <a:gd name="connsiteX2" fmla="*/ 124740 w 124739"/>
                  <a:gd name="connsiteY2" fmla="*/ 10393 h 124740"/>
                  <a:gd name="connsiteX3" fmla="*/ 124740 w 124739"/>
                  <a:gd name="connsiteY3" fmla="*/ 114347 h 124740"/>
                  <a:gd name="connsiteX4" fmla="*/ 114347 w 124739"/>
                  <a:gd name="connsiteY4" fmla="*/ 124740 h 124740"/>
                  <a:gd name="connsiteX5" fmla="*/ 10393 w 124739"/>
                  <a:gd name="connsiteY5" fmla="*/ 124740 h 124740"/>
                  <a:gd name="connsiteX6" fmla="*/ 0 w 124739"/>
                  <a:gd name="connsiteY6" fmla="*/ 114347 h 124740"/>
                  <a:gd name="connsiteX7" fmla="*/ 0 w 124739"/>
                  <a:gd name="connsiteY7" fmla="*/ 10393 h 124740"/>
                  <a:gd name="connsiteX8" fmla="*/ 10393 w 124739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9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368C4"/>
                  </a:gs>
                  <a:gs pos="50000">
                    <a:srgbClr val="1A5DBE"/>
                  </a:gs>
                  <a:gs pos="100000">
                    <a:srgbClr val="1146AC"/>
                  </a:gs>
                </a:gsLst>
                <a:lin ang="3599920" scaled="1"/>
              </a:gra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82" name="자유형: 도형 181">
                <a:extLst>
                  <a:ext uri="{FF2B5EF4-FFF2-40B4-BE49-F238E27FC236}">
                    <a16:creationId xmlns:a16="http://schemas.microsoft.com/office/drawing/2014/main" id="{C9172E64-4D7F-F083-355F-C19767707FEF}"/>
                  </a:ext>
                </a:extLst>
              </p:cNvPr>
              <p:cNvSpPr/>
              <p:nvPr/>
            </p:nvSpPr>
            <p:spPr>
              <a:xfrm>
                <a:off x="2421266" y="4777893"/>
                <a:ext cx="86660" cy="67586"/>
              </a:xfrm>
              <a:custGeom>
                <a:avLst/>
                <a:gdLst>
                  <a:gd name="connsiteX0" fmla="*/ 23582 w 86660"/>
                  <a:gd name="connsiteY0" fmla="*/ 51144 h 67586"/>
                  <a:gd name="connsiteX1" fmla="*/ 23984 w 86660"/>
                  <a:gd name="connsiteY1" fmla="*/ 55339 h 67586"/>
                  <a:gd name="connsiteX2" fmla="*/ 24222 w 86660"/>
                  <a:gd name="connsiteY2" fmla="*/ 55339 h 67586"/>
                  <a:gd name="connsiteX3" fmla="*/ 24789 w 86660"/>
                  <a:gd name="connsiteY3" fmla="*/ 51240 h 67586"/>
                  <a:gd name="connsiteX4" fmla="*/ 25566 w 86660"/>
                  <a:gd name="connsiteY4" fmla="*/ 47186 h 67586"/>
                  <a:gd name="connsiteX5" fmla="*/ 36498 w 86660"/>
                  <a:gd name="connsiteY5" fmla="*/ 23 h 67586"/>
                  <a:gd name="connsiteX6" fmla="*/ 50633 w 86660"/>
                  <a:gd name="connsiteY6" fmla="*/ 23 h 67586"/>
                  <a:gd name="connsiteX7" fmla="*/ 61973 w 86660"/>
                  <a:gd name="connsiteY7" fmla="*/ 46477 h 67586"/>
                  <a:gd name="connsiteX8" fmla="*/ 63385 w 86660"/>
                  <a:gd name="connsiteY8" fmla="*/ 55243 h 67586"/>
                  <a:gd name="connsiteX9" fmla="*/ 63572 w 86660"/>
                  <a:gd name="connsiteY9" fmla="*/ 55243 h 67586"/>
                  <a:gd name="connsiteX10" fmla="*/ 64751 w 86660"/>
                  <a:gd name="connsiteY10" fmla="*/ 46738 h 67586"/>
                  <a:gd name="connsiteX11" fmla="*/ 73795 w 86660"/>
                  <a:gd name="connsiteY11" fmla="*/ 0 h 67586"/>
                  <a:gd name="connsiteX12" fmla="*/ 86660 w 86660"/>
                  <a:gd name="connsiteY12" fmla="*/ 0 h 67586"/>
                  <a:gd name="connsiteX13" fmla="*/ 70773 w 86660"/>
                  <a:gd name="connsiteY13" fmla="*/ 67586 h 67586"/>
                  <a:gd name="connsiteX14" fmla="*/ 55742 w 86660"/>
                  <a:gd name="connsiteY14" fmla="*/ 67586 h 67586"/>
                  <a:gd name="connsiteX15" fmla="*/ 44969 w 86660"/>
                  <a:gd name="connsiteY15" fmla="*/ 22827 h 67586"/>
                  <a:gd name="connsiteX16" fmla="*/ 43909 w 86660"/>
                  <a:gd name="connsiteY16" fmla="*/ 17787 h 67586"/>
                  <a:gd name="connsiteX17" fmla="*/ 43177 w 86660"/>
                  <a:gd name="connsiteY17" fmla="*/ 13251 h 67586"/>
                  <a:gd name="connsiteX18" fmla="*/ 42990 w 86660"/>
                  <a:gd name="connsiteY18" fmla="*/ 13251 h 67586"/>
                  <a:gd name="connsiteX19" fmla="*/ 42258 w 86660"/>
                  <a:gd name="connsiteY19" fmla="*/ 18150 h 67586"/>
                  <a:gd name="connsiteX20" fmla="*/ 41385 w 86660"/>
                  <a:gd name="connsiteY20" fmla="*/ 22958 h 67586"/>
                  <a:gd name="connsiteX21" fmla="*/ 31259 w 86660"/>
                  <a:gd name="connsiteY21" fmla="*/ 67574 h 67586"/>
                  <a:gd name="connsiteX22" fmla="*/ 15972 w 86660"/>
                  <a:gd name="connsiteY22" fmla="*/ 67574 h 67586"/>
                  <a:gd name="connsiteX23" fmla="*/ 0 w 86660"/>
                  <a:gd name="connsiteY23" fmla="*/ 23 h 67586"/>
                  <a:gd name="connsiteX24" fmla="*/ 13098 w 86660"/>
                  <a:gd name="connsiteY24" fmla="*/ 23 h 67586"/>
                  <a:gd name="connsiteX25" fmla="*/ 22946 w 86660"/>
                  <a:gd name="connsiteY25" fmla="*/ 47282 h 67586"/>
                  <a:gd name="connsiteX26" fmla="*/ 23582 w 86660"/>
                  <a:gd name="connsiteY26" fmla="*/ 51144 h 67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660" h="67586">
                    <a:moveTo>
                      <a:pt x="23582" y="51144"/>
                    </a:moveTo>
                    <a:cubicBezTo>
                      <a:pt x="23786" y="52748"/>
                      <a:pt x="23922" y="54143"/>
                      <a:pt x="23984" y="55339"/>
                    </a:cubicBezTo>
                    <a:lnTo>
                      <a:pt x="24222" y="55339"/>
                    </a:lnTo>
                    <a:cubicBezTo>
                      <a:pt x="24313" y="54205"/>
                      <a:pt x="24502" y="52839"/>
                      <a:pt x="24789" y="51240"/>
                    </a:cubicBezTo>
                    <a:cubicBezTo>
                      <a:pt x="25077" y="49641"/>
                      <a:pt x="25335" y="48289"/>
                      <a:pt x="25566" y="47186"/>
                    </a:cubicBezTo>
                    <a:lnTo>
                      <a:pt x="36498" y="23"/>
                    </a:lnTo>
                    <a:lnTo>
                      <a:pt x="50633" y="23"/>
                    </a:lnTo>
                    <a:lnTo>
                      <a:pt x="61973" y="46477"/>
                    </a:lnTo>
                    <a:cubicBezTo>
                      <a:pt x="62632" y="49366"/>
                      <a:pt x="63104" y="52293"/>
                      <a:pt x="63385" y="55243"/>
                    </a:cubicBezTo>
                    <a:lnTo>
                      <a:pt x="63572" y="55243"/>
                    </a:lnTo>
                    <a:cubicBezTo>
                      <a:pt x="63783" y="52385"/>
                      <a:pt x="64177" y="49545"/>
                      <a:pt x="64751" y="46738"/>
                    </a:cubicBezTo>
                    <a:lnTo>
                      <a:pt x="73795" y="0"/>
                    </a:lnTo>
                    <a:lnTo>
                      <a:pt x="86660" y="0"/>
                    </a:lnTo>
                    <a:lnTo>
                      <a:pt x="70773" y="67586"/>
                    </a:lnTo>
                    <a:lnTo>
                      <a:pt x="55742" y="67586"/>
                    </a:lnTo>
                    <a:lnTo>
                      <a:pt x="44969" y="22827"/>
                    </a:lnTo>
                    <a:cubicBezTo>
                      <a:pt x="44657" y="21540"/>
                      <a:pt x="44300" y="19856"/>
                      <a:pt x="43909" y="17787"/>
                    </a:cubicBezTo>
                    <a:cubicBezTo>
                      <a:pt x="43517" y="15717"/>
                      <a:pt x="43273" y="14203"/>
                      <a:pt x="43177" y="13251"/>
                    </a:cubicBezTo>
                    <a:lnTo>
                      <a:pt x="42990" y="13251"/>
                    </a:lnTo>
                    <a:cubicBezTo>
                      <a:pt x="42865" y="14351"/>
                      <a:pt x="42621" y="15984"/>
                      <a:pt x="42258" y="18150"/>
                    </a:cubicBezTo>
                    <a:cubicBezTo>
                      <a:pt x="41896" y="20316"/>
                      <a:pt x="41604" y="21918"/>
                      <a:pt x="41385" y="22958"/>
                    </a:cubicBezTo>
                    <a:lnTo>
                      <a:pt x="31259" y="67574"/>
                    </a:lnTo>
                    <a:lnTo>
                      <a:pt x="15972" y="67574"/>
                    </a:lnTo>
                    <a:lnTo>
                      <a:pt x="0" y="23"/>
                    </a:lnTo>
                    <a:lnTo>
                      <a:pt x="13098" y="23"/>
                    </a:lnTo>
                    <a:lnTo>
                      <a:pt x="22946" y="47282"/>
                    </a:lnTo>
                    <a:cubicBezTo>
                      <a:pt x="23168" y="48252"/>
                      <a:pt x="23377" y="49544"/>
                      <a:pt x="23582" y="51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E5E7603-45F5-6088-5D6C-4CB6D7B602D8}"/>
              </a:ext>
            </a:extLst>
          </p:cNvPr>
          <p:cNvGrpSpPr/>
          <p:nvPr/>
        </p:nvGrpSpPr>
        <p:grpSpPr>
          <a:xfrm>
            <a:off x="2058806" y="1039551"/>
            <a:ext cx="517770" cy="347986"/>
            <a:chOff x="2107757" y="1095431"/>
            <a:chExt cx="517770" cy="347986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92163D64-B33A-F1DF-841F-2F84C3D54C92}"/>
                </a:ext>
              </a:extLst>
            </p:cNvPr>
            <p:cNvGrpSpPr/>
            <p:nvPr/>
          </p:nvGrpSpPr>
          <p:grpSpPr>
            <a:xfrm>
              <a:off x="2251268" y="1095431"/>
              <a:ext cx="230748" cy="214651"/>
              <a:chOff x="1617277" y="4698298"/>
              <a:chExt cx="243882" cy="226868"/>
            </a:xfrm>
          </p:grpSpPr>
          <p:sp>
            <p:nvSpPr>
              <p:cNvPr id="187" name="자유형: 도형 186">
                <a:extLst>
                  <a:ext uri="{FF2B5EF4-FFF2-40B4-BE49-F238E27FC236}">
                    <a16:creationId xmlns:a16="http://schemas.microsoft.com/office/drawing/2014/main" id="{6540FD80-24A1-4196-99E4-C3A3A140AA5B}"/>
                  </a:ext>
                </a:extLst>
              </p:cNvPr>
              <p:cNvSpPr/>
              <p:nvPr/>
            </p:nvSpPr>
            <p:spPr>
              <a:xfrm>
                <a:off x="1634292" y="4698298"/>
                <a:ext cx="130448" cy="124777"/>
              </a:xfrm>
              <a:custGeom>
                <a:avLst/>
                <a:gdLst>
                  <a:gd name="connsiteX0" fmla="*/ 130449 w 130448"/>
                  <a:gd name="connsiteY0" fmla="*/ 124777 h 124777"/>
                  <a:gd name="connsiteX1" fmla="*/ 113434 w 130448"/>
                  <a:gd name="connsiteY1" fmla="*/ 0 h 124777"/>
                  <a:gd name="connsiteX2" fmla="*/ 112164 w 130448"/>
                  <a:gd name="connsiteY2" fmla="*/ 0 h 124777"/>
                  <a:gd name="connsiteX3" fmla="*/ 0 w 130448"/>
                  <a:gd name="connsiteY3" fmla="*/ 112163 h 124777"/>
                  <a:gd name="connsiteX4" fmla="*/ 0 w 130448"/>
                  <a:gd name="connsiteY4" fmla="*/ 113434 h 124777"/>
                  <a:gd name="connsiteX5" fmla="*/ 130449 w 130448"/>
                  <a:gd name="connsiteY5" fmla="*/ 1247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448" h="124777">
                    <a:moveTo>
                      <a:pt x="130449" y="124777"/>
                    </a:moveTo>
                    <a:lnTo>
                      <a:pt x="113434" y="0"/>
                    </a:lnTo>
                    <a:lnTo>
                      <a:pt x="112164" y="0"/>
                    </a:lnTo>
                    <a:cubicBezTo>
                      <a:pt x="50292" y="181"/>
                      <a:pt x="181" y="50292"/>
                      <a:pt x="0" y="112163"/>
                    </a:cubicBezTo>
                    <a:lnTo>
                      <a:pt x="0" y="113434"/>
                    </a:lnTo>
                    <a:lnTo>
                      <a:pt x="130449" y="124777"/>
                    </a:lnTo>
                    <a:close/>
                  </a:path>
                </a:pathLst>
              </a:custGeom>
              <a:solidFill>
                <a:srgbClr val="ED6C47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89" name="자유형: 도형 188">
                <a:extLst>
                  <a:ext uri="{FF2B5EF4-FFF2-40B4-BE49-F238E27FC236}">
                    <a16:creationId xmlns:a16="http://schemas.microsoft.com/office/drawing/2014/main" id="{D4F312E9-0955-2D94-D566-F5D35AF30FD2}"/>
                  </a:ext>
                </a:extLst>
              </p:cNvPr>
              <p:cNvSpPr/>
              <p:nvPr/>
            </p:nvSpPr>
            <p:spPr>
              <a:xfrm>
                <a:off x="1747725" y="4698298"/>
                <a:ext cx="113433" cy="136120"/>
              </a:xfrm>
              <a:custGeom>
                <a:avLst/>
                <a:gdLst>
                  <a:gd name="connsiteX0" fmla="*/ 1270 w 113433"/>
                  <a:gd name="connsiteY0" fmla="*/ 0 h 136120"/>
                  <a:gd name="connsiteX1" fmla="*/ 0 w 113433"/>
                  <a:gd name="connsiteY1" fmla="*/ 0 h 136120"/>
                  <a:gd name="connsiteX2" fmla="*/ 0 w 113433"/>
                  <a:gd name="connsiteY2" fmla="*/ 113434 h 136120"/>
                  <a:gd name="connsiteX3" fmla="*/ 56717 w 113433"/>
                  <a:gd name="connsiteY3" fmla="*/ 136121 h 136120"/>
                  <a:gd name="connsiteX4" fmla="*/ 113434 w 113433"/>
                  <a:gd name="connsiteY4" fmla="*/ 113434 h 136120"/>
                  <a:gd name="connsiteX5" fmla="*/ 113434 w 113433"/>
                  <a:gd name="connsiteY5" fmla="*/ 112163 h 136120"/>
                  <a:gd name="connsiteX6" fmla="*/ 1270 w 113433"/>
                  <a:gd name="connsiteY6" fmla="*/ 0 h 13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433" h="136120">
                    <a:moveTo>
                      <a:pt x="1270" y="0"/>
                    </a:moveTo>
                    <a:lnTo>
                      <a:pt x="0" y="0"/>
                    </a:lnTo>
                    <a:lnTo>
                      <a:pt x="0" y="113434"/>
                    </a:lnTo>
                    <a:lnTo>
                      <a:pt x="56717" y="136121"/>
                    </a:lnTo>
                    <a:lnTo>
                      <a:pt x="113434" y="113434"/>
                    </a:lnTo>
                    <a:lnTo>
                      <a:pt x="113434" y="112163"/>
                    </a:lnTo>
                    <a:cubicBezTo>
                      <a:pt x="113253" y="50292"/>
                      <a:pt x="63142" y="181"/>
                      <a:pt x="1270" y="0"/>
                    </a:cubicBezTo>
                    <a:close/>
                  </a:path>
                </a:pathLst>
              </a:custGeom>
              <a:solidFill>
                <a:srgbClr val="FF8F6B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90" name="자유형: 도형 189">
                <a:extLst>
                  <a:ext uri="{FF2B5EF4-FFF2-40B4-BE49-F238E27FC236}">
                    <a16:creationId xmlns:a16="http://schemas.microsoft.com/office/drawing/2014/main" id="{35753AF7-82C4-31C0-66F4-04E263EEAFFC}"/>
                  </a:ext>
                </a:extLst>
              </p:cNvPr>
              <p:cNvSpPr/>
              <p:nvPr/>
            </p:nvSpPr>
            <p:spPr>
              <a:xfrm>
                <a:off x="1634292" y="4811732"/>
                <a:ext cx="226867" cy="113434"/>
              </a:xfrm>
              <a:custGeom>
                <a:avLst/>
                <a:gdLst>
                  <a:gd name="connsiteX0" fmla="*/ 226868 w 226867"/>
                  <a:gd name="connsiteY0" fmla="*/ 0 h 113434"/>
                  <a:gd name="connsiteX1" fmla="*/ 226868 w 226867"/>
                  <a:gd name="connsiteY1" fmla="*/ 1248 h 113434"/>
                  <a:gd name="connsiteX2" fmla="*/ 114681 w 226867"/>
                  <a:gd name="connsiteY2" fmla="*/ 113434 h 113434"/>
                  <a:gd name="connsiteX3" fmla="*/ 112186 w 226867"/>
                  <a:gd name="connsiteY3" fmla="*/ 113434 h 113434"/>
                  <a:gd name="connsiteX4" fmla="*/ 0 w 226867"/>
                  <a:gd name="connsiteY4" fmla="*/ 1248 h 113434"/>
                  <a:gd name="connsiteX5" fmla="*/ 0 w 226867"/>
                  <a:gd name="connsiteY5" fmla="*/ 0 h 113434"/>
                  <a:gd name="connsiteX6" fmla="*/ 226868 w 226867"/>
                  <a:gd name="connsiteY6" fmla="*/ 0 h 11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7" h="113434">
                    <a:moveTo>
                      <a:pt x="226868" y="0"/>
                    </a:moveTo>
                    <a:lnTo>
                      <a:pt x="226868" y="1248"/>
                    </a:lnTo>
                    <a:cubicBezTo>
                      <a:pt x="226690" y="63133"/>
                      <a:pt x="176567" y="113256"/>
                      <a:pt x="114681" y="113434"/>
                    </a:cubicBezTo>
                    <a:lnTo>
                      <a:pt x="112186" y="113434"/>
                    </a:lnTo>
                    <a:cubicBezTo>
                      <a:pt x="50301" y="113256"/>
                      <a:pt x="178" y="63133"/>
                      <a:pt x="0" y="1248"/>
                    </a:cubicBezTo>
                    <a:lnTo>
                      <a:pt x="0" y="0"/>
                    </a:lnTo>
                    <a:lnTo>
                      <a:pt x="226868" y="0"/>
                    </a:lnTo>
                    <a:close/>
                  </a:path>
                </a:pathLst>
              </a:custGeom>
              <a:solidFill>
                <a:srgbClr val="D35230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93" name="자유형: 도형 192">
                <a:extLst>
                  <a:ext uri="{FF2B5EF4-FFF2-40B4-BE49-F238E27FC236}">
                    <a16:creationId xmlns:a16="http://schemas.microsoft.com/office/drawing/2014/main" id="{AEB427B2-C288-0CFA-D8BA-F38BD97DED84}"/>
                  </a:ext>
                </a:extLst>
              </p:cNvPr>
              <p:cNvSpPr/>
              <p:nvPr/>
            </p:nvSpPr>
            <p:spPr>
              <a:xfrm>
                <a:off x="1634291" y="4743671"/>
                <a:ext cx="119105" cy="141792"/>
              </a:xfrm>
              <a:custGeom>
                <a:avLst/>
                <a:gdLst>
                  <a:gd name="connsiteX0" fmla="*/ 119106 w 119105"/>
                  <a:gd name="connsiteY0" fmla="*/ 10379 h 141792"/>
                  <a:gd name="connsiteX1" fmla="*/ 119106 w 119105"/>
                  <a:gd name="connsiteY1" fmla="*/ 131413 h 141792"/>
                  <a:gd name="connsiteX2" fmla="*/ 112640 w 119105"/>
                  <a:gd name="connsiteY2" fmla="*/ 140999 h 141792"/>
                  <a:gd name="connsiteX3" fmla="*/ 108726 w 119105"/>
                  <a:gd name="connsiteY3" fmla="*/ 141793 h 141792"/>
                  <a:gd name="connsiteX4" fmla="*/ 26771 w 119105"/>
                  <a:gd name="connsiteY4" fmla="*/ 141793 h 141792"/>
                  <a:gd name="connsiteX5" fmla="*/ 22233 w 119105"/>
                  <a:gd name="connsiteY5" fmla="*/ 136121 h 141792"/>
                  <a:gd name="connsiteX6" fmla="*/ 0 w 119105"/>
                  <a:gd name="connsiteY6" fmla="*/ 69308 h 141792"/>
                  <a:gd name="connsiteX7" fmla="*/ 0 w 119105"/>
                  <a:gd name="connsiteY7" fmla="*/ 66813 h 141792"/>
                  <a:gd name="connsiteX8" fmla="*/ 18263 w 119105"/>
                  <a:gd name="connsiteY8" fmla="*/ 5672 h 141792"/>
                  <a:gd name="connsiteX9" fmla="*/ 22233 w 119105"/>
                  <a:gd name="connsiteY9" fmla="*/ 0 h 141792"/>
                  <a:gd name="connsiteX10" fmla="*/ 108726 w 119105"/>
                  <a:gd name="connsiteY10" fmla="*/ 0 h 141792"/>
                  <a:gd name="connsiteX11" fmla="*/ 119106 w 119105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105" h="141792">
                    <a:moveTo>
                      <a:pt x="119106" y="10379"/>
                    </a:moveTo>
                    <a:lnTo>
                      <a:pt x="119106" y="131413"/>
                    </a:lnTo>
                    <a:cubicBezTo>
                      <a:pt x="119078" y="135619"/>
                      <a:pt x="116528" y="139397"/>
                      <a:pt x="112640" y="140999"/>
                    </a:cubicBezTo>
                    <a:cubicBezTo>
                      <a:pt x="111402" y="141522"/>
                      <a:pt x="110070" y="141793"/>
                      <a:pt x="108726" y="141793"/>
                    </a:cubicBezTo>
                    <a:lnTo>
                      <a:pt x="26771" y="141793"/>
                    </a:lnTo>
                    <a:cubicBezTo>
                      <a:pt x="25182" y="139977"/>
                      <a:pt x="23651" y="138049"/>
                      <a:pt x="22233" y="136121"/>
                    </a:cubicBezTo>
                    <a:cubicBezTo>
                      <a:pt x="7783" y="116845"/>
                      <a:pt x="-19" y="93398"/>
                      <a:pt x="0" y="69308"/>
                    </a:cubicBezTo>
                    <a:lnTo>
                      <a:pt x="0" y="66813"/>
                    </a:lnTo>
                    <a:cubicBezTo>
                      <a:pt x="-33" y="45083"/>
                      <a:pt x="6317" y="23823"/>
                      <a:pt x="18263" y="5672"/>
                    </a:cubicBezTo>
                    <a:cubicBezTo>
                      <a:pt x="19511" y="3743"/>
                      <a:pt x="20815" y="1815"/>
                      <a:pt x="22233" y="0"/>
                    </a:cubicBezTo>
                    <a:lnTo>
                      <a:pt x="108726" y="0"/>
                    </a:lnTo>
                    <a:cubicBezTo>
                      <a:pt x="114441" y="43"/>
                      <a:pt x="119062" y="4665"/>
                      <a:pt x="119106" y="1037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94" name="자유형: 도형 193">
                <a:extLst>
                  <a:ext uri="{FF2B5EF4-FFF2-40B4-BE49-F238E27FC236}">
                    <a16:creationId xmlns:a16="http://schemas.microsoft.com/office/drawing/2014/main" id="{F30BEB1E-AB15-B7F2-4F3B-9B03CE89E91E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4" cy="141792"/>
              </a:xfrm>
              <a:custGeom>
                <a:avLst/>
                <a:gdLst>
                  <a:gd name="connsiteX0" fmla="*/ 113434 w 113434"/>
                  <a:gd name="connsiteY0" fmla="*/ 10379 h 141792"/>
                  <a:gd name="connsiteX1" fmla="*/ 113434 w 113434"/>
                  <a:gd name="connsiteY1" fmla="*/ 131413 h 141792"/>
                  <a:gd name="connsiteX2" fmla="*/ 112640 w 113434"/>
                  <a:gd name="connsiteY2" fmla="*/ 135327 h 141792"/>
                  <a:gd name="connsiteX3" fmla="*/ 103055 w 113434"/>
                  <a:gd name="connsiteY3" fmla="*/ 141793 h 141792"/>
                  <a:gd name="connsiteX4" fmla="*/ 31932 w 113434"/>
                  <a:gd name="connsiteY4" fmla="*/ 141793 h 141792"/>
                  <a:gd name="connsiteX5" fmla="*/ 26771 w 113434"/>
                  <a:gd name="connsiteY5" fmla="*/ 136121 h 141792"/>
                  <a:gd name="connsiteX6" fmla="*/ 22233 w 113434"/>
                  <a:gd name="connsiteY6" fmla="*/ 130449 h 141792"/>
                  <a:gd name="connsiteX7" fmla="*/ 0 w 113434"/>
                  <a:gd name="connsiteY7" fmla="*/ 63636 h 141792"/>
                  <a:gd name="connsiteX8" fmla="*/ 0 w 113434"/>
                  <a:gd name="connsiteY8" fmla="*/ 61141 h 141792"/>
                  <a:gd name="connsiteX9" fmla="*/ 18263 w 113434"/>
                  <a:gd name="connsiteY9" fmla="*/ 0 h 141792"/>
                  <a:gd name="connsiteX10" fmla="*/ 103055 w 113434"/>
                  <a:gd name="connsiteY10" fmla="*/ 0 h 141792"/>
                  <a:gd name="connsiteX11" fmla="*/ 113434 w 113434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434" h="141792">
                    <a:moveTo>
                      <a:pt x="113434" y="10379"/>
                    </a:moveTo>
                    <a:lnTo>
                      <a:pt x="113434" y="131413"/>
                    </a:lnTo>
                    <a:cubicBezTo>
                      <a:pt x="113434" y="132757"/>
                      <a:pt x="113163" y="134088"/>
                      <a:pt x="112640" y="135327"/>
                    </a:cubicBezTo>
                    <a:cubicBezTo>
                      <a:pt x="111038" y="139215"/>
                      <a:pt x="107260" y="141765"/>
                      <a:pt x="103055" y="141793"/>
                    </a:cubicBezTo>
                    <a:lnTo>
                      <a:pt x="31932" y="141793"/>
                    </a:lnTo>
                    <a:cubicBezTo>
                      <a:pt x="30137" y="139971"/>
                      <a:pt x="28415" y="138078"/>
                      <a:pt x="26771" y="136121"/>
                    </a:cubicBezTo>
                    <a:cubicBezTo>
                      <a:pt x="25182" y="134306"/>
                      <a:pt x="23651" y="132377"/>
                      <a:pt x="22233" y="130449"/>
                    </a:cubicBezTo>
                    <a:cubicBezTo>
                      <a:pt x="7783" y="111173"/>
                      <a:pt x="-19" y="87727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95" name="자유형: 도형 194">
                <a:extLst>
                  <a:ext uri="{FF2B5EF4-FFF2-40B4-BE49-F238E27FC236}">
                    <a16:creationId xmlns:a16="http://schemas.microsoft.com/office/drawing/2014/main" id="{36A78CBE-AE0F-D70D-D285-9F56158C9DD4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3" cy="130448"/>
              </a:xfrm>
              <a:custGeom>
                <a:avLst/>
                <a:gdLst>
                  <a:gd name="connsiteX0" fmla="*/ 113434 w 113433"/>
                  <a:gd name="connsiteY0" fmla="*/ 10379 h 130448"/>
                  <a:gd name="connsiteX1" fmla="*/ 113434 w 113433"/>
                  <a:gd name="connsiteY1" fmla="*/ 120070 h 130448"/>
                  <a:gd name="connsiteX2" fmla="*/ 103055 w 113433"/>
                  <a:gd name="connsiteY2" fmla="*/ 130449 h 130448"/>
                  <a:gd name="connsiteX3" fmla="*/ 22233 w 113433"/>
                  <a:gd name="connsiteY3" fmla="*/ 130449 h 130448"/>
                  <a:gd name="connsiteX4" fmla="*/ 0 w 113433"/>
                  <a:gd name="connsiteY4" fmla="*/ 63636 h 130448"/>
                  <a:gd name="connsiteX5" fmla="*/ 0 w 113433"/>
                  <a:gd name="connsiteY5" fmla="*/ 61141 h 130448"/>
                  <a:gd name="connsiteX6" fmla="*/ 18263 w 113433"/>
                  <a:gd name="connsiteY6" fmla="*/ 0 h 130448"/>
                  <a:gd name="connsiteX7" fmla="*/ 103055 w 113433"/>
                  <a:gd name="connsiteY7" fmla="*/ 0 h 130448"/>
                  <a:gd name="connsiteX8" fmla="*/ 113434 w 113433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433" h="130448">
                    <a:moveTo>
                      <a:pt x="113434" y="10379"/>
                    </a:moveTo>
                    <a:lnTo>
                      <a:pt x="113434" y="120070"/>
                    </a:lnTo>
                    <a:cubicBezTo>
                      <a:pt x="113391" y="125785"/>
                      <a:pt x="108769" y="130406"/>
                      <a:pt x="103055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96" name="자유형: 도형 195">
                <a:extLst>
                  <a:ext uri="{FF2B5EF4-FFF2-40B4-BE49-F238E27FC236}">
                    <a16:creationId xmlns:a16="http://schemas.microsoft.com/office/drawing/2014/main" id="{846556E6-BCB8-44F9-289B-6BB94A93F863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07762" cy="130448"/>
              </a:xfrm>
              <a:custGeom>
                <a:avLst/>
                <a:gdLst>
                  <a:gd name="connsiteX0" fmla="*/ 107762 w 107762"/>
                  <a:gd name="connsiteY0" fmla="*/ 10379 h 130448"/>
                  <a:gd name="connsiteX1" fmla="*/ 107762 w 107762"/>
                  <a:gd name="connsiteY1" fmla="*/ 120070 h 130448"/>
                  <a:gd name="connsiteX2" fmla="*/ 97383 w 107762"/>
                  <a:gd name="connsiteY2" fmla="*/ 130449 h 130448"/>
                  <a:gd name="connsiteX3" fmla="*/ 22233 w 107762"/>
                  <a:gd name="connsiteY3" fmla="*/ 130449 h 130448"/>
                  <a:gd name="connsiteX4" fmla="*/ 0 w 107762"/>
                  <a:gd name="connsiteY4" fmla="*/ 63636 h 130448"/>
                  <a:gd name="connsiteX5" fmla="*/ 0 w 107762"/>
                  <a:gd name="connsiteY5" fmla="*/ 61141 h 130448"/>
                  <a:gd name="connsiteX6" fmla="*/ 18263 w 107762"/>
                  <a:gd name="connsiteY6" fmla="*/ 0 h 130448"/>
                  <a:gd name="connsiteX7" fmla="*/ 97383 w 107762"/>
                  <a:gd name="connsiteY7" fmla="*/ 0 h 130448"/>
                  <a:gd name="connsiteX8" fmla="*/ 107762 w 107762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762" h="130448">
                    <a:moveTo>
                      <a:pt x="107762" y="10379"/>
                    </a:moveTo>
                    <a:lnTo>
                      <a:pt x="107762" y="120070"/>
                    </a:lnTo>
                    <a:cubicBezTo>
                      <a:pt x="107719" y="125785"/>
                      <a:pt x="103097" y="130406"/>
                      <a:pt x="97383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97383" y="0"/>
                    </a:lnTo>
                    <a:cubicBezTo>
                      <a:pt x="103097" y="43"/>
                      <a:pt x="107719" y="4665"/>
                      <a:pt x="107762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97" name="자유형: 도형 196">
                <a:extLst>
                  <a:ext uri="{FF2B5EF4-FFF2-40B4-BE49-F238E27FC236}">
                    <a16:creationId xmlns:a16="http://schemas.microsoft.com/office/drawing/2014/main" id="{801281F9-5CC3-B69F-4440-06E09DBE657F}"/>
                  </a:ext>
                </a:extLst>
              </p:cNvPr>
              <p:cNvSpPr/>
              <p:nvPr/>
            </p:nvSpPr>
            <p:spPr>
              <a:xfrm>
                <a:off x="1617277" y="4749343"/>
                <a:ext cx="124777" cy="124777"/>
              </a:xfrm>
              <a:custGeom>
                <a:avLst/>
                <a:gdLst>
                  <a:gd name="connsiteX0" fmla="*/ 10396 w 124777"/>
                  <a:gd name="connsiteY0" fmla="*/ 0 h 124777"/>
                  <a:gd name="connsiteX1" fmla="*/ 114381 w 124777"/>
                  <a:gd name="connsiteY1" fmla="*/ 0 h 124777"/>
                  <a:gd name="connsiteX2" fmla="*/ 124777 w 124777"/>
                  <a:gd name="connsiteY2" fmla="*/ 10396 h 124777"/>
                  <a:gd name="connsiteX3" fmla="*/ 124777 w 124777"/>
                  <a:gd name="connsiteY3" fmla="*/ 114382 h 124777"/>
                  <a:gd name="connsiteX4" fmla="*/ 114381 w 124777"/>
                  <a:gd name="connsiteY4" fmla="*/ 124777 h 124777"/>
                  <a:gd name="connsiteX5" fmla="*/ 10396 w 124777"/>
                  <a:gd name="connsiteY5" fmla="*/ 124777 h 124777"/>
                  <a:gd name="connsiteX6" fmla="*/ 0 w 124777"/>
                  <a:gd name="connsiteY6" fmla="*/ 114382 h 124777"/>
                  <a:gd name="connsiteX7" fmla="*/ 0 w 124777"/>
                  <a:gd name="connsiteY7" fmla="*/ 10396 h 124777"/>
                  <a:gd name="connsiteX8" fmla="*/ 10396 w 124777"/>
                  <a:gd name="connsiteY8" fmla="*/ 0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7" h="124777">
                    <a:moveTo>
                      <a:pt x="10396" y="0"/>
                    </a:moveTo>
                    <a:lnTo>
                      <a:pt x="114381" y="0"/>
                    </a:lnTo>
                    <a:cubicBezTo>
                      <a:pt x="120123" y="0"/>
                      <a:pt x="124777" y="4655"/>
                      <a:pt x="124777" y="10396"/>
                    </a:cubicBezTo>
                    <a:lnTo>
                      <a:pt x="124777" y="114382"/>
                    </a:lnTo>
                    <a:cubicBezTo>
                      <a:pt x="124777" y="120123"/>
                      <a:pt x="120122" y="124777"/>
                      <a:pt x="114381" y="124777"/>
                    </a:cubicBezTo>
                    <a:lnTo>
                      <a:pt x="10396" y="124777"/>
                    </a:lnTo>
                    <a:cubicBezTo>
                      <a:pt x="4655" y="124777"/>
                      <a:pt x="0" y="120123"/>
                      <a:pt x="0" y="114382"/>
                    </a:cubicBezTo>
                    <a:lnTo>
                      <a:pt x="0" y="10396"/>
                    </a:lnTo>
                    <a:cubicBezTo>
                      <a:pt x="0" y="4655"/>
                      <a:pt x="4655" y="0"/>
                      <a:pt x="1039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4C28"/>
                  </a:gs>
                  <a:gs pos="50000">
                    <a:srgbClr val="C5401E"/>
                  </a:gs>
                  <a:gs pos="100000">
                    <a:srgbClr val="B62F14"/>
                  </a:gs>
                </a:gsLst>
                <a:lin ang="3599918" scaled="1"/>
              </a:gra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198" name="자유형: 도형 197">
                <a:extLst>
                  <a:ext uri="{FF2B5EF4-FFF2-40B4-BE49-F238E27FC236}">
                    <a16:creationId xmlns:a16="http://schemas.microsoft.com/office/drawing/2014/main" id="{BB848F38-11B7-7581-2A83-65032CC2722C}"/>
                  </a:ext>
                </a:extLst>
              </p:cNvPr>
              <p:cNvSpPr/>
              <p:nvPr/>
            </p:nvSpPr>
            <p:spPr>
              <a:xfrm>
                <a:off x="1653343" y="4777007"/>
                <a:ext cx="53019" cy="69203"/>
              </a:xfrm>
              <a:custGeom>
                <a:avLst/>
                <a:gdLst>
                  <a:gd name="connsiteX0" fmla="*/ 27457 w 53019"/>
                  <a:gd name="connsiteY0" fmla="*/ 65 h 69203"/>
                  <a:gd name="connsiteX1" fmla="*/ 46389 w 53019"/>
                  <a:gd name="connsiteY1" fmla="*/ 5612 h 69203"/>
                  <a:gd name="connsiteX2" fmla="*/ 52979 w 53019"/>
                  <a:gd name="connsiteY2" fmla="*/ 21680 h 69203"/>
                  <a:gd name="connsiteX3" fmla="*/ 49729 w 53019"/>
                  <a:gd name="connsiteY3" fmla="*/ 33687 h 69203"/>
                  <a:gd name="connsiteX4" fmla="*/ 40502 w 53019"/>
                  <a:gd name="connsiteY4" fmla="*/ 41843 h 69203"/>
                  <a:gd name="connsiteX5" fmla="*/ 26623 w 53019"/>
                  <a:gd name="connsiteY5" fmla="*/ 44758 h 69203"/>
                  <a:gd name="connsiteX6" fmla="*/ 13470 w 53019"/>
                  <a:gd name="connsiteY6" fmla="*/ 44758 h 69203"/>
                  <a:gd name="connsiteX7" fmla="*/ 13470 w 53019"/>
                  <a:gd name="connsiteY7" fmla="*/ 69203 h 69203"/>
                  <a:gd name="connsiteX8" fmla="*/ 0 w 53019"/>
                  <a:gd name="connsiteY8" fmla="*/ 69203 h 69203"/>
                  <a:gd name="connsiteX9" fmla="*/ 0 w 53019"/>
                  <a:gd name="connsiteY9" fmla="*/ 65 h 69203"/>
                  <a:gd name="connsiteX10" fmla="*/ 27457 w 53019"/>
                  <a:gd name="connsiteY10" fmla="*/ 65 h 69203"/>
                  <a:gd name="connsiteX11" fmla="*/ 13459 w 53019"/>
                  <a:gd name="connsiteY11" fmla="*/ 34197 h 69203"/>
                  <a:gd name="connsiteX12" fmla="*/ 25052 w 53019"/>
                  <a:gd name="connsiteY12" fmla="*/ 34197 h 69203"/>
                  <a:gd name="connsiteX13" fmla="*/ 35301 w 53019"/>
                  <a:gd name="connsiteY13" fmla="*/ 31140 h 69203"/>
                  <a:gd name="connsiteX14" fmla="*/ 38766 w 53019"/>
                  <a:gd name="connsiteY14" fmla="*/ 22196 h 69203"/>
                  <a:gd name="connsiteX15" fmla="*/ 25483 w 53019"/>
                  <a:gd name="connsiteY15" fmla="*/ 10767 h 69203"/>
                  <a:gd name="connsiteX16" fmla="*/ 13459 w 53019"/>
                  <a:gd name="connsiteY16" fmla="*/ 10767 h 69203"/>
                  <a:gd name="connsiteX17" fmla="*/ 13459 w 53019"/>
                  <a:gd name="connsiteY17" fmla="*/ 34197 h 6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019" h="69203">
                    <a:moveTo>
                      <a:pt x="27457" y="65"/>
                    </a:moveTo>
                    <a:cubicBezTo>
                      <a:pt x="34226" y="-392"/>
                      <a:pt x="40937" y="1574"/>
                      <a:pt x="46389" y="5612"/>
                    </a:cubicBezTo>
                    <a:cubicBezTo>
                      <a:pt x="50936" y="9672"/>
                      <a:pt x="53366" y="15596"/>
                      <a:pt x="52979" y="21680"/>
                    </a:cubicBezTo>
                    <a:cubicBezTo>
                      <a:pt x="53054" y="25909"/>
                      <a:pt x="51927" y="30072"/>
                      <a:pt x="49729" y="33687"/>
                    </a:cubicBezTo>
                    <a:cubicBezTo>
                      <a:pt x="47505" y="37239"/>
                      <a:pt x="44300" y="40071"/>
                      <a:pt x="40502" y="41843"/>
                    </a:cubicBezTo>
                    <a:cubicBezTo>
                      <a:pt x="36159" y="43862"/>
                      <a:pt x="31411" y="44860"/>
                      <a:pt x="26623" y="44758"/>
                    </a:cubicBezTo>
                    <a:lnTo>
                      <a:pt x="13470" y="44758"/>
                    </a:lnTo>
                    <a:lnTo>
                      <a:pt x="13470" y="69203"/>
                    </a:lnTo>
                    <a:lnTo>
                      <a:pt x="0" y="69203"/>
                    </a:lnTo>
                    <a:lnTo>
                      <a:pt x="0" y="65"/>
                    </a:lnTo>
                    <a:lnTo>
                      <a:pt x="27457" y="65"/>
                    </a:lnTo>
                    <a:close/>
                    <a:moveTo>
                      <a:pt x="13459" y="34197"/>
                    </a:moveTo>
                    <a:lnTo>
                      <a:pt x="25052" y="34197"/>
                    </a:lnTo>
                    <a:cubicBezTo>
                      <a:pt x="28727" y="34467"/>
                      <a:pt x="32374" y="33379"/>
                      <a:pt x="35301" y="31140"/>
                    </a:cubicBezTo>
                    <a:cubicBezTo>
                      <a:pt x="37722" y="28818"/>
                      <a:pt x="38990" y="25543"/>
                      <a:pt x="38766" y="22196"/>
                    </a:cubicBezTo>
                    <a:cubicBezTo>
                      <a:pt x="38766" y="14577"/>
                      <a:pt x="34338" y="10767"/>
                      <a:pt x="25483" y="10767"/>
                    </a:cubicBezTo>
                    <a:lnTo>
                      <a:pt x="13459" y="10767"/>
                    </a:lnTo>
                    <a:lnTo>
                      <a:pt x="13459" y="34197"/>
                    </a:lnTo>
                    <a:close/>
                  </a:path>
                </a:pathLst>
              </a:custGeom>
              <a:solidFill>
                <a:srgbClr val="FFFFFF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DB05B2C-E318-3FD3-B61E-0253F8E9D72B}"/>
                </a:ext>
              </a:extLst>
            </p:cNvPr>
            <p:cNvSpPr txBox="1"/>
            <p:nvPr/>
          </p:nvSpPr>
          <p:spPr>
            <a:xfrm>
              <a:off x="2107757" y="1310082"/>
              <a:ext cx="51777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PowerPoint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78A46DF9-EB20-E4F9-CBD4-3B91C3641365}"/>
              </a:ext>
            </a:extLst>
          </p:cNvPr>
          <p:cNvGrpSpPr/>
          <p:nvPr/>
        </p:nvGrpSpPr>
        <p:grpSpPr>
          <a:xfrm>
            <a:off x="3576910" y="1039551"/>
            <a:ext cx="240450" cy="349335"/>
            <a:chOff x="3590254" y="1095431"/>
            <a:chExt cx="240450" cy="349335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D466383-9386-E433-A91A-6B1D806254BE}"/>
                </a:ext>
              </a:extLst>
            </p:cNvPr>
            <p:cNvSpPr txBox="1"/>
            <p:nvPr/>
          </p:nvSpPr>
          <p:spPr>
            <a:xfrm>
              <a:off x="3590254" y="1311431"/>
              <a:ext cx="24045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Excel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031BF401-DFE8-B2C1-CB55-8211AC8E34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4379" y="1095431"/>
              <a:ext cx="232200" cy="216000"/>
              <a:chOff x="5484238" y="4698298"/>
              <a:chExt cx="243810" cy="226800"/>
            </a:xfrm>
          </p:grpSpPr>
          <p:sp>
            <p:nvSpPr>
              <p:cNvPr id="202" name="자유형: 도형 201">
                <a:extLst>
                  <a:ext uri="{FF2B5EF4-FFF2-40B4-BE49-F238E27FC236}">
                    <a16:creationId xmlns:a16="http://schemas.microsoft.com/office/drawing/2014/main" id="{4950AD27-2CB0-48C7-4F79-53846CBEC7EE}"/>
                  </a:ext>
                </a:extLst>
              </p:cNvPr>
              <p:cNvSpPr/>
              <p:nvPr/>
            </p:nvSpPr>
            <p:spPr>
              <a:xfrm>
                <a:off x="5540938" y="4789018"/>
                <a:ext cx="187110" cy="136080"/>
              </a:xfrm>
              <a:custGeom>
                <a:avLst/>
                <a:gdLst>
                  <a:gd name="connsiteX0" fmla="*/ 96390 w 187110"/>
                  <a:gd name="connsiteY0" fmla="*/ 17010 h 136080"/>
                  <a:gd name="connsiteX1" fmla="*/ 0 w 187110"/>
                  <a:gd name="connsiteY1" fmla="*/ 0 h 136080"/>
                  <a:gd name="connsiteX2" fmla="*/ 0 w 187110"/>
                  <a:gd name="connsiteY2" fmla="*/ 125687 h 136080"/>
                  <a:gd name="connsiteX3" fmla="*/ 10393 w 187110"/>
                  <a:gd name="connsiteY3" fmla="*/ 136080 h 136080"/>
                  <a:gd name="connsiteX4" fmla="*/ 10393 w 187110"/>
                  <a:gd name="connsiteY4" fmla="*/ 136080 h 136080"/>
                  <a:gd name="connsiteX5" fmla="*/ 176717 w 187110"/>
                  <a:gd name="connsiteY5" fmla="*/ 136080 h 136080"/>
                  <a:gd name="connsiteX6" fmla="*/ 187110 w 187110"/>
                  <a:gd name="connsiteY6" fmla="*/ 125687 h 136080"/>
                  <a:gd name="connsiteX7" fmla="*/ 187110 w 187110"/>
                  <a:gd name="connsiteY7" fmla="*/ 125687 h 136080"/>
                  <a:gd name="connsiteX8" fmla="*/ 187110 w 187110"/>
                  <a:gd name="connsiteY8" fmla="*/ 79380 h 136080"/>
                  <a:gd name="connsiteX9" fmla="*/ 96390 w 187110"/>
                  <a:gd name="connsiteY9" fmla="*/ 17010 h 13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6080">
                    <a:moveTo>
                      <a:pt x="96390" y="17010"/>
                    </a:moveTo>
                    <a:lnTo>
                      <a:pt x="0" y="0"/>
                    </a:lnTo>
                    <a:lnTo>
                      <a:pt x="0" y="125687"/>
                    </a:lnTo>
                    <a:cubicBezTo>
                      <a:pt x="0" y="131427"/>
                      <a:pt x="4653" y="136080"/>
                      <a:pt x="10393" y="136080"/>
                    </a:cubicBezTo>
                    <a:lnTo>
                      <a:pt x="10393" y="136080"/>
                    </a:lnTo>
                    <a:lnTo>
                      <a:pt x="176717" y="136080"/>
                    </a:lnTo>
                    <a:cubicBezTo>
                      <a:pt x="182457" y="136080"/>
                      <a:pt x="187110" y="131427"/>
                      <a:pt x="187110" y="125687"/>
                    </a:cubicBezTo>
                    <a:lnTo>
                      <a:pt x="187110" y="125687"/>
                    </a:lnTo>
                    <a:lnTo>
                      <a:pt x="187110" y="79380"/>
                    </a:lnTo>
                    <a:lnTo>
                      <a:pt x="96390" y="17010"/>
                    </a:lnTo>
                    <a:close/>
                  </a:path>
                </a:pathLst>
              </a:custGeom>
              <a:solidFill>
                <a:srgbClr val="185C37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3" name="자유형: 도형 212">
                <a:extLst>
                  <a:ext uri="{FF2B5EF4-FFF2-40B4-BE49-F238E27FC236}">
                    <a16:creationId xmlns:a16="http://schemas.microsoft.com/office/drawing/2014/main" id="{8C49FAB0-7CD7-9E0D-6D15-81C741B2B9F2}"/>
                  </a:ext>
                </a:extLst>
              </p:cNvPr>
              <p:cNvSpPr/>
              <p:nvPr/>
            </p:nvSpPr>
            <p:spPr>
              <a:xfrm>
                <a:off x="5540938" y="4698298"/>
                <a:ext cx="187110" cy="130410"/>
              </a:xfrm>
              <a:custGeom>
                <a:avLst/>
                <a:gdLst>
                  <a:gd name="connsiteX0" fmla="*/ 96390 w 187110"/>
                  <a:gd name="connsiteY0" fmla="*/ 0 h 130410"/>
                  <a:gd name="connsiteX1" fmla="*/ 10393 w 187110"/>
                  <a:gd name="connsiteY1" fmla="*/ 0 h 130410"/>
                  <a:gd name="connsiteX2" fmla="*/ 0 w 187110"/>
                  <a:gd name="connsiteY2" fmla="*/ 10393 h 130410"/>
                  <a:gd name="connsiteX3" fmla="*/ 0 w 187110"/>
                  <a:gd name="connsiteY3" fmla="*/ 10393 h 130410"/>
                  <a:gd name="connsiteX4" fmla="*/ 0 w 187110"/>
                  <a:gd name="connsiteY4" fmla="*/ 56700 h 130410"/>
                  <a:gd name="connsiteX5" fmla="*/ 96390 w 187110"/>
                  <a:gd name="connsiteY5" fmla="*/ 113400 h 130410"/>
                  <a:gd name="connsiteX6" fmla="*/ 147420 w 187110"/>
                  <a:gd name="connsiteY6" fmla="*/ 130410 h 130410"/>
                  <a:gd name="connsiteX7" fmla="*/ 187110 w 187110"/>
                  <a:gd name="connsiteY7" fmla="*/ 113400 h 130410"/>
                  <a:gd name="connsiteX8" fmla="*/ 187110 w 187110"/>
                  <a:gd name="connsiteY8" fmla="*/ 56700 h 130410"/>
                  <a:gd name="connsiteX9" fmla="*/ 96390 w 187110"/>
                  <a:gd name="connsiteY9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0410">
                    <a:moveTo>
                      <a:pt x="96390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113400"/>
                    </a:lnTo>
                    <a:lnTo>
                      <a:pt x="147420" y="130410"/>
                    </a:lnTo>
                    <a:lnTo>
                      <a:pt x="187110" y="113400"/>
                    </a:lnTo>
                    <a:lnTo>
                      <a:pt x="187110" y="56700"/>
                    </a:lnTo>
                    <a:lnTo>
                      <a:pt x="96390" y="0"/>
                    </a:lnTo>
                    <a:close/>
                  </a:path>
                </a:pathLst>
              </a:custGeom>
              <a:solidFill>
                <a:srgbClr val="21A366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28" name="자유형: 도형 227">
                <a:extLst>
                  <a:ext uri="{FF2B5EF4-FFF2-40B4-BE49-F238E27FC236}">
                    <a16:creationId xmlns:a16="http://schemas.microsoft.com/office/drawing/2014/main" id="{8938E340-86BA-2D96-DA8D-B6749B585CED}"/>
                  </a:ext>
                </a:extLst>
              </p:cNvPr>
              <p:cNvSpPr/>
              <p:nvPr/>
            </p:nvSpPr>
            <p:spPr>
              <a:xfrm>
                <a:off x="5540938" y="4754998"/>
                <a:ext cx="96390" cy="56700"/>
              </a:xfrm>
              <a:custGeom>
                <a:avLst/>
                <a:gdLst>
                  <a:gd name="connsiteX0" fmla="*/ 0 w 96390"/>
                  <a:gd name="connsiteY0" fmla="*/ 0 h 56700"/>
                  <a:gd name="connsiteX1" fmla="*/ 96390 w 96390"/>
                  <a:gd name="connsiteY1" fmla="*/ 0 h 56700"/>
                  <a:gd name="connsiteX2" fmla="*/ 96390 w 96390"/>
                  <a:gd name="connsiteY2" fmla="*/ 56700 h 56700"/>
                  <a:gd name="connsiteX3" fmla="*/ 0 w 96390"/>
                  <a:gd name="connsiteY3" fmla="*/ 56700 h 56700"/>
                  <a:gd name="connsiteX4" fmla="*/ 0 w 9639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0" h="56700">
                    <a:moveTo>
                      <a:pt x="0" y="0"/>
                    </a:moveTo>
                    <a:lnTo>
                      <a:pt x="96390" y="0"/>
                    </a:lnTo>
                    <a:lnTo>
                      <a:pt x="9639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29" name="자유형: 도형 228">
                <a:extLst>
                  <a:ext uri="{FF2B5EF4-FFF2-40B4-BE49-F238E27FC236}">
                    <a16:creationId xmlns:a16="http://schemas.microsoft.com/office/drawing/2014/main" id="{CAB20A9A-D2FA-CD6B-6613-EF9B9D22015A}"/>
                  </a:ext>
                </a:extLst>
              </p:cNvPr>
              <p:cNvSpPr/>
              <p:nvPr/>
            </p:nvSpPr>
            <p:spPr>
              <a:xfrm>
                <a:off x="5540938" y="4743658"/>
                <a:ext cx="79380" cy="141750"/>
              </a:xfrm>
              <a:custGeom>
                <a:avLst/>
                <a:gdLst>
                  <a:gd name="connsiteX0" fmla="*/ 68987 w 79380"/>
                  <a:gd name="connsiteY0" fmla="*/ 0 h 141750"/>
                  <a:gd name="connsiteX1" fmla="*/ 0 w 79380"/>
                  <a:gd name="connsiteY1" fmla="*/ 0 h 141750"/>
                  <a:gd name="connsiteX2" fmla="*/ 0 w 79380"/>
                  <a:gd name="connsiteY2" fmla="*/ 141750 h 141750"/>
                  <a:gd name="connsiteX3" fmla="*/ 68987 w 79380"/>
                  <a:gd name="connsiteY3" fmla="*/ 141750 h 141750"/>
                  <a:gd name="connsiteX4" fmla="*/ 79380 w 79380"/>
                  <a:gd name="connsiteY4" fmla="*/ 131357 h 141750"/>
                  <a:gd name="connsiteX5" fmla="*/ 79380 w 79380"/>
                  <a:gd name="connsiteY5" fmla="*/ 10393 h 141750"/>
                  <a:gd name="connsiteX6" fmla="*/ 68987 w 7938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0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20" y="141731"/>
                      <a:pt x="79361" y="137089"/>
                      <a:pt x="79380" y="131357"/>
                    </a:cubicBezTo>
                    <a:lnTo>
                      <a:pt x="79380" y="10393"/>
                    </a:lnTo>
                    <a:cubicBezTo>
                      <a:pt x="79361" y="4661"/>
                      <a:pt x="74720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0" name="자유형: 도형 229">
                <a:extLst>
                  <a:ext uri="{FF2B5EF4-FFF2-40B4-BE49-F238E27FC236}">
                    <a16:creationId xmlns:a16="http://schemas.microsoft.com/office/drawing/2014/main" id="{5D441F47-4608-50A5-2346-2577E8A17044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41750"/>
              </a:xfrm>
              <a:custGeom>
                <a:avLst/>
                <a:gdLst>
                  <a:gd name="connsiteX0" fmla="*/ 63317 w 73710"/>
                  <a:gd name="connsiteY0" fmla="*/ 0 h 141750"/>
                  <a:gd name="connsiteX1" fmla="*/ 0 w 73710"/>
                  <a:gd name="connsiteY1" fmla="*/ 0 h 141750"/>
                  <a:gd name="connsiteX2" fmla="*/ 0 w 73710"/>
                  <a:gd name="connsiteY2" fmla="*/ 141750 h 141750"/>
                  <a:gd name="connsiteX3" fmla="*/ 63317 w 73710"/>
                  <a:gd name="connsiteY3" fmla="*/ 141750 h 141750"/>
                  <a:gd name="connsiteX4" fmla="*/ 73710 w 73710"/>
                  <a:gd name="connsiteY4" fmla="*/ 131357 h 141750"/>
                  <a:gd name="connsiteX5" fmla="*/ 73710 w 73710"/>
                  <a:gd name="connsiteY5" fmla="*/ 10393 h 141750"/>
                  <a:gd name="connsiteX6" fmla="*/ 63317 w 7371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50" y="141731"/>
                      <a:pt x="73691" y="137089"/>
                      <a:pt x="73710" y="13135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4" name="자유형: 도형 253">
                <a:extLst>
                  <a:ext uri="{FF2B5EF4-FFF2-40B4-BE49-F238E27FC236}">
                    <a16:creationId xmlns:a16="http://schemas.microsoft.com/office/drawing/2014/main" id="{54C1C5E1-0C21-F24A-1C48-C374D8C4EFE2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30410"/>
              </a:xfrm>
              <a:custGeom>
                <a:avLst/>
                <a:gdLst>
                  <a:gd name="connsiteX0" fmla="*/ 63317 w 73710"/>
                  <a:gd name="connsiteY0" fmla="*/ 0 h 130410"/>
                  <a:gd name="connsiteX1" fmla="*/ 0 w 73710"/>
                  <a:gd name="connsiteY1" fmla="*/ 0 h 130410"/>
                  <a:gd name="connsiteX2" fmla="*/ 0 w 73710"/>
                  <a:gd name="connsiteY2" fmla="*/ 130410 h 130410"/>
                  <a:gd name="connsiteX3" fmla="*/ 63317 w 73710"/>
                  <a:gd name="connsiteY3" fmla="*/ 130410 h 130410"/>
                  <a:gd name="connsiteX4" fmla="*/ 73710 w 73710"/>
                  <a:gd name="connsiteY4" fmla="*/ 120017 h 130410"/>
                  <a:gd name="connsiteX5" fmla="*/ 73710 w 73710"/>
                  <a:gd name="connsiteY5" fmla="*/ 10393 h 130410"/>
                  <a:gd name="connsiteX6" fmla="*/ 63317 w 7371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50" y="130391"/>
                      <a:pt x="73691" y="125749"/>
                      <a:pt x="73710" y="12001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5" name="자유형: 도형 254">
                <a:extLst>
                  <a:ext uri="{FF2B5EF4-FFF2-40B4-BE49-F238E27FC236}">
                    <a16:creationId xmlns:a16="http://schemas.microsoft.com/office/drawing/2014/main" id="{D36AD73B-179F-49E1-5FF4-7A74D14CE7BD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68040" cy="130410"/>
              </a:xfrm>
              <a:custGeom>
                <a:avLst/>
                <a:gdLst>
                  <a:gd name="connsiteX0" fmla="*/ 57647 w 68040"/>
                  <a:gd name="connsiteY0" fmla="*/ 0 h 130410"/>
                  <a:gd name="connsiteX1" fmla="*/ 0 w 68040"/>
                  <a:gd name="connsiteY1" fmla="*/ 0 h 130410"/>
                  <a:gd name="connsiteX2" fmla="*/ 0 w 68040"/>
                  <a:gd name="connsiteY2" fmla="*/ 130410 h 130410"/>
                  <a:gd name="connsiteX3" fmla="*/ 57647 w 68040"/>
                  <a:gd name="connsiteY3" fmla="*/ 130410 h 130410"/>
                  <a:gd name="connsiteX4" fmla="*/ 68040 w 68040"/>
                  <a:gd name="connsiteY4" fmla="*/ 120017 h 130410"/>
                  <a:gd name="connsiteX5" fmla="*/ 68040 w 68040"/>
                  <a:gd name="connsiteY5" fmla="*/ 10393 h 130410"/>
                  <a:gd name="connsiteX6" fmla="*/ 57647 w 6804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40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80" y="130391"/>
                      <a:pt x="68021" y="125749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80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8" name="자유형: 도형 257">
                <a:extLst>
                  <a:ext uri="{FF2B5EF4-FFF2-40B4-BE49-F238E27FC236}">
                    <a16:creationId xmlns:a16="http://schemas.microsoft.com/office/drawing/2014/main" id="{68B932CD-DA3C-52DC-6F6D-8D9F8F91A9EF}"/>
                  </a:ext>
                </a:extLst>
              </p:cNvPr>
              <p:cNvSpPr/>
              <p:nvPr/>
            </p:nvSpPr>
            <p:spPr>
              <a:xfrm>
                <a:off x="5484238" y="4749328"/>
                <a:ext cx="124740" cy="124740"/>
              </a:xfrm>
              <a:custGeom>
                <a:avLst/>
                <a:gdLst>
                  <a:gd name="connsiteX0" fmla="*/ 10393 w 124740"/>
                  <a:gd name="connsiteY0" fmla="*/ 0 h 124740"/>
                  <a:gd name="connsiteX1" fmla="*/ 114347 w 124740"/>
                  <a:gd name="connsiteY1" fmla="*/ 0 h 124740"/>
                  <a:gd name="connsiteX2" fmla="*/ 124740 w 124740"/>
                  <a:gd name="connsiteY2" fmla="*/ 10393 h 124740"/>
                  <a:gd name="connsiteX3" fmla="*/ 124740 w 124740"/>
                  <a:gd name="connsiteY3" fmla="*/ 114347 h 124740"/>
                  <a:gd name="connsiteX4" fmla="*/ 114347 w 124740"/>
                  <a:gd name="connsiteY4" fmla="*/ 124740 h 124740"/>
                  <a:gd name="connsiteX5" fmla="*/ 10393 w 124740"/>
                  <a:gd name="connsiteY5" fmla="*/ 124740 h 124740"/>
                  <a:gd name="connsiteX6" fmla="*/ 0 w 124740"/>
                  <a:gd name="connsiteY6" fmla="*/ 114347 h 124740"/>
                  <a:gd name="connsiteX7" fmla="*/ 0 w 124740"/>
                  <a:gd name="connsiteY7" fmla="*/ 10393 h 124740"/>
                  <a:gd name="connsiteX8" fmla="*/ 10393 w 124740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0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8884F"/>
                  </a:gs>
                  <a:gs pos="50000">
                    <a:srgbClr val="117E43"/>
                  </a:gs>
                  <a:gs pos="100000">
                    <a:srgbClr val="0B6631"/>
                  </a:gs>
                </a:gsLst>
                <a:lin ang="3599921" scaled="1"/>
              </a:gra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61" name="자유형: 도형 260">
                <a:extLst>
                  <a:ext uri="{FF2B5EF4-FFF2-40B4-BE49-F238E27FC236}">
                    <a16:creationId xmlns:a16="http://schemas.microsoft.com/office/drawing/2014/main" id="{B0FC525A-7FE4-81E3-A3F7-423885C5BFF4}"/>
                  </a:ext>
                </a:extLst>
              </p:cNvPr>
              <p:cNvSpPr/>
              <p:nvPr/>
            </p:nvSpPr>
            <p:spPr>
              <a:xfrm>
                <a:off x="5516426" y="4777910"/>
                <a:ext cx="60362" cy="67569"/>
              </a:xfrm>
              <a:custGeom>
                <a:avLst/>
                <a:gdLst>
                  <a:gd name="connsiteX0" fmla="*/ 0 w 60362"/>
                  <a:gd name="connsiteY0" fmla="*/ 67569 h 67569"/>
                  <a:gd name="connsiteX1" fmla="*/ 21864 w 60362"/>
                  <a:gd name="connsiteY1" fmla="*/ 33691 h 67569"/>
                  <a:gd name="connsiteX2" fmla="*/ 1831 w 60362"/>
                  <a:gd name="connsiteY2" fmla="*/ 0 h 67569"/>
                  <a:gd name="connsiteX3" fmla="*/ 17946 w 60362"/>
                  <a:gd name="connsiteY3" fmla="*/ 0 h 67569"/>
                  <a:gd name="connsiteX4" fmla="*/ 28877 w 60362"/>
                  <a:gd name="connsiteY4" fmla="*/ 21546 h 67569"/>
                  <a:gd name="connsiteX5" fmla="*/ 30953 w 60362"/>
                  <a:gd name="connsiteY5" fmla="*/ 26116 h 67569"/>
                  <a:gd name="connsiteX6" fmla="*/ 31094 w 60362"/>
                  <a:gd name="connsiteY6" fmla="*/ 26116 h 67569"/>
                  <a:gd name="connsiteX7" fmla="*/ 33362 w 60362"/>
                  <a:gd name="connsiteY7" fmla="*/ 21359 h 67569"/>
                  <a:gd name="connsiteX8" fmla="*/ 45048 w 60362"/>
                  <a:gd name="connsiteY8" fmla="*/ 11 h 67569"/>
                  <a:gd name="connsiteX9" fmla="*/ 59841 w 60362"/>
                  <a:gd name="connsiteY9" fmla="*/ 11 h 67569"/>
                  <a:gd name="connsiteX10" fmla="*/ 39299 w 60362"/>
                  <a:gd name="connsiteY10" fmla="*/ 33504 h 67569"/>
                  <a:gd name="connsiteX11" fmla="*/ 60363 w 60362"/>
                  <a:gd name="connsiteY11" fmla="*/ 67569 h 67569"/>
                  <a:gd name="connsiteX12" fmla="*/ 44623 w 60362"/>
                  <a:gd name="connsiteY12" fmla="*/ 67569 h 67569"/>
                  <a:gd name="connsiteX13" fmla="*/ 31996 w 60362"/>
                  <a:gd name="connsiteY13" fmla="*/ 43920 h 67569"/>
                  <a:gd name="connsiteX14" fmla="*/ 30488 w 60362"/>
                  <a:gd name="connsiteY14" fmla="*/ 40762 h 67569"/>
                  <a:gd name="connsiteX15" fmla="*/ 30301 w 60362"/>
                  <a:gd name="connsiteY15" fmla="*/ 40762 h 67569"/>
                  <a:gd name="connsiteX16" fmla="*/ 28838 w 60362"/>
                  <a:gd name="connsiteY16" fmla="*/ 43823 h 67569"/>
                  <a:gd name="connsiteX17" fmla="*/ 15836 w 60362"/>
                  <a:gd name="connsiteY17" fmla="*/ 67569 h 67569"/>
                  <a:gd name="connsiteX18" fmla="*/ 0 w 60362"/>
                  <a:gd name="connsiteY18" fmla="*/ 67569 h 6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362" h="67569">
                    <a:moveTo>
                      <a:pt x="0" y="67569"/>
                    </a:moveTo>
                    <a:lnTo>
                      <a:pt x="21864" y="33691"/>
                    </a:lnTo>
                    <a:lnTo>
                      <a:pt x="1831" y="0"/>
                    </a:lnTo>
                    <a:lnTo>
                      <a:pt x="17946" y="0"/>
                    </a:lnTo>
                    <a:lnTo>
                      <a:pt x="28877" y="21546"/>
                    </a:lnTo>
                    <a:cubicBezTo>
                      <a:pt x="29887" y="23593"/>
                      <a:pt x="30578" y="25112"/>
                      <a:pt x="30953" y="26116"/>
                    </a:cubicBezTo>
                    <a:lnTo>
                      <a:pt x="31094" y="26116"/>
                    </a:lnTo>
                    <a:cubicBezTo>
                      <a:pt x="31813" y="24483"/>
                      <a:pt x="32569" y="22897"/>
                      <a:pt x="33362" y="21359"/>
                    </a:cubicBezTo>
                    <a:lnTo>
                      <a:pt x="45048" y="11"/>
                    </a:lnTo>
                    <a:lnTo>
                      <a:pt x="59841" y="11"/>
                    </a:lnTo>
                    <a:lnTo>
                      <a:pt x="39299" y="33504"/>
                    </a:lnTo>
                    <a:lnTo>
                      <a:pt x="60363" y="67569"/>
                    </a:lnTo>
                    <a:lnTo>
                      <a:pt x="44623" y="67569"/>
                    </a:lnTo>
                    <a:lnTo>
                      <a:pt x="31996" y="43920"/>
                    </a:lnTo>
                    <a:cubicBezTo>
                      <a:pt x="31401" y="42914"/>
                      <a:pt x="30896" y="41857"/>
                      <a:pt x="30488" y="40762"/>
                    </a:cubicBezTo>
                    <a:lnTo>
                      <a:pt x="30301" y="40762"/>
                    </a:lnTo>
                    <a:cubicBezTo>
                      <a:pt x="29931" y="41834"/>
                      <a:pt x="29440" y="42862"/>
                      <a:pt x="28838" y="43823"/>
                    </a:cubicBezTo>
                    <a:lnTo>
                      <a:pt x="15836" y="67569"/>
                    </a:lnTo>
                    <a:lnTo>
                      <a:pt x="0" y="67569"/>
                    </a:lnTo>
                    <a:close/>
                  </a:path>
                </a:pathLst>
              </a:custGeom>
              <a:solidFill>
                <a:srgbClr val="FFFFFF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62" name="자유형: 도형 261">
                <a:extLst>
                  <a:ext uri="{FF2B5EF4-FFF2-40B4-BE49-F238E27FC236}">
                    <a16:creationId xmlns:a16="http://schemas.microsoft.com/office/drawing/2014/main" id="{5EBA7399-BA50-A5D1-340F-6F2C4A9F509D}"/>
                  </a:ext>
                </a:extLst>
              </p:cNvPr>
              <p:cNvSpPr/>
              <p:nvPr/>
            </p:nvSpPr>
            <p:spPr>
              <a:xfrm>
                <a:off x="5637328" y="4698298"/>
                <a:ext cx="90720" cy="56700"/>
              </a:xfrm>
              <a:custGeom>
                <a:avLst/>
                <a:gdLst>
                  <a:gd name="connsiteX0" fmla="*/ 80327 w 90720"/>
                  <a:gd name="connsiteY0" fmla="*/ 0 h 56700"/>
                  <a:gd name="connsiteX1" fmla="*/ 0 w 90720"/>
                  <a:gd name="connsiteY1" fmla="*/ 0 h 56700"/>
                  <a:gd name="connsiteX2" fmla="*/ 0 w 90720"/>
                  <a:gd name="connsiteY2" fmla="*/ 56700 h 56700"/>
                  <a:gd name="connsiteX3" fmla="*/ 90720 w 90720"/>
                  <a:gd name="connsiteY3" fmla="*/ 56700 h 56700"/>
                  <a:gd name="connsiteX4" fmla="*/ 90720 w 90720"/>
                  <a:gd name="connsiteY4" fmla="*/ 10393 h 56700"/>
                  <a:gd name="connsiteX5" fmla="*/ 80327 w 90720"/>
                  <a:gd name="connsiteY5" fmla="*/ 0 h 56700"/>
                  <a:gd name="connsiteX6" fmla="*/ 80327 w 90720"/>
                  <a:gd name="connsiteY6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20" h="56700">
                    <a:moveTo>
                      <a:pt x="80327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0720" y="56700"/>
                    </a:lnTo>
                    <a:lnTo>
                      <a:pt x="90720" y="10393"/>
                    </a:lnTo>
                    <a:cubicBezTo>
                      <a:pt x="90720" y="4653"/>
                      <a:pt x="86067" y="0"/>
                      <a:pt x="80327" y="0"/>
                    </a:cubicBezTo>
                    <a:lnTo>
                      <a:pt x="80327" y="0"/>
                    </a:lnTo>
                    <a:close/>
                  </a:path>
                </a:pathLst>
              </a:custGeom>
              <a:solidFill>
                <a:srgbClr val="33C48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63" name="자유형: 도형 262">
                <a:extLst>
                  <a:ext uri="{FF2B5EF4-FFF2-40B4-BE49-F238E27FC236}">
                    <a16:creationId xmlns:a16="http://schemas.microsoft.com/office/drawing/2014/main" id="{379A8945-427D-B73D-4406-29FEF4BFD0DD}"/>
                  </a:ext>
                </a:extLst>
              </p:cNvPr>
              <p:cNvSpPr/>
              <p:nvPr/>
            </p:nvSpPr>
            <p:spPr>
              <a:xfrm>
                <a:off x="5637328" y="4811698"/>
                <a:ext cx="90720" cy="56700"/>
              </a:xfrm>
              <a:custGeom>
                <a:avLst/>
                <a:gdLst>
                  <a:gd name="connsiteX0" fmla="*/ 0 w 90720"/>
                  <a:gd name="connsiteY0" fmla="*/ 0 h 56700"/>
                  <a:gd name="connsiteX1" fmla="*/ 90720 w 90720"/>
                  <a:gd name="connsiteY1" fmla="*/ 0 h 56700"/>
                  <a:gd name="connsiteX2" fmla="*/ 90720 w 90720"/>
                  <a:gd name="connsiteY2" fmla="*/ 56700 h 56700"/>
                  <a:gd name="connsiteX3" fmla="*/ 0 w 90720"/>
                  <a:gd name="connsiteY3" fmla="*/ 56700 h 56700"/>
                  <a:gd name="connsiteX4" fmla="*/ 0 w 9072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20" h="56700">
                    <a:moveTo>
                      <a:pt x="0" y="0"/>
                    </a:moveTo>
                    <a:lnTo>
                      <a:pt x="90720" y="0"/>
                    </a:lnTo>
                    <a:lnTo>
                      <a:pt x="9072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55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E6AAE-7036-1229-B75D-58CCA660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533C46-367F-2043-8F8F-92C2B0724D71}"/>
              </a:ext>
            </a:extLst>
          </p:cNvPr>
          <p:cNvGrpSpPr/>
          <p:nvPr/>
        </p:nvGrpSpPr>
        <p:grpSpPr>
          <a:xfrm>
            <a:off x="189000" y="348783"/>
            <a:ext cx="6480000" cy="2836378"/>
            <a:chOff x="189000" y="348783"/>
            <a:chExt cx="6480000" cy="28363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631C97-6C2D-D1DC-A520-6C3393DDC9D1}"/>
                </a:ext>
              </a:extLst>
            </p:cNvPr>
            <p:cNvSpPr/>
            <p:nvPr/>
          </p:nvSpPr>
          <p:spPr>
            <a:xfrm>
              <a:off x="189000" y="348783"/>
              <a:ext cx="6480000" cy="2836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1A5B68-743A-CA53-ABA7-EFD3E0609238}"/>
                </a:ext>
              </a:extLst>
            </p:cNvPr>
            <p:cNvSpPr/>
            <p:nvPr/>
          </p:nvSpPr>
          <p:spPr>
            <a:xfrm>
              <a:off x="189000" y="348783"/>
              <a:ext cx="1665784" cy="28363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56E1-0D6F-22F1-84D5-369DEB67E9FB}"/>
                </a:ext>
              </a:extLst>
            </p:cNvPr>
            <p:cNvSpPr txBox="1"/>
            <p:nvPr/>
          </p:nvSpPr>
          <p:spPr>
            <a:xfrm>
              <a:off x="253859" y="533227"/>
              <a:ext cx="114935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Esteria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(3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인팀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팀장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B3CC59-0A7E-166C-95AF-A5B643F47455}"/>
                </a:ext>
              </a:extLst>
            </p:cNvPr>
            <p:cNvSpPr txBox="1"/>
            <p:nvPr/>
          </p:nvSpPr>
          <p:spPr>
            <a:xfrm>
              <a:off x="253859" y="687115"/>
              <a:ext cx="1293624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2024.03.11 ~ 2024.03.25</a:t>
              </a:r>
            </a:p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국비 교육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기획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D1327BC-B6E0-7CEA-4F4E-FBBF5AA91EE6}"/>
                </a:ext>
              </a:extLst>
            </p:cNvPr>
            <p:cNvGrpSpPr/>
            <p:nvPr/>
          </p:nvGrpSpPr>
          <p:grpSpPr>
            <a:xfrm>
              <a:off x="2061031" y="469860"/>
              <a:ext cx="2071080" cy="1356671"/>
              <a:chOff x="1568943" y="653746"/>
              <a:chExt cx="3681917" cy="2411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ACAF53-776D-FB7E-4CE5-119157094FED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57526" cy="246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 소개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 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4038FC-BF91-E2A0-6125-84840E20BA11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681917" cy="211998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어둠에 잠식된 </a:t>
                </a:r>
                <a:r>
                  <a:rPr lang="ko-KR" altLang="en-US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이세계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‘</a:t>
                </a:r>
                <a:r>
                  <a:rPr lang="ko-KR" altLang="en-US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에스테리아’를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정화하라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Esteria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장르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오픈월드 어드벤처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RPG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시점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3D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백뷰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카툰풍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디자인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어두운 분위기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특징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몬스터 정화 시 더 많은 보상 획득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EDA45C3-F1E8-4D18-627C-2CA50BF0D89A}"/>
                </a:ext>
              </a:extLst>
            </p:cNvPr>
            <p:cNvGrpSpPr/>
            <p:nvPr/>
          </p:nvGrpSpPr>
          <p:grpSpPr>
            <a:xfrm>
              <a:off x="2061031" y="2045251"/>
              <a:ext cx="1639551" cy="966882"/>
              <a:chOff x="1568943" y="1626154"/>
              <a:chExt cx="2914754" cy="171890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F07082-77B5-714A-31A4-62D8E102952D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03F7F8-9677-5352-4ADB-157A434B916A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2914754" cy="1399565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GDD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문서 취합 후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GDD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작성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세계관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세력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주요 인물 갈등 구조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 및 설정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아이템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흐름 예시도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A194CAB-28A1-4BCC-65EE-7042B33DE103}"/>
                </a:ext>
              </a:extLst>
            </p:cNvPr>
            <p:cNvCxnSpPr>
              <a:cxnSpLocks/>
            </p:cNvCxnSpPr>
            <p:nvPr/>
          </p:nvCxnSpPr>
          <p:spPr>
            <a:xfrm>
              <a:off x="2061031" y="192835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707CD-3959-9557-299D-4C2E2701C858}"/>
                </a:ext>
              </a:extLst>
            </p:cNvPr>
            <p:cNvSpPr txBox="1"/>
            <p:nvPr/>
          </p:nvSpPr>
          <p:spPr>
            <a:xfrm>
              <a:off x="253859" y="1005009"/>
              <a:ext cx="1122102" cy="283906"/>
            </a:xfrm>
            <a:prstGeom prst="rect">
              <a:avLst/>
            </a:prstGeom>
            <a:noFill/>
          </p:spPr>
          <p:txBody>
            <a:bodyPr wrap="none" lIns="0" tIns="1440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[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포트폴리오 페이지 링크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]</a:t>
              </a:r>
              <a:endPara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3C9E14-4919-188B-5E18-30FFECE3FD25}"/>
              </a:ext>
            </a:extLst>
          </p:cNvPr>
          <p:cNvSpPr/>
          <p:nvPr/>
        </p:nvSpPr>
        <p:spPr>
          <a:xfrm>
            <a:off x="189000" y="3439225"/>
            <a:ext cx="6480000" cy="1096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D512C7-256E-9F47-BFC1-BEDC5B069C41}"/>
              </a:ext>
            </a:extLst>
          </p:cNvPr>
          <p:cNvSpPr/>
          <p:nvPr/>
        </p:nvSpPr>
        <p:spPr>
          <a:xfrm>
            <a:off x="189000" y="3439224"/>
            <a:ext cx="1665784" cy="109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43AB3-F191-0961-9C1B-813358850AAF}"/>
              </a:ext>
            </a:extLst>
          </p:cNvPr>
          <p:cNvSpPr txBox="1"/>
          <p:nvPr/>
        </p:nvSpPr>
        <p:spPr>
          <a:xfrm>
            <a:off x="253859" y="3623668"/>
            <a:ext cx="945772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대학교에서 진행한 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팀 프로젝트 요약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61721-B4CC-2A12-8FA6-01A9AF45BAAD}"/>
              </a:ext>
            </a:extLst>
          </p:cNvPr>
          <p:cNvSpPr txBox="1"/>
          <p:nvPr/>
        </p:nvSpPr>
        <p:spPr>
          <a:xfrm>
            <a:off x="253859" y="3931445"/>
            <a:ext cx="570669" cy="17939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프로그래머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51696-6E50-19C2-D21A-F51F073C15C8}"/>
              </a:ext>
            </a:extLst>
          </p:cNvPr>
          <p:cNvSpPr txBox="1"/>
          <p:nvPr/>
        </p:nvSpPr>
        <p:spPr>
          <a:xfrm>
            <a:off x="2061031" y="3560301"/>
            <a:ext cx="2460289" cy="38201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프로그래머 역할로 프로젝트 진행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9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언리얼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엔진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유니티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파이썬 등 다양한 개발 도구 활용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C42ED-F402-6806-4A72-27A6C7D14B18}"/>
              </a:ext>
            </a:extLst>
          </p:cNvPr>
          <p:cNvSpPr txBox="1"/>
          <p:nvPr/>
        </p:nvSpPr>
        <p:spPr>
          <a:xfrm>
            <a:off x="253859" y="4110840"/>
            <a:ext cx="1122102" cy="283906"/>
          </a:xfrm>
          <a:prstGeom prst="rect">
            <a:avLst/>
          </a:prstGeom>
          <a:noFill/>
        </p:spPr>
        <p:txBody>
          <a:bodyPr wrap="none" lIns="0" tIns="144000" rIns="0" bIns="0" rtlCol="0" anchor="t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[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포트폴리오 페이지 링크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]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104A18-BD1F-16D3-D9E2-3A1C81DF064D}"/>
              </a:ext>
            </a:extLst>
          </p:cNvPr>
          <p:cNvGrpSpPr/>
          <p:nvPr/>
        </p:nvGrpSpPr>
        <p:grpSpPr>
          <a:xfrm>
            <a:off x="188665" y="5780892"/>
            <a:ext cx="6480671" cy="3491070"/>
            <a:chOff x="189000" y="2131167"/>
            <a:chExt cx="6480671" cy="34910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32F7F6-9E31-4C68-5FE7-C693885E236A}"/>
                </a:ext>
              </a:extLst>
            </p:cNvPr>
            <p:cNvSpPr txBox="1"/>
            <p:nvPr/>
          </p:nvSpPr>
          <p:spPr>
            <a:xfrm>
              <a:off x="294162" y="2529549"/>
              <a:ext cx="6269676" cy="3092688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기획의 핵심은 “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캐릭터의 컨셉에 어울리는 전투를 설계하는 것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” 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저는 게임을 플레이할 때 캐릭터 별로 다양한 전투를 체험하며 즐거움을 느낍니다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그러면서  ‘캐릭터의 컨셉과 전투 스타일이 어울리는지’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‘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내가 이 캐릭터에게 기대하는 전투는 어떤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전투인지’를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생각해 보는 과정 자체도 재미있게 느껴졌습니다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특히 전투 스타일과 모션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이펙트 등 스킬의 연출이 캐릭터 컨셉과 맞아떨어질 때 더욱 깊게 몰입할 수 있었습니다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반대로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캐릭터의 컨셉과 전투 스타일의 관련이 적다고 여겨지면 몰입감이 떨어졌습니다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게임 뿐만 아니라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웹툰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애니메이션 등 여러 작품 속 캐릭터가 컨셉에 맞는 전투를 하면 작품에 더욱 몰입하게 되기도 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이런 경험들이 쌓이다 보니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캐릭터의 컨셉에 잘 맞는 전투를 설계하는 것이 전투 기획의 핵심이라고 판단하게 되었습니다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대학교에서는 게임 공학을 전공하며 프로그래머로서 개발 경험을 쌓았지만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누군가의 아이디어를 기술적으로 구현해 주는 것보다 저의 아이디어와 상상으로 누군가에게 몰입감을 선사하는 기획 업무에 흥미가 생겼습니다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그 중에서도 전투 기획 업무가 가장 매력적으로 느껴졌습니다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제가 가장 좋아하면서 자신이 있는 분야가 전투였기 때문입니다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이제 저만의 전투를 상상에서 그치지 않고 현실에 탄생시키려고 합니다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저의 생각과 경험들을 총동원하여 다른 사람들에게 몰입감과 즐거움을 줄 수 있는 전투를 설계하는 전투 기획자가 되겠습니다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A3B544D-E4BD-70C6-EA1C-F97D9DDC75B0}"/>
                </a:ext>
              </a:extLst>
            </p:cNvPr>
            <p:cNvSpPr/>
            <p:nvPr/>
          </p:nvSpPr>
          <p:spPr>
            <a:xfrm>
              <a:off x="189000" y="2131168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2BAD8F-7E89-2F4B-BEB8-C3A6FCA5C9CB}"/>
                </a:ext>
              </a:extLst>
            </p:cNvPr>
            <p:cNvSpPr txBox="1"/>
            <p:nvPr/>
          </p:nvSpPr>
          <p:spPr>
            <a:xfrm>
              <a:off x="294162" y="2245721"/>
              <a:ext cx="801501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직무 지원 동기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A2B1972-63FD-18D4-62BF-E3F03A315EEC}"/>
                </a:ext>
              </a:extLst>
            </p:cNvPr>
            <p:cNvCxnSpPr>
              <a:cxnSpLocks/>
            </p:cNvCxnSpPr>
            <p:nvPr/>
          </p:nvCxnSpPr>
          <p:spPr>
            <a:xfrm>
              <a:off x="189001" y="252955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FFF60A-5567-251E-E97D-A36EA2D0399B}"/>
                </a:ext>
              </a:extLst>
            </p:cNvPr>
            <p:cNvSpPr/>
            <p:nvPr/>
          </p:nvSpPr>
          <p:spPr>
            <a:xfrm>
              <a:off x="189000" y="2131167"/>
              <a:ext cx="6480000" cy="349107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F5B45BB-D180-8C88-3321-3F1D842B66B8}"/>
              </a:ext>
            </a:extLst>
          </p:cNvPr>
          <p:cNvSpPr txBox="1"/>
          <p:nvPr/>
        </p:nvSpPr>
        <p:spPr>
          <a:xfrm>
            <a:off x="188665" y="5354677"/>
            <a:ext cx="1017907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ko-KR" altLang="en-US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자기소개서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DE31732-EB4E-B6B5-63E4-6E40A9D3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3</a:t>
            </a:fld>
            <a:r>
              <a:rPr lang="en-US" altLang="ko-KR"/>
              <a:t>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9A42-05B9-1147-D9B2-E957DF4CE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1AEC9-1E82-B276-9941-EEBCC54138D7}"/>
              </a:ext>
            </a:extLst>
          </p:cNvPr>
          <p:cNvGrpSpPr/>
          <p:nvPr/>
        </p:nvGrpSpPr>
        <p:grpSpPr>
          <a:xfrm>
            <a:off x="188665" y="641200"/>
            <a:ext cx="6487083" cy="5989190"/>
            <a:chOff x="185458" y="4124129"/>
            <a:chExt cx="6487083" cy="59891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60FEE4-7949-49ED-F01E-5B95A5572AB2}"/>
                </a:ext>
              </a:extLst>
            </p:cNvPr>
            <p:cNvSpPr txBox="1"/>
            <p:nvPr/>
          </p:nvSpPr>
          <p:spPr>
            <a:xfrm>
              <a:off x="290620" y="4522511"/>
              <a:ext cx="6269676" cy="5590808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저는 전투 기획자로서 경쟁력을 높이기 위해 다음과 같은 경험을 쌓았습니다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첫째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다양한 게임에서 여러 캐릭터의 전투 스타일을 체험해 보았습니다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br>
                <a:rPr lang="en-US" altLang="ko-KR" dirty="0"/>
              </a:br>
              <a:r>
                <a:rPr lang="ko-KR" altLang="en-US" dirty="0"/>
                <a:t>제가 가장 좋아하는 게임 장르는 </a:t>
              </a:r>
              <a:r>
                <a:rPr lang="en-US" altLang="ko-KR" dirty="0"/>
                <a:t>RPG</a:t>
              </a:r>
              <a:r>
                <a:rPr lang="ko-KR" altLang="en-US" dirty="0"/>
                <a:t>입니다</a:t>
              </a:r>
              <a:r>
                <a:rPr lang="en-US" altLang="ko-KR" dirty="0"/>
                <a:t>. </a:t>
              </a:r>
              <a:r>
                <a:rPr lang="ko-KR" altLang="en-US" dirty="0"/>
                <a:t>다양한 캐릭터의 전투를 느껴 볼 수 있다는 점이 매력적으로 느껴지기 때문입니다</a:t>
              </a:r>
              <a:r>
                <a:rPr lang="en-US" altLang="ko-KR" dirty="0"/>
                <a:t>. RPG </a:t>
              </a:r>
              <a:r>
                <a:rPr lang="ko-KR" altLang="en-US" dirty="0"/>
                <a:t>외에도 다양한 전투를 체험할 수 있는 게임에 흥미가 생깁니다</a:t>
              </a:r>
              <a:r>
                <a:rPr lang="en-US" altLang="ko-KR" dirty="0"/>
                <a:t>. </a:t>
              </a:r>
              <a:r>
                <a:rPr lang="ko-KR" altLang="en-US" dirty="0"/>
                <a:t>예를 들어</a:t>
              </a:r>
              <a:r>
                <a:rPr lang="en-US" altLang="ko-KR" dirty="0"/>
                <a:t>, </a:t>
              </a:r>
              <a:r>
                <a:rPr lang="ko-KR" altLang="en-US" dirty="0"/>
                <a:t>리그 오브 레전드에서도 라인에 관련 없이 재밌어 보이는 챔피언을 다 플레이해 보았습니다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무기에 따라 전투 스타일이 바뀌는 소울 </a:t>
              </a:r>
              <a:r>
                <a:rPr lang="ko-KR" altLang="en-US" dirty="0" err="1"/>
                <a:t>라이크</a:t>
              </a:r>
              <a:r>
                <a:rPr lang="ko-KR" altLang="en-US" dirty="0"/>
                <a:t> 게임에서도 획득한 무기는 꼭 한 번씩 써보고 결정하기도 합니다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경험들로 제가 선호하는 전투에 대해 이해하고</a:t>
              </a:r>
              <a:r>
                <a:rPr lang="en-US" altLang="ko-KR" dirty="0"/>
                <a:t>, </a:t>
              </a:r>
              <a:r>
                <a:rPr lang="ko-KR" altLang="en-US" dirty="0"/>
                <a:t>전투 기획에서 저만의 방향을 세울 수 있습니다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둘째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다양한 개발 도구를 폭넓게 사용해 보았습니다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/>
              </a:br>
              <a:r>
                <a:rPr lang="ko-KR" altLang="en-US" dirty="0"/>
                <a:t>대학교에서 프로그래머로 여러 프로젝트를 진행하면서 </a:t>
              </a:r>
              <a:r>
                <a:rPr lang="en-US" altLang="ko-KR" dirty="0"/>
                <a:t>Unreal Engine 4, Unity, MySQL </a:t>
              </a:r>
              <a:r>
                <a:rPr lang="ko-KR" altLang="en-US" dirty="0"/>
                <a:t>등 다양한 개발 도구를 접해 보았습니다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 과정에서 대부분의 개발 도구는 유사한 기능을 가지고 있다는 점을 </a:t>
              </a:r>
              <a:r>
                <a:rPr lang="ko-KR" altLang="en-US" dirty="0" err="1"/>
                <a:t>깨달았습니다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덕분에 개발 도구를 새롭게 접하더라도 두려움 없이 빠르게 적응할 수 있었습니다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경험으로 리소스 조립</a:t>
              </a:r>
              <a:r>
                <a:rPr lang="en-US" altLang="ko-KR" dirty="0"/>
                <a:t>, </a:t>
              </a:r>
              <a:r>
                <a:rPr lang="ko-KR" altLang="en-US" dirty="0"/>
                <a:t>프로토타이핑 등의 기획 업무를 더욱 수월하게 할 수 있습니다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셋째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기획서 작성을 통해 실무 역량을 키웠습니다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/>
              </a:br>
              <a:r>
                <a:rPr lang="ko-KR" altLang="en-US" dirty="0"/>
                <a:t>혼자서 캐릭터 기획을 해보고 데이터 테이블을 작성해 보았습니다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국비 교육</a:t>
              </a:r>
              <a:r>
                <a:rPr lang="en-US" altLang="ko-KR" dirty="0"/>
                <a:t>(NCS </a:t>
              </a:r>
              <a:r>
                <a:rPr lang="ko-KR" altLang="en-US" dirty="0"/>
                <a:t>게임 콘텐츠 기획자 양성 과정</a:t>
              </a:r>
              <a:r>
                <a:rPr lang="en-US" altLang="ko-KR" dirty="0"/>
                <a:t>)</a:t>
              </a:r>
              <a:r>
                <a:rPr lang="ko-KR" altLang="en-US" dirty="0"/>
                <a:t>에서는 팀원들과 서로의 기획서를 공유하고 피드백을 주고받으며 실무 감각을 익혔습니다</a:t>
              </a:r>
              <a:r>
                <a:rPr lang="en-US" altLang="ko-KR" dirty="0"/>
                <a:t>. </a:t>
              </a:r>
              <a:r>
                <a:rPr lang="ko-KR" altLang="en-US" dirty="0"/>
                <a:t>특히</a:t>
              </a:r>
              <a:r>
                <a:rPr lang="en-US" altLang="ko-KR" dirty="0"/>
                <a:t>, </a:t>
              </a:r>
              <a:r>
                <a:rPr lang="ko-KR" altLang="en-US" dirty="0"/>
                <a:t>캐릭터의 스킬을 기획하기 위해 모션과 </a:t>
              </a:r>
              <a:r>
                <a:rPr lang="ko-KR" altLang="en-US" dirty="0" err="1"/>
                <a:t>이펙트뿐만</a:t>
              </a:r>
              <a:r>
                <a:rPr lang="ko-KR" altLang="en-US" dirty="0"/>
                <a:t> 아니라 카메라 구도</a:t>
              </a:r>
              <a:r>
                <a:rPr lang="en-US" altLang="ko-KR" dirty="0"/>
                <a:t>, </a:t>
              </a:r>
              <a:r>
                <a:rPr lang="ko-KR" altLang="en-US" dirty="0"/>
                <a:t>선</a:t>
              </a:r>
              <a:r>
                <a:rPr lang="en-US" altLang="ko-KR" dirty="0"/>
                <a:t>/</a:t>
              </a:r>
              <a:r>
                <a:rPr lang="ko-KR" altLang="en-US" dirty="0"/>
                <a:t>후 딜레이</a:t>
              </a:r>
              <a:r>
                <a:rPr lang="en-US" altLang="ko-KR" dirty="0"/>
                <a:t>, </a:t>
              </a:r>
              <a:r>
                <a:rPr lang="ko-KR" altLang="en-US" dirty="0"/>
                <a:t>효과 발동 타이밍 등 여러 요소들을 생각하며 기획서를 작성해 보기도 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 결과 많은 내용을 한 번에 담는 것보다 명확한 기획 의도를 설정하고 적절한 수준으로 구성하는 것이 더 중요한 일이라는 것을 체감했습니다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넷째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실제 협업 경험을 쌓았습니다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/>
              </a:br>
              <a:r>
                <a:rPr lang="ko-KR" altLang="en-US" dirty="0"/>
                <a:t>대학교에서는 프로그래머로 팀 프로젝트들에 참여했고 졸업 작품을 할 때에는 팀장으로서 팀원들을 독려하고 많은 대화를 이끌어 내어 팀워크를 발휘한 경험이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국비 교육에서는 전투 기획 업무를 위주로 팀 프로젝트에 참여했습니다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교육 기간 동안 세 번의 팀 프로젝트를 진행하였습니다</a:t>
              </a:r>
              <a:r>
                <a:rPr lang="en-US" altLang="ko-KR" dirty="0"/>
                <a:t>. </a:t>
              </a:r>
              <a:r>
                <a:rPr lang="ko-KR" altLang="en-US" dirty="0"/>
                <a:t>팀 프로젝트는 </a:t>
              </a:r>
              <a:r>
                <a:rPr lang="en-US" altLang="ko-KR" dirty="0"/>
                <a:t>2</a:t>
              </a:r>
              <a:r>
                <a:rPr lang="ko-KR" altLang="en-US" dirty="0"/>
                <a:t>주간의 짧은 일정으로 인해</a:t>
              </a:r>
              <a:r>
                <a:rPr lang="en-US" altLang="ko-KR" dirty="0"/>
                <a:t>, </a:t>
              </a:r>
              <a:r>
                <a:rPr lang="ko-KR" altLang="en-US" dirty="0"/>
                <a:t>일정에 맞추기 위해서는 팀원들과 원활한 의사소통이 필수적이었고 맡은 역할에 책임감을 가지고 업무를 진행해야 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다양한 협업 경험을 통해</a:t>
              </a:r>
              <a:r>
                <a:rPr lang="en-US" altLang="ko-KR" dirty="0"/>
                <a:t>, </a:t>
              </a:r>
              <a:r>
                <a:rPr lang="ko-KR" altLang="en-US" dirty="0"/>
                <a:t>책임감이 단순히 맡은 역할을 수행하는 것을 넘어 ‘의견을 뒷받침할 능력을 </a:t>
              </a:r>
              <a:r>
                <a:rPr lang="ko-KR" altLang="en-US" dirty="0" err="1"/>
                <a:t>키우자’는</a:t>
              </a:r>
              <a:r>
                <a:rPr lang="ko-KR" altLang="en-US" dirty="0"/>
                <a:t> 가치관으로 발전하기도 했습니다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002EA7-F066-1DAC-63E9-C8E862446B42}"/>
                </a:ext>
              </a:extLst>
            </p:cNvPr>
            <p:cNvSpPr/>
            <p:nvPr/>
          </p:nvSpPr>
          <p:spPr>
            <a:xfrm>
              <a:off x="185458" y="4124130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C50B92-20B8-8395-B92A-2E7D487AFC54}"/>
                </a:ext>
              </a:extLst>
            </p:cNvPr>
            <p:cNvSpPr txBox="1"/>
            <p:nvPr/>
          </p:nvSpPr>
          <p:spPr>
            <a:xfrm>
              <a:off x="290620" y="4238682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직무 경험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9B6CAC-4AC2-D452-3BE5-B462B65F57C8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4522511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D2164D-1F7F-35CC-8E17-2F0D436A37A6}"/>
                </a:ext>
              </a:extLst>
            </p:cNvPr>
            <p:cNvSpPr/>
            <p:nvPr/>
          </p:nvSpPr>
          <p:spPr>
            <a:xfrm>
              <a:off x="192541" y="4124129"/>
              <a:ext cx="6480000" cy="59891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B997A8B5-B2A5-F5A7-06A6-5124ABC0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4</a:t>
            </a:fld>
            <a:r>
              <a:rPr lang="en-US" altLang="ko-KR"/>
              <a:t>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3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BD60F-9814-E27B-919A-79641CD45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66BB5F5-81F1-ECEE-82D5-16ED375D429B}"/>
              </a:ext>
            </a:extLst>
          </p:cNvPr>
          <p:cNvGrpSpPr/>
          <p:nvPr/>
        </p:nvGrpSpPr>
        <p:grpSpPr>
          <a:xfrm>
            <a:off x="185458" y="641200"/>
            <a:ext cx="6483878" cy="8623601"/>
            <a:chOff x="185458" y="679340"/>
            <a:chExt cx="6483878" cy="862360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899985B-9609-CDE3-0055-FD4C875C3724}"/>
                </a:ext>
              </a:extLst>
            </p:cNvPr>
            <p:cNvGrpSpPr/>
            <p:nvPr/>
          </p:nvGrpSpPr>
          <p:grpSpPr>
            <a:xfrm>
              <a:off x="188665" y="679340"/>
              <a:ext cx="6480671" cy="4568288"/>
              <a:chOff x="185458" y="344489"/>
              <a:chExt cx="6480671" cy="456828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6766D4-0EAD-6028-5A7A-774DD12A4B90}"/>
                  </a:ext>
                </a:extLst>
              </p:cNvPr>
              <p:cNvSpPr txBox="1"/>
              <p:nvPr/>
            </p:nvSpPr>
            <p:spPr>
              <a:xfrm>
                <a:off x="290620" y="742870"/>
                <a:ext cx="6269676" cy="4169906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>
                <a:defPPr>
                  <a:defRPr lang="en-US"/>
                </a:defPPr>
                <a:lvl1pPr>
                  <a:lnSpc>
                    <a:spcPct val="135000"/>
                  </a:lnSpc>
                  <a:spcAft>
                    <a:spcPts val="800"/>
                  </a:spcAft>
                  <a:defRPr sz="10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defRPr>
                </a:lvl1pPr>
              </a:lstStyle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/>
                  <a:t>저는 다음과 같은 두 가지 장점이 있습니다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첫째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논리적인 사고로 상황을 분석한 후 결론을 도출합니다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 </a:t>
                </a:r>
                <a:br>
                  <a:rPr lang="en-US" altLang="ko-KR" dirty="0"/>
                </a:br>
                <a:r>
                  <a:rPr lang="ko-KR" altLang="en-US" dirty="0"/>
                  <a:t>저는 불확실한 상황에서 논리적인 사고의 흐름으로 결론을 낼 수 있을 때 안정감을 느끼고 자신감을 얻게 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기획 업무에서도 이런 성격을 활용합니다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신규 캐릭터를 기획할 때 기존 캐릭터들의 컨셉을 분석해서 세계관에 어울리는 컨셉을 설정하고 이를 바탕으로 전투를 기획하기도 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때로는 캐릭터가 사용하는 무기를 분석해서 활용할 수 있는 구조가 있다면 적극적으로 반영하기도 합니다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둘째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제가 생각한 이상적인 결과를 위해 끝까지 파고듭니다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 </a:t>
                </a:r>
                <a:b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</a:br>
                <a:r>
                  <a:rPr lang="ko-KR" altLang="en-US" dirty="0"/>
                  <a:t>저는 어떤 일을 할 때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이것보다 더 나은 방법은 없나</a:t>
                </a:r>
                <a:r>
                  <a:rPr lang="en-US" altLang="ko-KR" dirty="0"/>
                  <a:t>?’ / ‘</a:t>
                </a:r>
                <a:r>
                  <a:rPr lang="ko-KR" altLang="en-US" dirty="0"/>
                  <a:t>이건 왜 이렇게 되지</a:t>
                </a:r>
                <a:r>
                  <a:rPr lang="en-US" altLang="ko-KR" dirty="0"/>
                  <a:t>?’</a:t>
                </a:r>
                <a:r>
                  <a:rPr lang="ko-KR" altLang="en-US" dirty="0"/>
                  <a:t>라는 의문을 스스로에게 던지고 이에 대한 답을 찾기 위해 끝까지 파고 드는 성향이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대학교에 다닐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프로그래밍 과제를 하면서 오류가 발생한 코드를 우연히 해결한 적이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이때 왜 오류가 사라졌는지 완벽하게 이해하고 싶어서 밤새도록 교재를 찾거나 인터넷 검색을 하며 많은 시간을 쓴 적이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게임을 할 때에도 난이도가 높은 몬스터에게 끝까지 도전합니다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 과정에서 점차 숙련도가 증가하며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원하는 방향으로 전투를 이끌어 나갈 때 더 큰 성취감과 짜릿함을 얻게 됩니다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반면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의견 충돌을 피하는 것이 협업에 도움이 된다고 생각해 제 의견을 드러내지 않기도 했습니다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 </a:t>
                </a:r>
                <a:b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</a:br>
                <a:r>
                  <a:rPr lang="ko-KR" altLang="en-US" dirty="0"/>
                  <a:t>하지만 팀 프로젝트를 몇 번 더 경험하면서 오히려 의견이 충돌하고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서로를 설득하며 많은 대화를 나눌 때 프로젝트가 원활하게 진행된다는 것을 </a:t>
                </a:r>
                <a:r>
                  <a:rPr lang="ko-KR" altLang="en-US" dirty="0" err="1"/>
                  <a:t>깨달았습니다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이후로는 팀원의 의견을 수용하면서도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논리적인 근거를 바탕으로 저의 의견을 제시하며 팀원들과 최대한 많은 이야기를 해보려고 노력하게 되었습니다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과정에서 더 큰 성취감과 소속감을 느끼게 되었고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의견을 뒷받침하기 위한 능력을 키우자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라는 가치관을 갖게 되는 계기가 되었습니다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9141596-6F5D-D696-32A0-60A8D809BDC2}"/>
                  </a:ext>
                </a:extLst>
              </p:cNvPr>
              <p:cNvSpPr/>
              <p:nvPr/>
            </p:nvSpPr>
            <p:spPr>
              <a:xfrm>
                <a:off x="185458" y="344489"/>
                <a:ext cx="6480671" cy="398381"/>
              </a:xfrm>
              <a:prstGeom prst="rect">
                <a:avLst/>
              </a:prstGeom>
              <a:solidFill>
                <a:srgbClr val="E1F2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8A52B2-3F91-2067-5599-9D2FDB6F2B37}"/>
                  </a:ext>
                </a:extLst>
              </p:cNvPr>
              <p:cNvSpPr txBox="1"/>
              <p:nvPr/>
            </p:nvSpPr>
            <p:spPr>
              <a:xfrm>
                <a:off x="290620" y="459041"/>
                <a:ext cx="77104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1100" dirty="0">
                    <a:latin typeface="페이퍼로지 7 Bold" pitchFamily="2" charset="-127"/>
                    <a:ea typeface="페이퍼로지 7 Bold" pitchFamily="2" charset="-127"/>
                    <a:cs typeface="Pretendard Medium" panose="02000603000000020004" pitchFamily="2" charset="-127"/>
                  </a:rPr>
                  <a:t>성격의 장단점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5870661-7F52-9CA0-E632-2E8298F0E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59" y="742870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77C30F3-0793-742F-CDBA-595AD2B3873D}"/>
                  </a:ext>
                </a:extLst>
              </p:cNvPr>
              <p:cNvSpPr/>
              <p:nvPr/>
            </p:nvSpPr>
            <p:spPr>
              <a:xfrm>
                <a:off x="185458" y="344489"/>
                <a:ext cx="6480000" cy="4568288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2575552-8AF1-38F1-B34B-D612905F4992}"/>
                </a:ext>
              </a:extLst>
            </p:cNvPr>
            <p:cNvGrpSpPr/>
            <p:nvPr/>
          </p:nvGrpSpPr>
          <p:grpSpPr>
            <a:xfrm>
              <a:off x="185458" y="5724669"/>
              <a:ext cx="6480671" cy="3578272"/>
              <a:chOff x="185458" y="5226205"/>
              <a:chExt cx="6480671" cy="357827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DB277-56AD-2C16-8562-A15B83494E08}"/>
                  </a:ext>
                </a:extLst>
              </p:cNvPr>
              <p:cNvSpPr txBox="1"/>
              <p:nvPr/>
            </p:nvSpPr>
            <p:spPr>
              <a:xfrm>
                <a:off x="290620" y="5624586"/>
                <a:ext cx="6269676" cy="3179891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>
                <a:defPPr>
                  <a:defRPr lang="en-US"/>
                </a:defPPr>
                <a:lvl1pPr>
                  <a:lnSpc>
                    <a:spcPct val="135000"/>
                  </a:lnSpc>
                  <a:spcAft>
                    <a:spcPts val="800"/>
                  </a:spcAft>
                  <a:defRPr sz="10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defRPr>
                </a:lvl1pPr>
              </a:lstStyle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/>
                  <a:t>제가 꿈꾸는 이상적인 기획자는 유저들이 인정하는 기획자입니다</a:t>
                </a:r>
                <a:r>
                  <a:rPr lang="en-US" altLang="ko-KR" dirty="0"/>
                  <a:t>. ‘</a:t>
                </a:r>
                <a:r>
                  <a:rPr lang="ko-KR" altLang="en-US" dirty="0"/>
                  <a:t>이 사람이 기획한 게임이면 재미있겠네’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이 사람의 이런 점이 내가 선호하는 스타일이야</a:t>
                </a:r>
                <a:r>
                  <a:rPr lang="en-US" altLang="ko-KR" dirty="0"/>
                  <a:t>.’</a:t>
                </a:r>
                <a:r>
                  <a:rPr lang="ko-KR" altLang="en-US" dirty="0"/>
                  <a:t>처럼 유저들에게 신뢰를 바탕으로 재미를 선사하는 기획자가 되겠습니다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위해 다음과 같은 목표를 가지고 노력하겠습니다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첫째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이유를 설명할 줄 아는 기획자가 되겠습니다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b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</a:br>
                <a:r>
                  <a:rPr lang="ko-KR" altLang="en-US" dirty="0"/>
                  <a:t>기획서를 작성하고 기획에 대해 공부하면서 저의 생각을 명확하게 전달하려면 기획 의도를 설정하는 것이 중요하다는 점을 알게 되었습니다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아직은 그 역량을 더 </a:t>
                </a:r>
                <a:r>
                  <a:rPr lang="ko-KR" altLang="en-US" dirty="0" err="1"/>
                  <a:t>키워나가야</a:t>
                </a:r>
                <a:r>
                  <a:rPr lang="ko-KR" altLang="en-US" dirty="0"/>
                  <a:t> 한다고 생각하며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왜 이렇게 기획했을까</a:t>
                </a:r>
                <a:r>
                  <a:rPr lang="en-US" altLang="ko-KR" dirty="0"/>
                  <a:t>?’</a:t>
                </a:r>
                <a:r>
                  <a:rPr lang="ko-KR" altLang="en-US" dirty="0"/>
                  <a:t>라는 질문을 통해 다른 사람의 기획 의도를 파악해 보는 역량을 기르고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이러한 사고가 자연스럽게 이루어질 때 설득력 있는 기획이 이루어지고 프로젝트의 성공에 기여할 수 있다고 생각합니다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둘째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가장 먼저 동료들에게 신뢰를 주는 기획자가 되겠습니다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b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</a:br>
                <a:r>
                  <a:rPr lang="ko-KR" altLang="en-US" dirty="0"/>
                  <a:t>신뢰받는 기획자는 게임 개발의 중심에서 개발의 방향을 잡아주어 동료들의 업무 효율을 높일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또한 기획에 대한 신뢰도도 올라갈 것입니다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저는 개발의 중심에서 동료분들과 함께 기획한 내용이 현실화되고 더 나은 결과물로 이어질 때 높은 성취감과 소속감을 얻습니다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그래서 먼저 동료들에게 신뢰를 주는 기획자가 되어 프로젝트를 성공적으로 이끌고 유저들에게도 신뢰를 줄 수 있는 기획자가 되도록 노력하겠습니다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B6866A8-3A45-BC9F-5774-0614651C8EB8}"/>
                  </a:ext>
                </a:extLst>
              </p:cNvPr>
              <p:cNvSpPr/>
              <p:nvPr/>
            </p:nvSpPr>
            <p:spPr>
              <a:xfrm>
                <a:off x="185458" y="5226205"/>
                <a:ext cx="6480671" cy="398381"/>
              </a:xfrm>
              <a:prstGeom prst="rect">
                <a:avLst/>
              </a:prstGeom>
              <a:solidFill>
                <a:srgbClr val="E1F2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E2C25C-68AE-DA19-801B-340AE7195C89}"/>
                  </a:ext>
                </a:extLst>
              </p:cNvPr>
              <p:cNvSpPr txBox="1"/>
              <p:nvPr/>
            </p:nvSpPr>
            <p:spPr>
              <a:xfrm>
                <a:off x="290620" y="5340757"/>
                <a:ext cx="67807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1100" dirty="0">
                    <a:latin typeface="페이퍼로지 7 Bold" pitchFamily="2" charset="-127"/>
                    <a:ea typeface="페이퍼로지 7 Bold" pitchFamily="2" charset="-127"/>
                    <a:cs typeface="Pretendard Medium" panose="02000603000000020004" pitchFamily="2" charset="-127"/>
                  </a:rPr>
                  <a:t>입사 후 포부</a:t>
                </a: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FA312AA-3D10-024B-EB66-6459E95EA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59" y="5624586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811AE4-B6D3-899E-F67B-E41AB8DC7CD4}"/>
                  </a:ext>
                </a:extLst>
              </p:cNvPr>
              <p:cNvSpPr/>
              <p:nvPr/>
            </p:nvSpPr>
            <p:spPr>
              <a:xfrm>
                <a:off x="185458" y="5226205"/>
                <a:ext cx="6480000" cy="357827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</p:grp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E3F0E553-4066-8F17-3054-9D834869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5</a:t>
            </a:fld>
            <a:r>
              <a:rPr lang="en-US" altLang="ko-KR"/>
              <a:t>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23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12117</TotalTime>
  <Words>1645</Words>
  <Application>Microsoft Office PowerPoint</Application>
  <PresentationFormat>A4 용지(210x297mm)</PresentationFormat>
  <Paragraphs>160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Pretendard</vt:lpstr>
      <vt:lpstr>Pretendard Light</vt:lpstr>
      <vt:lpstr>Pretendard Medium</vt:lpstr>
      <vt:lpstr>Pretendard SemiBold</vt:lpstr>
      <vt:lpstr>맑은 고딕</vt:lpstr>
      <vt:lpstr>페이퍼로지 7 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566</cp:revision>
  <dcterms:created xsi:type="dcterms:W3CDTF">2025-06-06T11:22:44Z</dcterms:created>
  <dcterms:modified xsi:type="dcterms:W3CDTF">2025-09-27T08:19:28Z</dcterms:modified>
</cp:coreProperties>
</file>