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6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2502830" y="4174194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61558C-A8A9-FA6C-DCC7-7126E49BE469}"/>
              </a:ext>
            </a:extLst>
          </p:cNvPr>
          <p:cNvSpPr txBox="1"/>
          <p:nvPr/>
        </p:nvSpPr>
        <p:spPr>
          <a:xfrm>
            <a:off x="0" y="5312967"/>
            <a:ext cx="6761466" cy="3693319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별무리를 소모할 수 있음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공격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회수 속도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캐릭터의 이동 속도</a:t>
            </a: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##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연계는 어떤 식으로 할 건데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##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이펙트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모션이 변해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효과만 적용 돼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-&gt;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이러면 연계하는 의미가 단순 시스템만을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위한거니까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타격감을 보완한다는 점에 어긋나지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 시 별자리 스킬이 시전 되지 않고 다른 스킬을 사용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강화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모션의 스킬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모션을 그대로 쓰지만 이펙트가 달라진다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브레이커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평캔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일종의 연계 효과 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사용 후 평타 시 기본 공격의 마지막 타격이 발생</a:t>
            </a:r>
            <a:r>
              <a:rPr lang="en-US" altLang="ko-KR" sz="9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276375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	     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게이지가 조율 게이지로 변경되며 기록 모드 대신 조율 모드에 진입한다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외곽에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칸의 별무리가 추가된다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게이지는 암흑 에너지와 별빛 에너지로 구성된다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두 에너지는 일반 상태에서는 항상 균형을 유지한다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두 에너지가 균형을 유지할 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개를 형성할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현상 스킬을 강화하며 시전을 보조한다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에너지는 현상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별빛 에너지가 꽉 차게 되면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채워진다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에너지는 조율 모드에서 자연 회복이 되며 별자리 스킬 적중 시 회복된다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꽉 차게 되면 조율 모드가 해제되며 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초간 서서히 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칸이 모두 채워지면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대신 시전하며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효과는 한 번만 적용된다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2207695"/>
            <a:ext cx="3705158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흐름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n/n/n%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속도가 캐릭터의 공격 속도의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50/70/100%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5015842"/>
            <a:ext cx="5146258" cy="1823576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 현상 스킬과 별자리 스킬 연계 성공 시 별빛 에너지를 추가로 회복한다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모두 채우면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키가 활성화 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동안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별무리를 소모하여 현상 스킬을 대신 시전하며 소모한 별무리당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 피해를 준다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별무리 칸수는 현상 스킬의 기본 재사용 대기 시간에 비례한다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(6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효과를 획득한 상태에서는 별빛 에너지와 암흑 에너지는 항상 균형을 이룬다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완전한 조율 효과가 끝나면 모든 별무리가 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3101987"/>
            <a:ext cx="4848100" cy="164660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 err="1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연계스킬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감소하며 적중 시 암흑 에너지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 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초동안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효과를 획득한다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효과가 적용 되어 있을 때 별자리 스킬은 양상 별 양상 구현 스킬로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스킬은 현상 스킬의 시전 중에도 사용할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목록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사용 시 인공 별은 현상 스킬 시전을 유지하며 동시에 캐릭터는 양상 구현 스킬을 시전한다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스킬은 적중 시 암흑 에너지가 증가하지 않는다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구현 스킬 사용 후 해당 별자리 스킬의 재사용 대기 시간은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 적용 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433B23-CCCF-4516-D42D-D6234B0554FE}"/>
              </a:ext>
            </a:extLst>
          </p:cNvPr>
          <p:cNvSpPr txBox="1"/>
          <p:nvPr/>
        </p:nvSpPr>
        <p:spPr>
          <a:xfrm>
            <a:off x="0" y="-1900809"/>
            <a:ext cx="8635995" cy="176202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스킬이 메인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현상 스킬 대신 시전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스킬을 대신 시전하는 것의 부족한 타격감을 위해 콤보형 스킬 사용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게이지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소모하여 현상 스킬을 강화</a:t>
            </a:r>
            <a:endParaRPr lang="en-US" altLang="ko-KR" sz="16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시전에 필요한 인공 별의 개수는 기본 재사용 대기 시간에 비례하여 증가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처음에는 인공 별 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시전함</a:t>
            </a:r>
            <a:r>
              <a:rPr lang="en-US" altLang="ko-KR" sz="16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959066-8E96-C208-4DF5-AC8D3137D77C}"/>
              </a:ext>
            </a:extLst>
          </p:cNvPr>
          <p:cNvSpPr txBox="1"/>
          <p:nvPr/>
        </p:nvSpPr>
        <p:spPr>
          <a:xfrm>
            <a:off x="9525000" y="-2270088"/>
            <a:ext cx="7680606" cy="2092881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생각해 봐야 할 것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@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 시전에 필요한 개수가 남아 있을 때 현상 스킬 또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수중에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남음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필요한 현상 스킬 시전 가능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소모 현상 스킬 사용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회수 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기본으로 인공별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한번에 현상 스킬을 대신 시전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연계하면 별무리가 더 많이 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별무리는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별무리를 모두 채우면 별무리를 소모할 수 있음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사용 시 별무리 소모하여 강한 피해를 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소모하는 별 무리는 현상 스킬의 기본 재사용 대기 시간에 비례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(6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초당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(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시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칸을 복구 </a:t>
            </a:r>
            <a:r>
              <a:rPr lang="ko-KR" altLang="en-US" sz="1000" dirty="0" err="1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소모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 연계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-&gt; 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 복구로 남은 별무리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</a:t>
            </a:r>
            <a:endParaRPr lang="en-US" altLang="ko-KR" sz="1000" dirty="0">
              <a:solidFill>
                <a:schemeClr val="bg1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3836</Words>
  <Application>Microsoft Office PowerPoint</Application>
  <PresentationFormat>와이드스크린</PresentationFormat>
  <Paragraphs>334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67</cp:revision>
  <dcterms:created xsi:type="dcterms:W3CDTF">2025-02-06T08:58:07Z</dcterms:created>
  <dcterms:modified xsi:type="dcterms:W3CDTF">2025-04-09T11:31:24Z</dcterms:modified>
</cp:coreProperties>
</file>