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8" r:id="rId2"/>
    <p:sldId id="276" r:id="rId3"/>
    <p:sldId id="310" r:id="rId4"/>
    <p:sldId id="311" r:id="rId5"/>
    <p:sldId id="301" r:id="rId6"/>
    <p:sldId id="302" r:id="rId7"/>
    <p:sldId id="298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FFFF9B"/>
    <a:srgbClr val="FFAFAF"/>
    <a:srgbClr val="FF8B8B"/>
    <a:srgbClr val="D4F2FC"/>
    <a:srgbClr val="AA8056"/>
    <a:srgbClr val="BD9C7C"/>
    <a:srgbClr val="87A87B"/>
    <a:srgbClr val="C7C31B"/>
    <a:srgbClr val="D3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110" autoAdjust="0"/>
  </p:normalViewPr>
  <p:slideViewPr>
    <p:cSldViewPr snapToGrid="0" showGuides="1">
      <p:cViewPr>
        <p:scale>
          <a:sx n="75" d="100"/>
          <a:sy n="75" d="100"/>
        </p:scale>
        <p:origin x="1027" y="19"/>
      </p:cViewPr>
      <p:guideLst>
        <p:guide orient="horz" pos="2160"/>
        <p:guide pos="3840"/>
        <p:guide orient="horz" pos="4201"/>
        <p:guide orient="horz" pos="96"/>
        <p:guide pos="121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1DFC-654A-88D7-B844-EDF9C5CD0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C7BFAA-878D-8724-4079-6F1AA1CD8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09D1D4-6B4F-A6BC-10DC-AA3AC7297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D4C946-010E-0B60-6CFC-75DD7ED4D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788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gif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gif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919D-3683-74DB-607D-8ED36AD3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9FF602-D0CE-8477-B625-7C51DFF2D013}"/>
              </a:ext>
            </a:extLst>
          </p:cNvPr>
          <p:cNvGrpSpPr/>
          <p:nvPr/>
        </p:nvGrpSpPr>
        <p:grpSpPr>
          <a:xfrm>
            <a:off x="192090" y="2437595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0822FD4-FED2-7DDA-C20C-44C2F57392E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E1CDC3-B14B-AA7D-C228-934A16BA85F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6A9D13E-F5A3-29A1-E2E1-3EB83BE21CEE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5F4324-41CE-2EBE-EF2D-0E06A4DECBB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5F4C1F-D989-28B5-D90E-D940AB22F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32938"/>
              </p:ext>
            </p:extLst>
          </p:nvPr>
        </p:nvGraphicFramePr>
        <p:xfrm>
          <a:off x="182348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537AEC-9FFE-4112-A77A-943E885F5AF9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42BFA-1B36-B1C8-949E-DEDC4398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6B347D-D84A-E944-23EE-772F2AB6923B}"/>
              </a:ext>
            </a:extLst>
          </p:cNvPr>
          <p:cNvSpPr txBox="1"/>
          <p:nvPr/>
        </p:nvSpPr>
        <p:spPr>
          <a:xfrm>
            <a:off x="0" y="4081723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600B-B797-59A1-0C1F-85B3C54174F9}"/>
              </a:ext>
            </a:extLst>
          </p:cNvPr>
          <p:cNvSpPr txBox="1"/>
          <p:nvPr/>
        </p:nvSpPr>
        <p:spPr>
          <a:xfrm>
            <a:off x="2" y="2937714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FA78EF4-2E69-14D9-45A9-9342925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10762"/>
              </p:ext>
            </p:extLst>
          </p:nvPr>
        </p:nvGraphicFramePr>
        <p:xfrm>
          <a:off x="182346" y="3148915"/>
          <a:ext cx="6855330" cy="307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555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D7341-D93F-0219-3449-E88BF02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782795"/>
              </p:ext>
            </p:extLst>
          </p:nvPr>
        </p:nvGraphicFramePr>
        <p:xfrm>
          <a:off x="182346" y="4292924"/>
          <a:ext cx="685804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247B8A-D0EB-FE56-E8EF-E40F886EBD41}"/>
              </a:ext>
            </a:extLst>
          </p:cNvPr>
          <p:cNvSpPr txBox="1"/>
          <p:nvPr/>
        </p:nvSpPr>
        <p:spPr>
          <a:xfrm>
            <a:off x="5619508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00" fontAlgn="ctr">
              <a:defRPr/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1B28A18-12BA-4C20-8661-26FA58D9ED8B}"/>
              </a:ext>
            </a:extLst>
          </p:cNvPr>
          <p:cNvGrpSpPr/>
          <p:nvPr/>
        </p:nvGrpSpPr>
        <p:grpSpPr>
          <a:xfrm>
            <a:off x="7285950" y="3267360"/>
            <a:ext cx="4723705" cy="2524456"/>
            <a:chOff x="7945815" y="2334044"/>
            <a:chExt cx="4723705" cy="2524456"/>
          </a:xfrm>
        </p:grpSpPr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98B6C41E-43A2-74CF-5E9C-85C8CD1DFD7C}"/>
                </a:ext>
              </a:extLst>
            </p:cNvPr>
            <p:cNvGrpSpPr/>
            <p:nvPr/>
          </p:nvGrpSpPr>
          <p:grpSpPr>
            <a:xfrm>
              <a:off x="7945815" y="2515799"/>
              <a:ext cx="4723705" cy="2342701"/>
              <a:chOff x="1616423" y="394335"/>
              <a:chExt cx="4723705" cy="2342701"/>
            </a:xfrm>
          </p:grpSpPr>
          <p:pic>
            <p:nvPicPr>
              <p:cNvPr id="167" name="그림 166" descr="사각형, 라인, 직사각형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854599E-2E0B-1697-3BF7-5BAF065B4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00" r="28238" b="71214"/>
              <a:stretch>
                <a:fillRect/>
              </a:stretch>
            </p:blipFill>
            <p:spPr>
              <a:xfrm>
                <a:off x="1616423" y="394335"/>
                <a:ext cx="4651027" cy="1659113"/>
              </a:xfrm>
              <a:prstGeom prst="rect">
                <a:avLst/>
              </a:prstGeom>
            </p:spPr>
          </p:pic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5243E590-0CCE-AD34-2F8C-5EFF5346AB1F}"/>
                  </a:ext>
                </a:extLst>
              </p:cNvPr>
              <p:cNvGrpSpPr/>
              <p:nvPr/>
            </p:nvGrpSpPr>
            <p:grpSpPr>
              <a:xfrm>
                <a:off x="1938051" y="938027"/>
                <a:ext cx="960940" cy="1153676"/>
                <a:chOff x="6864354" y="3866640"/>
                <a:chExt cx="960940" cy="1153676"/>
              </a:xfrm>
            </p:grpSpPr>
            <p:grpSp>
              <p:nvGrpSpPr>
                <p:cNvPr id="215" name="그룹 214">
                  <a:extLst>
                    <a:ext uri="{FF2B5EF4-FFF2-40B4-BE49-F238E27FC236}">
                      <a16:creationId xmlns:a16="http://schemas.microsoft.com/office/drawing/2014/main" id="{4626BE85-56C7-9F22-1744-1F60C7D66853}"/>
                    </a:ext>
                  </a:extLst>
                </p:cNvPr>
                <p:cNvGrpSpPr/>
                <p:nvPr/>
              </p:nvGrpSpPr>
              <p:grpSpPr>
                <a:xfrm>
                  <a:off x="6864354" y="3870680"/>
                  <a:ext cx="540000" cy="1149636"/>
                  <a:chOff x="2606870" y="1933364"/>
                  <a:chExt cx="540000" cy="1149636"/>
                </a:xfrm>
              </p:grpSpPr>
              <p:sp>
                <p:nvSpPr>
                  <p:cNvPr id="219" name="직사각형 218">
                    <a:extLst>
                      <a:ext uri="{FF2B5EF4-FFF2-40B4-BE49-F238E27FC236}">
                        <a16:creationId xmlns:a16="http://schemas.microsoft.com/office/drawing/2014/main" id="{78D4B4BD-8747-26FD-54DC-51980FB8FF07}"/>
                      </a:ext>
                    </a:extLst>
                  </p:cNvPr>
                  <p:cNvSpPr/>
                  <p:nvPr/>
                </p:nvSpPr>
                <p:spPr>
                  <a:xfrm>
                    <a:off x="2606870" y="1933364"/>
                    <a:ext cx="540000" cy="1080000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20" name="그룹 219">
                    <a:extLst>
                      <a:ext uri="{FF2B5EF4-FFF2-40B4-BE49-F238E27FC236}">
                        <a16:creationId xmlns:a16="http://schemas.microsoft.com/office/drawing/2014/main" id="{61ABBDDB-78C7-9027-DADF-8342C5C1B7C4}"/>
                      </a:ext>
                    </a:extLst>
                  </p:cNvPr>
                  <p:cNvGrpSpPr/>
                  <p:nvPr/>
                </p:nvGrpSpPr>
                <p:grpSpPr>
                  <a:xfrm>
                    <a:off x="2717018" y="2774597"/>
                    <a:ext cx="319705" cy="308403"/>
                    <a:chOff x="3829212" y="2412758"/>
                    <a:chExt cx="683799" cy="659626"/>
                  </a:xfrm>
                </p:grpSpPr>
                <p:sp>
                  <p:nvSpPr>
                    <p:cNvPr id="221" name="사각형: 둥근 모서리 220">
                      <a:extLst>
                        <a:ext uri="{FF2B5EF4-FFF2-40B4-BE49-F238E27FC236}">
                          <a16:creationId xmlns:a16="http://schemas.microsoft.com/office/drawing/2014/main" id="{91FF123F-70D4-5A2B-C9C4-957369B3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212" y="2802350"/>
                      <a:ext cx="683799" cy="18821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2" name="타원 221">
                      <a:extLst>
                        <a:ext uri="{FF2B5EF4-FFF2-40B4-BE49-F238E27FC236}">
                          <a16:creationId xmlns:a16="http://schemas.microsoft.com/office/drawing/2014/main" id="{EDDAF339-4266-0C91-DAA3-CE9782C8A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185" y="2720530"/>
                      <a:ext cx="351854" cy="351854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cxnSp>
                  <p:nvCxnSpPr>
                    <p:cNvPr id="223" name="직선 화살표 연결선 222">
                      <a:extLst>
                        <a:ext uri="{FF2B5EF4-FFF2-40B4-BE49-F238E27FC236}">
                          <a16:creationId xmlns:a16="http://schemas.microsoft.com/office/drawing/2014/main" id="{F6CE40AA-DD67-4777-60DE-09B1DAFA50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1112" y="2412758"/>
                      <a:ext cx="0" cy="307772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  <a:effectLst>
                      <a:glow rad="38100">
                        <a:schemeClr val="bg1"/>
                      </a:glo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6" name="그룹 215">
                  <a:extLst>
                    <a:ext uri="{FF2B5EF4-FFF2-40B4-BE49-F238E27FC236}">
                      <a16:creationId xmlns:a16="http://schemas.microsoft.com/office/drawing/2014/main" id="{A4A4A181-A920-2478-1EB1-FF03C05CA865}"/>
                    </a:ext>
                  </a:extLst>
                </p:cNvPr>
                <p:cNvGrpSpPr/>
                <p:nvPr/>
              </p:nvGrpSpPr>
              <p:grpSpPr>
                <a:xfrm>
                  <a:off x="7299959" y="3866640"/>
                  <a:ext cx="525335" cy="1080001"/>
                  <a:chOff x="8967529" y="4775837"/>
                  <a:chExt cx="525335" cy="1080004"/>
                </a:xfrm>
              </p:grpSpPr>
              <p:sp>
                <p:nvSpPr>
                  <p:cNvPr id="217" name="원호 216">
                    <a:extLst>
                      <a:ext uri="{FF2B5EF4-FFF2-40B4-BE49-F238E27FC236}">
                        <a16:creationId xmlns:a16="http://schemas.microsoft.com/office/drawing/2014/main" id="{89F4C6A1-B560-3BD6-515E-9DD02573D9A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58594" y="5184772"/>
                    <a:ext cx="1080004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7AE69836-2EA2-CCEC-7D05-B72A80FA253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8315" y="5227544"/>
                    <a:ext cx="474549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A4736A4E-A897-7582-B2FB-22A669C76FD9}"/>
                  </a:ext>
                </a:extLst>
              </p:cNvPr>
              <p:cNvGrpSpPr/>
              <p:nvPr/>
            </p:nvGrpSpPr>
            <p:grpSpPr>
              <a:xfrm>
                <a:off x="1943871" y="707052"/>
                <a:ext cx="539997" cy="354465"/>
                <a:chOff x="8738596" y="4534776"/>
                <a:chExt cx="539997" cy="354467"/>
              </a:xfrm>
            </p:grpSpPr>
            <p:sp>
              <p:nvSpPr>
                <p:cNvPr id="213" name="원호 212">
                  <a:extLst>
                    <a:ext uri="{FF2B5EF4-FFF2-40B4-BE49-F238E27FC236}">
                      <a16:creationId xmlns:a16="http://schemas.microsoft.com/office/drawing/2014/main" id="{5F36B665-DB2A-79F7-0097-5ABFC7DA16E1}"/>
                    </a:ext>
                  </a:extLst>
                </p:cNvPr>
                <p:cNvSpPr/>
                <p:nvPr/>
              </p:nvSpPr>
              <p:spPr>
                <a:xfrm>
                  <a:off x="8738596" y="4627110"/>
                  <a:ext cx="539997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40F7F794-E8E4-4086-59A2-3CD8CD31CE3C}"/>
                    </a:ext>
                  </a:extLst>
                </p:cNvPr>
                <p:cNvSpPr txBox="1"/>
                <p:nvPr/>
              </p:nvSpPr>
              <p:spPr>
                <a:xfrm>
                  <a:off x="8799409" y="4534776"/>
                  <a:ext cx="410892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5m</a:t>
                  </a: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A9584F71-7F1B-8891-3F14-1E7CF33C929B}"/>
                  </a:ext>
                </a:extLst>
              </p:cNvPr>
              <p:cNvGrpSpPr/>
              <p:nvPr/>
            </p:nvGrpSpPr>
            <p:grpSpPr>
              <a:xfrm>
                <a:off x="1808400" y="2245447"/>
                <a:ext cx="799303" cy="491589"/>
                <a:chOff x="6970059" y="5787118"/>
                <a:chExt cx="799303" cy="491589"/>
              </a:xfrm>
            </p:grpSpPr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98B02B7-80C5-BC2E-4A2F-2507FE453554}"/>
                    </a:ext>
                  </a:extLst>
                </p:cNvPr>
                <p:cNvSpPr txBox="1"/>
                <p:nvPr/>
              </p:nvSpPr>
              <p:spPr>
                <a:xfrm>
                  <a:off x="6970059" y="5787118"/>
                  <a:ext cx="799303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[1</a:t>
                  </a:r>
                  <a:r>
                    <a:rPr lang="ko-KR" altLang="en-US" sz="801" dirty="0"/>
                    <a:t>차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2F6067D4-FCCB-D6DC-C2E9-AACB1F971F6A}"/>
                    </a:ext>
                  </a:extLst>
                </p:cNvPr>
                <p:cNvSpPr txBox="1"/>
                <p:nvPr/>
              </p:nvSpPr>
              <p:spPr>
                <a:xfrm>
                  <a:off x="7057125" y="5983056"/>
                  <a:ext cx="625171" cy="295651"/>
                </a:xfrm>
                <a:prstGeom prst="rect">
                  <a:avLst/>
                </a:prstGeom>
                <a:noFill/>
              </p:spPr>
              <p:txBody>
                <a:bodyPr wrap="none" lIns="0" tIns="35998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찌른 후 당기기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CDDD7DF8-4E43-EFCE-0A5C-32284C51DBA8}"/>
                  </a:ext>
                </a:extLst>
              </p:cNvPr>
              <p:cNvGrpSpPr/>
              <p:nvPr/>
            </p:nvGrpSpPr>
            <p:grpSpPr>
              <a:xfrm>
                <a:off x="5814794" y="731701"/>
                <a:ext cx="525334" cy="540000"/>
                <a:chOff x="8967530" y="4775839"/>
                <a:chExt cx="525334" cy="540001"/>
              </a:xfrm>
            </p:grpSpPr>
            <p:sp>
              <p:nvSpPr>
                <p:cNvPr id="209" name="원호 208">
                  <a:extLst>
                    <a:ext uri="{FF2B5EF4-FFF2-40B4-BE49-F238E27FC236}">
                      <a16:creationId xmlns:a16="http://schemas.microsoft.com/office/drawing/2014/main" id="{A2D1F83C-4C48-B365-DF86-8D77E4DA0935}"/>
                    </a:ext>
                  </a:extLst>
                </p:cNvPr>
                <p:cNvSpPr/>
                <p:nvPr/>
              </p:nvSpPr>
              <p:spPr>
                <a:xfrm rot="5400000">
                  <a:off x="8828596" y="4914773"/>
                  <a:ext cx="540001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5087B339-BBD5-F68B-D635-085E89013301}"/>
                    </a:ext>
                  </a:extLst>
                </p:cNvPr>
                <p:cNvSpPr txBox="1"/>
                <p:nvPr/>
              </p:nvSpPr>
              <p:spPr>
                <a:xfrm>
                  <a:off x="9018315" y="4953505"/>
                  <a:ext cx="474549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5m</a:t>
                  </a:r>
                </a:p>
              </p:txBody>
            </p:sp>
          </p:grpSp>
          <p:grpSp>
            <p:nvGrpSpPr>
              <p:cNvPr id="172" name="그룹 171">
                <a:extLst>
                  <a:ext uri="{FF2B5EF4-FFF2-40B4-BE49-F238E27FC236}">
                    <a16:creationId xmlns:a16="http://schemas.microsoft.com/office/drawing/2014/main" id="{D1CBF811-37AA-1D59-6715-3C528F653796}"/>
                  </a:ext>
                </a:extLst>
              </p:cNvPr>
              <p:cNvGrpSpPr/>
              <p:nvPr/>
            </p:nvGrpSpPr>
            <p:grpSpPr>
              <a:xfrm>
                <a:off x="4856416" y="499688"/>
                <a:ext cx="1080000" cy="1592015"/>
                <a:chOff x="9789242" y="4075562"/>
                <a:chExt cx="1080000" cy="1592015"/>
              </a:xfrm>
            </p:grpSpPr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52BDD783-E234-11C8-0611-0B074FBCB342}"/>
                    </a:ext>
                  </a:extLst>
                </p:cNvPr>
                <p:cNvSpPr/>
                <p:nvPr/>
              </p:nvSpPr>
              <p:spPr>
                <a:xfrm>
                  <a:off x="9789242" y="4304690"/>
                  <a:ext cx="1080000" cy="540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86BB5619-F71D-B990-B0EE-826A0BF93394}"/>
                    </a:ext>
                  </a:extLst>
                </p:cNvPr>
                <p:cNvGrpSpPr/>
                <p:nvPr/>
              </p:nvGrpSpPr>
              <p:grpSpPr>
                <a:xfrm>
                  <a:off x="9793399" y="4075562"/>
                  <a:ext cx="1073021" cy="354465"/>
                  <a:chOff x="8738596" y="4534776"/>
                  <a:chExt cx="1073021" cy="354467"/>
                </a:xfrm>
              </p:grpSpPr>
              <p:sp>
                <p:nvSpPr>
                  <p:cNvPr id="207" name="원호 206">
                    <a:extLst>
                      <a:ext uri="{FF2B5EF4-FFF2-40B4-BE49-F238E27FC236}">
                        <a16:creationId xmlns:a16="http://schemas.microsoft.com/office/drawing/2014/main" id="{A0E82971-64F5-389B-76AD-1B0BFE4419CA}"/>
                      </a:ext>
                    </a:extLst>
                  </p:cNvPr>
                  <p:cNvSpPr/>
                  <p:nvPr/>
                </p:nvSpPr>
                <p:spPr>
                  <a:xfrm>
                    <a:off x="8738596" y="4627110"/>
                    <a:ext cx="1073021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2314C13E-2037-8085-177A-D7DDFEBED270}"/>
                      </a:ext>
                    </a:extLst>
                  </p:cNvPr>
                  <p:cNvSpPr txBox="1"/>
                  <p:nvPr/>
                </p:nvSpPr>
                <p:spPr>
                  <a:xfrm>
                    <a:off x="9069660" y="4534776"/>
                    <a:ext cx="410892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  <p:sp>
              <p:nvSpPr>
                <p:cNvPr id="199" name="직사각형 198">
                  <a:extLst>
                    <a:ext uri="{FF2B5EF4-FFF2-40B4-BE49-F238E27FC236}">
                      <a16:creationId xmlns:a16="http://schemas.microsoft.com/office/drawing/2014/main" id="{43498C22-E650-06D9-B93B-FAF494C4C0AB}"/>
                    </a:ext>
                  </a:extLst>
                </p:cNvPr>
                <p:cNvSpPr/>
                <p:nvPr/>
              </p:nvSpPr>
              <p:spPr>
                <a:xfrm>
                  <a:off x="10221242" y="4733942"/>
                  <a:ext cx="216000" cy="86400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8797DFE8-AF1D-6C17-6B35-57F5E325802A}"/>
                    </a:ext>
                  </a:extLst>
                </p:cNvPr>
                <p:cNvGrpSpPr/>
                <p:nvPr/>
              </p:nvGrpSpPr>
              <p:grpSpPr>
                <a:xfrm>
                  <a:off x="10169390" y="5375654"/>
                  <a:ext cx="319705" cy="291923"/>
                  <a:chOff x="6133225" y="2448007"/>
                  <a:chExt cx="683799" cy="624377"/>
                </a:xfrm>
              </p:grpSpPr>
              <p:sp>
                <p:nvSpPr>
                  <p:cNvPr id="204" name="사각형: 둥근 모서리 203">
                    <a:extLst>
                      <a:ext uri="{FF2B5EF4-FFF2-40B4-BE49-F238E27FC236}">
                        <a16:creationId xmlns:a16="http://schemas.microsoft.com/office/drawing/2014/main" id="{79183288-356A-1507-89FD-935183CD9350}"/>
                      </a:ext>
                    </a:extLst>
                  </p:cNvPr>
                  <p:cNvSpPr/>
                  <p:nvPr/>
                </p:nvSpPr>
                <p:spPr>
                  <a:xfrm>
                    <a:off x="6133225" y="2802350"/>
                    <a:ext cx="683799" cy="1882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05" name="타원 204">
                    <a:extLst>
                      <a:ext uri="{FF2B5EF4-FFF2-40B4-BE49-F238E27FC236}">
                        <a16:creationId xmlns:a16="http://schemas.microsoft.com/office/drawing/2014/main" id="{BEA4B3A7-31D8-3EF4-7703-9008EF21EFB5}"/>
                      </a:ext>
                    </a:extLst>
                  </p:cNvPr>
                  <p:cNvSpPr/>
                  <p:nvPr/>
                </p:nvSpPr>
                <p:spPr>
                  <a:xfrm>
                    <a:off x="6299198" y="2720530"/>
                    <a:ext cx="351854" cy="351854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cxnSp>
                <p:nvCxnSpPr>
                  <p:cNvPr id="206" name="직선 화살표 연결선 205">
                    <a:extLst>
                      <a:ext uri="{FF2B5EF4-FFF2-40B4-BE49-F238E27FC236}">
                        <a16:creationId xmlns:a16="http://schemas.microsoft.com/office/drawing/2014/main" id="{626A14F1-DE0E-17D4-F904-9967B8F740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75125" y="2448007"/>
                    <a:ext cx="0" cy="272524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  <a:effectLst>
                    <a:glow rad="38100">
                      <a:schemeClr val="bg1"/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1" name="그룹 200">
                  <a:extLst>
                    <a:ext uri="{FF2B5EF4-FFF2-40B4-BE49-F238E27FC236}">
                      <a16:creationId xmlns:a16="http://schemas.microsoft.com/office/drawing/2014/main" id="{A0BA5775-449C-502C-ED17-C2BC77507517}"/>
                    </a:ext>
                  </a:extLst>
                </p:cNvPr>
                <p:cNvGrpSpPr/>
                <p:nvPr/>
              </p:nvGrpSpPr>
              <p:grpSpPr>
                <a:xfrm>
                  <a:off x="10313283" y="4733945"/>
                  <a:ext cx="525335" cy="859960"/>
                  <a:chOff x="8967529" y="4775838"/>
                  <a:chExt cx="525335" cy="859962"/>
                </a:xfrm>
              </p:grpSpPr>
              <p:sp>
                <p:nvSpPr>
                  <p:cNvPr id="202" name="원호 201">
                    <a:extLst>
                      <a:ext uri="{FF2B5EF4-FFF2-40B4-BE49-F238E27FC236}">
                        <a16:creationId xmlns:a16="http://schemas.microsoft.com/office/drawing/2014/main" id="{91765AD5-8FA7-EB99-1B99-FCD4709354E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668615" y="5074752"/>
                    <a:ext cx="859962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315A2142-549B-1F4B-7C73-02587D58284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8315" y="5113485"/>
                    <a:ext cx="474549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8m</a:t>
                    </a:r>
                  </a:p>
                </p:txBody>
              </p:sp>
            </p:grpSp>
          </p:grpSp>
          <p:grpSp>
            <p:nvGrpSpPr>
              <p:cNvPr id="173" name="그룹 172">
                <a:extLst>
                  <a:ext uri="{FF2B5EF4-FFF2-40B4-BE49-F238E27FC236}">
                    <a16:creationId xmlns:a16="http://schemas.microsoft.com/office/drawing/2014/main" id="{87F5ECC0-0B36-C7B9-C5BA-76AC8E8AF9E7}"/>
                  </a:ext>
                </a:extLst>
              </p:cNvPr>
              <p:cNvGrpSpPr/>
              <p:nvPr/>
            </p:nvGrpSpPr>
            <p:grpSpPr>
              <a:xfrm>
                <a:off x="4968337" y="2245447"/>
                <a:ext cx="856159" cy="491589"/>
                <a:chOff x="9789242" y="5718451"/>
                <a:chExt cx="856159" cy="491589"/>
              </a:xfrm>
            </p:grpSpPr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F16F1D4-5DB4-7EDC-1C2E-1651B2EDFB2F}"/>
                    </a:ext>
                  </a:extLst>
                </p:cNvPr>
                <p:cNvSpPr txBox="1"/>
                <p:nvPr/>
              </p:nvSpPr>
              <p:spPr>
                <a:xfrm>
                  <a:off x="9789242" y="5718451"/>
                  <a:ext cx="856159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마무리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7E6C405B-5D58-356A-3D55-421DFA57D69B}"/>
                    </a:ext>
                  </a:extLst>
                </p:cNvPr>
                <p:cNvSpPr txBox="1"/>
                <p:nvPr/>
              </p:nvSpPr>
              <p:spPr>
                <a:xfrm>
                  <a:off x="9919163" y="5914389"/>
                  <a:ext cx="596317" cy="295651"/>
                </a:xfrm>
                <a:prstGeom prst="rect">
                  <a:avLst/>
                </a:prstGeom>
                <a:noFill/>
              </p:spPr>
              <p:txBody>
                <a:bodyPr wrap="none" lIns="0" tIns="35998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전진하며 베기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{dmg_4}</a:t>
                  </a:r>
                </a:p>
              </p:txBody>
            </p:sp>
          </p:grp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630B1572-B86F-A9C1-382C-995A16B03006}"/>
                  </a:ext>
                </a:extLst>
              </p:cNvPr>
              <p:cNvGrpSpPr/>
              <p:nvPr/>
            </p:nvGrpSpPr>
            <p:grpSpPr>
              <a:xfrm>
                <a:off x="3250616" y="2245447"/>
                <a:ext cx="1074809" cy="491589"/>
                <a:chOff x="8237347" y="5752758"/>
                <a:chExt cx="1074809" cy="491589"/>
              </a:xfrm>
            </p:grpSpPr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7632DA60-89BE-1A31-6102-0C7E10C907DD}"/>
                    </a:ext>
                  </a:extLst>
                </p:cNvPr>
                <p:cNvSpPr txBox="1"/>
                <p:nvPr/>
              </p:nvSpPr>
              <p:spPr>
                <a:xfrm>
                  <a:off x="8237347" y="5752758"/>
                  <a:ext cx="1074809" cy="19593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spcAft>
                      <a:spcPts val="400"/>
                    </a:spcAft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801" dirty="0"/>
                    <a:t>[2~3</a:t>
                  </a:r>
                  <a:r>
                    <a:rPr lang="ko-KR" altLang="en-US" sz="801" dirty="0"/>
                    <a:t>차 공격</a:t>
                  </a:r>
                  <a:r>
                    <a:rPr lang="en-US" altLang="ko-KR" sz="801" dirty="0"/>
                    <a:t>]</a:t>
                  </a:r>
                </a:p>
              </p:txBody>
            </p:sp>
            <p:grpSp>
              <p:nvGrpSpPr>
                <p:cNvPr id="191" name="그룹 190">
                  <a:extLst>
                    <a:ext uri="{FF2B5EF4-FFF2-40B4-BE49-F238E27FC236}">
                      <a16:creationId xmlns:a16="http://schemas.microsoft.com/office/drawing/2014/main" id="{AA8C1A56-F470-C1D6-F92E-FA7F487B1F16}"/>
                    </a:ext>
                  </a:extLst>
                </p:cNvPr>
                <p:cNvGrpSpPr/>
                <p:nvPr/>
              </p:nvGrpSpPr>
              <p:grpSpPr>
                <a:xfrm>
                  <a:off x="8312500" y="5948696"/>
                  <a:ext cx="924503" cy="295651"/>
                  <a:chOff x="9760925" y="4461093"/>
                  <a:chExt cx="924503" cy="295651"/>
                </a:xfrm>
              </p:grpSpPr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DAA78A32-59CC-C8DF-5A00-480107297216}"/>
                      </a:ext>
                    </a:extLst>
                  </p:cNvPr>
                  <p:cNvSpPr txBox="1"/>
                  <p:nvPr/>
                </p:nvSpPr>
                <p:spPr>
                  <a:xfrm>
                    <a:off x="9760925" y="4461093"/>
                    <a:ext cx="402353" cy="295651"/>
                  </a:xfrm>
                  <a:prstGeom prst="rect">
                    <a:avLst/>
                  </a:prstGeom>
                  <a:noFill/>
                </p:spPr>
                <p:txBody>
                  <a:bodyPr wrap="none" lIns="0" tIns="35998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휘두르기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pPr algn="ctr">
                      <a:spcAft>
                        <a:spcPts val="101"/>
                      </a:spcAft>
                    </a:pP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{dmg_2}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07474E2-90CE-CC02-8F5A-428C1C684DC4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3075" y="4461093"/>
                    <a:ext cx="402353" cy="295651"/>
                  </a:xfrm>
                  <a:prstGeom prst="rect">
                    <a:avLst/>
                  </a:prstGeom>
                  <a:noFill/>
                </p:spPr>
                <p:txBody>
                  <a:bodyPr wrap="none" lIns="0" tIns="35998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찌르기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pPr algn="ctr">
                      <a:spcAft>
                        <a:spcPts val="101"/>
                      </a:spcAft>
                    </a:pP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{dmg_3}</a:t>
                    </a:r>
                  </a:p>
                </p:txBody>
              </p:sp>
              <p:sp>
                <p:nvSpPr>
                  <p:cNvPr id="194" name="TextBox 193">
                    <a:extLst>
                      <a:ext uri="{FF2B5EF4-FFF2-40B4-BE49-F238E27FC236}">
                        <a16:creationId xmlns:a16="http://schemas.microsoft.com/office/drawing/2014/main" id="{76FD6B07-F241-DF47-823E-29F8648E7B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5505" y="4547302"/>
                    <a:ext cx="75342" cy="123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r>
                      <a:rPr lang="en-US" altLang="ko-KR" sz="801" b="1" dirty="0">
                        <a:solidFill>
                          <a:srgbClr val="00B05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&amp;</a:t>
                    </a:r>
                  </a:p>
                </p:txBody>
              </p:sp>
            </p:grpSp>
          </p:grpSp>
          <p:grpSp>
            <p:nvGrpSpPr>
              <p:cNvPr id="175" name="그룹 174">
                <a:extLst>
                  <a:ext uri="{FF2B5EF4-FFF2-40B4-BE49-F238E27FC236}">
                    <a16:creationId xmlns:a16="http://schemas.microsoft.com/office/drawing/2014/main" id="{C41D42D3-EBD7-185A-1564-B32006411A53}"/>
                  </a:ext>
                </a:extLst>
              </p:cNvPr>
              <p:cNvGrpSpPr/>
              <p:nvPr/>
            </p:nvGrpSpPr>
            <p:grpSpPr>
              <a:xfrm>
                <a:off x="3235660" y="927778"/>
                <a:ext cx="1080000" cy="1163925"/>
                <a:chOff x="3654356" y="1919075"/>
                <a:chExt cx="1080000" cy="1163925"/>
              </a:xfrm>
            </p:grpSpPr>
            <p:grpSp>
              <p:nvGrpSpPr>
                <p:cNvPr id="181" name="그룹 180">
                  <a:extLst>
                    <a:ext uri="{FF2B5EF4-FFF2-40B4-BE49-F238E27FC236}">
                      <a16:creationId xmlns:a16="http://schemas.microsoft.com/office/drawing/2014/main" id="{9B02774D-1450-DDDD-9544-E9E951AEC9EB}"/>
                    </a:ext>
                  </a:extLst>
                </p:cNvPr>
                <p:cNvGrpSpPr/>
                <p:nvPr/>
              </p:nvGrpSpPr>
              <p:grpSpPr>
                <a:xfrm>
                  <a:off x="3654356" y="2149365"/>
                  <a:ext cx="1080000" cy="933635"/>
                  <a:chOff x="3654356" y="2149365"/>
                  <a:chExt cx="1080000" cy="933635"/>
                </a:xfrm>
              </p:grpSpPr>
              <p:sp>
                <p:nvSpPr>
                  <p:cNvPr id="185" name="직사각형 184">
                    <a:extLst>
                      <a:ext uri="{FF2B5EF4-FFF2-40B4-BE49-F238E27FC236}">
                        <a16:creationId xmlns:a16="http://schemas.microsoft.com/office/drawing/2014/main" id="{7B2CB384-40A0-C4BA-9E72-A204722EA7DE}"/>
                      </a:ext>
                    </a:extLst>
                  </p:cNvPr>
                  <p:cNvSpPr/>
                  <p:nvPr/>
                </p:nvSpPr>
                <p:spPr>
                  <a:xfrm>
                    <a:off x="3654356" y="2149365"/>
                    <a:ext cx="1080000" cy="863999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86" name="그룹 185">
                    <a:extLst>
                      <a:ext uri="{FF2B5EF4-FFF2-40B4-BE49-F238E27FC236}">
                        <a16:creationId xmlns:a16="http://schemas.microsoft.com/office/drawing/2014/main" id="{E32DEC04-9B8C-E937-C940-EC1DDE3AA26B}"/>
                      </a:ext>
                    </a:extLst>
                  </p:cNvPr>
                  <p:cNvGrpSpPr/>
                  <p:nvPr/>
                </p:nvGrpSpPr>
                <p:grpSpPr>
                  <a:xfrm>
                    <a:off x="4034504" y="2774596"/>
                    <a:ext cx="319705" cy="308404"/>
                    <a:chOff x="3829212" y="2412758"/>
                    <a:chExt cx="683799" cy="659626"/>
                  </a:xfrm>
                </p:grpSpPr>
                <p:sp>
                  <p:nvSpPr>
                    <p:cNvPr id="187" name="사각형: 둥근 모서리 186">
                      <a:extLst>
                        <a:ext uri="{FF2B5EF4-FFF2-40B4-BE49-F238E27FC236}">
                          <a16:creationId xmlns:a16="http://schemas.microsoft.com/office/drawing/2014/main" id="{7835F200-94EF-2937-1F31-390AA0DB1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9212" y="2802350"/>
                      <a:ext cx="683799" cy="18821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88" name="타원 187">
                      <a:extLst>
                        <a:ext uri="{FF2B5EF4-FFF2-40B4-BE49-F238E27FC236}">
                          <a16:creationId xmlns:a16="http://schemas.microsoft.com/office/drawing/2014/main" id="{3246F0E9-CAB6-7162-A278-B0BCA62CEA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185" y="2720530"/>
                      <a:ext cx="351854" cy="351854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cxnSp>
                  <p:nvCxnSpPr>
                    <p:cNvPr id="189" name="직선 화살표 연결선 188">
                      <a:extLst>
                        <a:ext uri="{FF2B5EF4-FFF2-40B4-BE49-F238E27FC236}">
                          <a16:creationId xmlns:a16="http://schemas.microsoft.com/office/drawing/2014/main" id="{5EAEE915-61AA-9C82-7FF5-649BD3BF4E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1112" y="2412758"/>
                      <a:ext cx="0" cy="307772"/>
                    </a:xfrm>
                    <a:prstGeom prst="straightConnector1">
                      <a:avLst/>
                    </a:prstGeom>
                    <a:ln>
                      <a:solidFill>
                        <a:srgbClr val="FF0000"/>
                      </a:solidFill>
                      <a:tailEnd type="triangle"/>
                    </a:ln>
                    <a:effectLst>
                      <a:glow rad="38100">
                        <a:schemeClr val="bg1"/>
                      </a:glow>
                    </a:effectLst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2" name="그룹 181">
                  <a:extLst>
                    <a:ext uri="{FF2B5EF4-FFF2-40B4-BE49-F238E27FC236}">
                      <a16:creationId xmlns:a16="http://schemas.microsoft.com/office/drawing/2014/main" id="{ECBA0F8F-5CA5-6670-BD12-AD84D1E02941}"/>
                    </a:ext>
                  </a:extLst>
                </p:cNvPr>
                <p:cNvGrpSpPr/>
                <p:nvPr/>
              </p:nvGrpSpPr>
              <p:grpSpPr>
                <a:xfrm>
                  <a:off x="3659545" y="1919075"/>
                  <a:ext cx="1074809" cy="354465"/>
                  <a:chOff x="8738596" y="4534776"/>
                  <a:chExt cx="1074809" cy="354467"/>
                </a:xfrm>
              </p:grpSpPr>
              <p:sp>
                <p:nvSpPr>
                  <p:cNvPr id="183" name="원호 182">
                    <a:extLst>
                      <a:ext uri="{FF2B5EF4-FFF2-40B4-BE49-F238E27FC236}">
                        <a16:creationId xmlns:a16="http://schemas.microsoft.com/office/drawing/2014/main" id="{AB94D5EC-A04B-504E-D606-D93280C9AABB}"/>
                      </a:ext>
                    </a:extLst>
                  </p:cNvPr>
                  <p:cNvSpPr/>
                  <p:nvPr/>
                </p:nvSpPr>
                <p:spPr>
                  <a:xfrm>
                    <a:off x="8738596" y="4627110"/>
                    <a:ext cx="1074809" cy="262133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1270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4" name="TextBox 183">
                    <a:extLst>
                      <a:ext uri="{FF2B5EF4-FFF2-40B4-BE49-F238E27FC236}">
                        <a16:creationId xmlns:a16="http://schemas.microsoft.com/office/drawing/2014/main" id="{00E1A56A-CB5A-2DD4-0173-F5600103B1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0554" y="4534776"/>
                    <a:ext cx="410892" cy="18466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1200" dirty="0"/>
                      <a:t>10m</a:t>
                    </a:r>
                  </a:p>
                </p:txBody>
              </p:sp>
            </p:grpSp>
          </p:grp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54EA4AD2-3A65-3C09-4BD6-142843D62F4C}"/>
                  </a:ext>
                </a:extLst>
              </p:cNvPr>
              <p:cNvGrpSpPr/>
              <p:nvPr/>
            </p:nvGrpSpPr>
            <p:grpSpPr>
              <a:xfrm>
                <a:off x="4196226" y="1158071"/>
                <a:ext cx="525335" cy="859960"/>
                <a:chOff x="8967529" y="4775838"/>
                <a:chExt cx="525335" cy="859962"/>
              </a:xfrm>
            </p:grpSpPr>
            <p:sp>
              <p:nvSpPr>
                <p:cNvPr id="179" name="원호 178">
                  <a:extLst>
                    <a:ext uri="{FF2B5EF4-FFF2-40B4-BE49-F238E27FC236}">
                      <a16:creationId xmlns:a16="http://schemas.microsoft.com/office/drawing/2014/main" id="{97401E98-A521-5E66-0D82-515E69FC6997}"/>
                    </a:ext>
                  </a:extLst>
                </p:cNvPr>
                <p:cNvSpPr/>
                <p:nvPr/>
              </p:nvSpPr>
              <p:spPr>
                <a:xfrm rot="5400000">
                  <a:off x="8668615" y="5074752"/>
                  <a:ext cx="859962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AAEF696E-E906-78D5-83D1-4B0A1F7994DE}"/>
                    </a:ext>
                  </a:extLst>
                </p:cNvPr>
                <p:cNvSpPr txBox="1"/>
                <p:nvPr/>
              </p:nvSpPr>
              <p:spPr>
                <a:xfrm>
                  <a:off x="9018315" y="5113485"/>
                  <a:ext cx="474549" cy="1846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1200" dirty="0"/>
                    <a:t>8m</a:t>
                  </a:r>
                </a:p>
              </p:txBody>
            </p:sp>
          </p:grpSp>
          <p:sp>
            <p:nvSpPr>
              <p:cNvPr id="177" name="화살표: 오른쪽 176">
                <a:extLst>
                  <a:ext uri="{FF2B5EF4-FFF2-40B4-BE49-F238E27FC236}">
                    <a16:creationId xmlns:a16="http://schemas.microsoft.com/office/drawing/2014/main" id="{722D7B0D-0704-6F49-83ED-2ED442489BA7}"/>
                  </a:ext>
                </a:extLst>
              </p:cNvPr>
              <p:cNvSpPr/>
              <p:nvPr/>
            </p:nvSpPr>
            <p:spPr>
              <a:xfrm>
                <a:off x="2827115" y="2272728"/>
                <a:ext cx="204089" cy="141376"/>
              </a:xfrm>
              <a:prstGeom prst="rightArrow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 defTabSz="457158" latinLnBrk="0"/>
                <a:endParaRPr lang="ko-KR" altLang="en-US" sz="900" b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8" name="화살표: 오른쪽 177">
                <a:extLst>
                  <a:ext uri="{FF2B5EF4-FFF2-40B4-BE49-F238E27FC236}">
                    <a16:creationId xmlns:a16="http://schemas.microsoft.com/office/drawing/2014/main" id="{46F037F5-3AC3-D438-1B9A-A848030B08FE}"/>
                  </a:ext>
                </a:extLst>
              </p:cNvPr>
              <p:cNvSpPr/>
              <p:nvPr/>
            </p:nvSpPr>
            <p:spPr>
              <a:xfrm>
                <a:off x="4544837" y="2272728"/>
                <a:ext cx="204089" cy="141376"/>
              </a:xfrm>
              <a:prstGeom prst="rightArrow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 defTabSz="457158" latinLnBrk="0"/>
                <a:endParaRPr lang="ko-KR" altLang="en-US" sz="900" b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229173E3-2966-7058-0078-E521C5C58B3B}"/>
                </a:ext>
              </a:extLst>
            </p:cNvPr>
            <p:cNvGrpSpPr/>
            <p:nvPr/>
          </p:nvGrpSpPr>
          <p:grpSpPr>
            <a:xfrm>
              <a:off x="8224857" y="2402944"/>
              <a:ext cx="2429959" cy="301622"/>
              <a:chOff x="8224857" y="2153196"/>
              <a:chExt cx="2429959" cy="30162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BCC247B-3889-2F2B-E0B2-48A020B77D92}"/>
                  </a:ext>
                </a:extLst>
              </p:cNvPr>
              <p:cNvSpPr/>
              <p:nvPr/>
            </p:nvSpPr>
            <p:spPr>
              <a:xfrm>
                <a:off x="8224857" y="2153196"/>
                <a:ext cx="2429959" cy="30162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932D3DC5-5CD9-621D-3371-27FBD4294871}"/>
                  </a:ext>
                </a:extLst>
              </p:cNvPr>
              <p:cNvGrpSpPr/>
              <p:nvPr/>
            </p:nvGrpSpPr>
            <p:grpSpPr>
              <a:xfrm>
                <a:off x="8287067" y="2214007"/>
                <a:ext cx="2305539" cy="180000"/>
                <a:chOff x="9191580" y="6276291"/>
                <a:chExt cx="2305539" cy="180000"/>
              </a:xfrm>
            </p:grpSpPr>
            <p:grpSp>
              <p:nvGrpSpPr>
                <p:cNvPr id="158" name="그룹 157">
                  <a:extLst>
                    <a:ext uri="{FF2B5EF4-FFF2-40B4-BE49-F238E27FC236}">
                      <a16:creationId xmlns:a16="http://schemas.microsoft.com/office/drawing/2014/main" id="{BAF62D9C-DD4B-D421-FF93-5DE29732C0E2}"/>
                    </a:ext>
                  </a:extLst>
                </p:cNvPr>
                <p:cNvGrpSpPr/>
                <p:nvPr/>
              </p:nvGrpSpPr>
              <p:grpSpPr>
                <a:xfrm>
                  <a:off x="9191580" y="6276291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165" name="타원 164">
                    <a:extLst>
                      <a:ext uri="{FF2B5EF4-FFF2-40B4-BE49-F238E27FC236}">
                        <a16:creationId xmlns:a16="http://schemas.microsoft.com/office/drawing/2014/main" id="{DFCC7D88-F895-F2A8-D47A-B86647E89136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FABAA0DA-7C10-1DC7-BE78-1AC3D133C1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159" name="그룹 158">
                  <a:extLst>
                    <a:ext uri="{FF2B5EF4-FFF2-40B4-BE49-F238E27FC236}">
                      <a16:creationId xmlns:a16="http://schemas.microsoft.com/office/drawing/2014/main" id="{DBAFC84C-8225-5273-BFFC-4BB5B8920FC4}"/>
                    </a:ext>
                  </a:extLst>
                </p:cNvPr>
                <p:cNvGrpSpPr/>
                <p:nvPr/>
              </p:nvGrpSpPr>
              <p:grpSpPr>
                <a:xfrm>
                  <a:off x="9927744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163" name="타원 162">
                    <a:extLst>
                      <a:ext uri="{FF2B5EF4-FFF2-40B4-BE49-F238E27FC236}">
                        <a16:creationId xmlns:a16="http://schemas.microsoft.com/office/drawing/2014/main" id="{5EBB85DA-D980-7071-51C1-5E1651D2BCDD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A0078362-B3E5-6190-6890-72447DEC76C5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160" name="그룹 159">
                  <a:extLst>
                    <a:ext uri="{FF2B5EF4-FFF2-40B4-BE49-F238E27FC236}">
                      <a16:creationId xmlns:a16="http://schemas.microsoft.com/office/drawing/2014/main" id="{E9FD4C38-9E4F-E0E2-A840-4E52E8307B8A}"/>
                    </a:ext>
                  </a:extLst>
                </p:cNvPr>
                <p:cNvGrpSpPr/>
                <p:nvPr/>
              </p:nvGrpSpPr>
              <p:grpSpPr>
                <a:xfrm>
                  <a:off x="10769390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161" name="타원 160">
                    <a:extLst>
                      <a:ext uri="{FF2B5EF4-FFF2-40B4-BE49-F238E27FC236}">
                        <a16:creationId xmlns:a16="http://schemas.microsoft.com/office/drawing/2014/main" id="{38E72001-0C32-09A4-F536-3155D308005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FB1A8A2E-BC88-AB2A-9970-72DB0B0BF32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9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이동 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C638EE08-35C9-25B5-F37F-4FA85371D2F0}"/>
                </a:ext>
              </a:extLst>
            </p:cNvPr>
            <p:cNvSpPr txBox="1"/>
            <p:nvPr/>
          </p:nvSpPr>
          <p:spPr>
            <a:xfrm>
              <a:off x="12092111" y="2334044"/>
              <a:ext cx="487313" cy="159460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05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80EBF32-4055-38CC-286E-EB06CF2D30DD}"/>
              </a:ext>
            </a:extLst>
          </p:cNvPr>
          <p:cNvCxnSpPr>
            <a:cxnSpLocks/>
          </p:cNvCxnSpPr>
          <p:nvPr/>
        </p:nvCxnSpPr>
        <p:spPr>
          <a:xfrm flipV="1">
            <a:off x="194095" y="664883"/>
            <a:ext cx="12770394" cy="14142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2B93594-44C3-0A37-51A0-AB3F2F7AB7A9}"/>
              </a:ext>
            </a:extLst>
          </p:cNvPr>
          <p:cNvSpPr/>
          <p:nvPr/>
        </p:nvSpPr>
        <p:spPr>
          <a:xfrm>
            <a:off x="4155126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5" y="46148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5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21" y="242906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5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C95F1B-2EBD-7D0B-622B-FF47EDD26399}"/>
              </a:ext>
            </a:extLst>
          </p:cNvPr>
          <p:cNvGrpSpPr/>
          <p:nvPr/>
        </p:nvGrpSpPr>
        <p:grpSpPr>
          <a:xfrm>
            <a:off x="384003" y="931168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9D92F0A-CE17-6500-3062-ECC9890F3731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33A2BDB0-55ED-F3D1-6F26-E7BC93EE069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27FE015-814D-05B5-C7A7-1FF85AD05195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FF4F39-5E17-0180-EB71-064E0947E437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AAAA74-1F9B-A1E5-F0DD-62D000ADB1B1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A00190E-CB64-FE48-B9B1-C9FD66D1E61F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D536D56A-6DB1-5C06-8DA7-ACC8FF1E022B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4B72AD0B-CEB5-B07E-44C0-BADEC87B981C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9254149" y="616716"/>
              <a:ext cx="169469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8A30EA-D8C8-D6BE-47F6-CC19B302FB66}"/>
              </a:ext>
            </a:extLst>
          </p:cNvPr>
          <p:cNvGrpSpPr/>
          <p:nvPr/>
        </p:nvGrpSpPr>
        <p:grpSpPr>
          <a:xfrm>
            <a:off x="4155126" y="461481"/>
            <a:ext cx="3434699" cy="444038"/>
            <a:chOff x="4150670" y="446662"/>
            <a:chExt cx="343469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150670" y="446662"/>
              <a:ext cx="3434699" cy="444038"/>
              <a:chOff x="4404725" y="471641"/>
              <a:chExt cx="343469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661599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09861" y="419113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0DEF8EC9-A504-F969-3B3C-C8560AE6A0DF}"/>
              </a:ext>
            </a:extLst>
          </p:cNvPr>
          <p:cNvSpPr txBox="1"/>
          <p:nvPr/>
        </p:nvSpPr>
        <p:spPr>
          <a:xfrm>
            <a:off x="8722225" y="3774539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321CDBED-4669-F19A-DAF8-598027FA4D3C}"/>
              </a:ext>
            </a:extLst>
          </p:cNvPr>
          <p:cNvGrpSpPr/>
          <p:nvPr/>
        </p:nvGrpSpPr>
        <p:grpSpPr>
          <a:xfrm>
            <a:off x="733441" y="1241923"/>
            <a:ext cx="2356007" cy="1292740"/>
            <a:chOff x="530915" y="1257163"/>
            <a:chExt cx="2356007" cy="1292740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3CAF3343-E50B-1A90-7A1B-EA4967A3F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30915" y="1433410"/>
              <a:ext cx="2303342" cy="1116493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077D02FE-85AB-78D0-B9A3-6226CF75ADB3}"/>
                </a:ext>
              </a:extLst>
            </p:cNvPr>
            <p:cNvGrpSpPr/>
            <p:nvPr/>
          </p:nvGrpSpPr>
          <p:grpSpPr>
            <a:xfrm>
              <a:off x="911860" y="1257163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374EA27-2697-180F-0865-E6DE071DFD28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25E2F90C-79C4-F653-8F16-5C639F933B7A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552ADB2-C8AE-DD98-82F5-9320D8DF629E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0FC12BED-E079-B7E2-90C8-DD96BF7584B9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3C0E35C2-B6D3-46DD-8000-ECD417BE4496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61716A7-A47E-FBE5-8858-27E3415F483E}"/>
              </a:ext>
            </a:extLst>
          </p:cNvPr>
          <p:cNvGrpSpPr/>
          <p:nvPr/>
        </p:nvGrpSpPr>
        <p:grpSpPr>
          <a:xfrm>
            <a:off x="685664" y="2781730"/>
            <a:ext cx="2451559" cy="1613417"/>
            <a:chOff x="636664" y="2698698"/>
            <a:chExt cx="2451559" cy="1613417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8804D117-2331-8B23-181C-3B5C149F6189}"/>
                </a:ext>
              </a:extLst>
            </p:cNvPr>
            <p:cNvSpPr txBox="1"/>
            <p:nvPr/>
          </p:nvSpPr>
          <p:spPr>
            <a:xfrm>
              <a:off x="1290599" y="2698698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sp>
          <p:nvSpPr>
            <p:cNvPr id="2049" name="TextBox 4">
              <a:extLst>
                <a:ext uri="{FF2B5EF4-FFF2-40B4-BE49-F238E27FC236}">
                  <a16:creationId xmlns:a16="http://schemas.microsoft.com/office/drawing/2014/main" id="{11180E41-5E2A-4C45-1BF4-312D85A5E618}"/>
                </a:ext>
              </a:extLst>
            </p:cNvPr>
            <p:cNvSpPr txBox="1"/>
            <p:nvPr/>
          </p:nvSpPr>
          <p:spPr>
            <a:xfrm>
              <a:off x="636664" y="4189004"/>
              <a:ext cx="2451559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에너지가 모여들어 클래스 마크의 모양을 형성합니다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44CD9-F2CE-1F35-A92D-B51FE49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" y="2845434"/>
              <a:ext cx="2347192" cy="1319181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05D390E-7C93-5D27-A846-F40201C9ABB7}"/>
              </a:ext>
            </a:extLst>
          </p:cNvPr>
          <p:cNvGrpSpPr/>
          <p:nvPr/>
        </p:nvGrpSpPr>
        <p:grpSpPr>
          <a:xfrm>
            <a:off x="4362542" y="1049700"/>
            <a:ext cx="3019867" cy="1732028"/>
            <a:chOff x="4408935" y="1049700"/>
            <a:chExt cx="3019867" cy="173202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A3A2521-C77E-2159-704D-3C33C00FDCBF}"/>
                </a:ext>
              </a:extLst>
            </p:cNvPr>
            <p:cNvGrpSpPr/>
            <p:nvPr/>
          </p:nvGrpSpPr>
          <p:grpSpPr>
            <a:xfrm>
              <a:off x="4408935" y="1049700"/>
              <a:ext cx="3019867" cy="1732028"/>
              <a:chOff x="4179509" y="968487"/>
              <a:chExt cx="3333097" cy="1911679"/>
            </a:xfrm>
          </p:grpSpPr>
          <p:pic>
            <p:nvPicPr>
              <p:cNvPr id="67" name="그림 66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EE7C02B-9BA9-2B32-ECAC-30E0CF2D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67" t="72246" b="12559"/>
              <a:stretch>
                <a:fillRect/>
              </a:stretch>
            </p:blipFill>
            <p:spPr>
              <a:xfrm>
                <a:off x="4179509" y="968487"/>
                <a:ext cx="3333097" cy="1577930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93" name="그림 92" descr="코스튬, 가상의 캐릭터, 인간의 얼굴, 의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2E42038-1B70-987F-5D98-5843749ED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60" b="99680" l="1598" r="94674">
                            <a14:foregroundMark x1="36751" y1="64320" x2="36218" y2="98560"/>
                            <a14:foregroundMark x1="41678" y1="61440" x2="44075" y2="99680"/>
                            <a14:foregroundMark x1="42610" y1="70080" x2="41678" y2="99680"/>
                            <a14:foregroundMark x1="16112" y1="18080" x2="5593" y2="45760"/>
                            <a14:foregroundMark x1="21571" y1="14080" x2="1864" y2="33280"/>
                            <a14:foregroundMark x1="19441" y1="10400" x2="4128" y2="22720"/>
                            <a14:foregroundMark x1="22370" y1="16960" x2="8921" y2="63200"/>
                            <a14:foregroundMark x1="33688" y1="7520" x2="23435" y2="64160"/>
                            <a14:foregroundMark x1="31292" y1="13280" x2="41545" y2="96800"/>
                            <a14:foregroundMark x1="60719" y1="10400" x2="82557" y2="36960"/>
                            <a14:foregroundMark x1="48069" y1="16160" x2="80160" y2="41280"/>
                            <a14:foregroundMark x1="45539" y1="30720" x2="85619" y2="27840"/>
                            <a14:foregroundMark x1="37683" y1="28480" x2="90413" y2="26720"/>
                            <a14:foregroundMark x1="64048" y1="23840" x2="89747" y2="28480"/>
                            <a14:foregroundMark x1="72969" y1="18080" x2="94674" y2="34400"/>
                            <a14:foregroundMark x1="54594" y1="28640" x2="45806" y2="36160"/>
                            <a14:foregroundMark x1="51398" y1="22880" x2="43409" y2="47840"/>
                            <a14:foregroundMark x1="47403" y1="20960" x2="30493" y2="55520"/>
                            <a14:foregroundMark x1="34621" y1="20960" x2="33688" y2="80320"/>
                            <a14:foregroundMark x1="33688" y1="50880" x2="40746" y2="94080"/>
                            <a14:foregroundMark x1="36218" y1="52640" x2="46471" y2="97760"/>
                            <a14:backgroundMark x1="54594" y1="48960" x2="53795" y2="56320"/>
                            <a14:backgroundMark x1="53129" y1="44960" x2="52197" y2="46720"/>
                            <a14:backgroundMark x1="50466" y1="53760" x2="57656" y2="71840"/>
                            <a14:backgroundMark x1="49800" y1="46880" x2="61651" y2="67840"/>
                            <a14:backgroundMark x1="52197" y1="44960" x2="60719" y2="795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97" r="5498" b="6212"/>
              <a:stretch>
                <a:fillRect/>
              </a:stretch>
            </p:blipFill>
            <p:spPr>
              <a:xfrm>
                <a:off x="4322442" y="1444628"/>
                <a:ext cx="1966561" cy="14355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DF7E2C3-9761-D761-4F58-E9B8A71C9F0A}"/>
                </a:ext>
              </a:extLst>
            </p:cNvPr>
            <p:cNvGrpSpPr/>
            <p:nvPr/>
          </p:nvGrpSpPr>
          <p:grpSpPr>
            <a:xfrm>
              <a:off x="5390461" y="1525533"/>
              <a:ext cx="972354" cy="131766"/>
              <a:chOff x="5168379" y="1391590"/>
              <a:chExt cx="972354" cy="13176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5F9E128-B0F1-7E28-885D-2D7F32B59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79" y="1523356"/>
                <a:ext cx="972354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TextBox 4">
                <a:extLst>
                  <a:ext uri="{FF2B5EF4-FFF2-40B4-BE49-F238E27FC236}">
                    <a16:creationId xmlns:a16="http://schemas.microsoft.com/office/drawing/2014/main" id="{3C92E604-C80B-64DE-E403-9DB5E601521A}"/>
                  </a:ext>
                </a:extLst>
              </p:cNvPr>
              <p:cNvSpPr txBox="1"/>
              <p:nvPr/>
            </p:nvSpPr>
            <p:spPr>
              <a:xfrm>
                <a:off x="5267606" y="1391590"/>
                <a:ext cx="145115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700" dirty="0"/>
                  <a:t>1</a:t>
                </a:r>
                <a:endParaRPr lang="ko-KR" altLang="en-US" sz="700" dirty="0"/>
              </a:p>
            </p:txBody>
          </p:sp>
          <p:sp>
            <p:nvSpPr>
              <p:cNvPr id="55" name="TextBox 4">
                <a:extLst>
                  <a:ext uri="{FF2B5EF4-FFF2-40B4-BE49-F238E27FC236}">
                    <a16:creationId xmlns:a16="http://schemas.microsoft.com/office/drawing/2014/main" id="{F6E2F71E-2A41-7411-6D2F-60D0C9599CB9}"/>
                  </a:ext>
                </a:extLst>
              </p:cNvPr>
              <p:cNvSpPr txBox="1"/>
              <p:nvPr/>
            </p:nvSpPr>
            <p:spPr>
              <a:xfrm>
                <a:off x="5412721" y="1391590"/>
                <a:ext cx="351176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FAFCBC"/>
                    </a:solidFill>
                  </a:rPr>
                  <a:t>찌르기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68FD0BC-3CD8-F04D-8A3D-22DBE08B2176}"/>
                </a:ext>
              </a:extLst>
            </p:cNvPr>
            <p:cNvGrpSpPr/>
            <p:nvPr/>
          </p:nvGrpSpPr>
          <p:grpSpPr>
            <a:xfrm>
              <a:off x="5198125" y="2002538"/>
              <a:ext cx="801716" cy="129223"/>
              <a:chOff x="5705996" y="1928656"/>
              <a:chExt cx="801716" cy="12922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83AE8C6-E44E-807A-A929-457295D1BA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5996" y="1928656"/>
                <a:ext cx="801716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8484AF82-1DDD-7A00-45AF-68B212EAE633}"/>
                  </a:ext>
                </a:extLst>
              </p:cNvPr>
              <p:cNvSpPr txBox="1"/>
              <p:nvPr/>
            </p:nvSpPr>
            <p:spPr>
              <a:xfrm>
                <a:off x="5991805" y="1950157"/>
                <a:ext cx="144000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6" name="TextBox 4">
                <a:extLst>
                  <a:ext uri="{FF2B5EF4-FFF2-40B4-BE49-F238E27FC236}">
                    <a16:creationId xmlns:a16="http://schemas.microsoft.com/office/drawing/2014/main" id="{FAD6543C-D564-61A6-7E1F-123CFE12C497}"/>
                  </a:ext>
                </a:extLst>
              </p:cNvPr>
              <p:cNvSpPr txBox="1"/>
              <p:nvPr/>
            </p:nvSpPr>
            <p:spPr>
              <a:xfrm>
                <a:off x="6139405" y="1950157"/>
                <a:ext cx="343947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dirty="0">
                    <a:solidFill>
                      <a:srgbClr val="FAFCBC"/>
                    </a:solidFill>
                  </a:rPr>
                  <a:t>당기기</a:t>
                </a:r>
              </a:p>
            </p:txBody>
          </p:sp>
        </p:grpSp>
        <p:sp>
          <p:nvSpPr>
            <p:cNvPr id="58" name="TextBox 4">
              <a:extLst>
                <a:ext uri="{FF2B5EF4-FFF2-40B4-BE49-F238E27FC236}">
                  <a16:creationId xmlns:a16="http://schemas.microsoft.com/office/drawing/2014/main" id="{68AF9ED8-C91F-7C1B-F617-EC6AE8DB10C0}"/>
                </a:ext>
              </a:extLst>
            </p:cNvPr>
            <p:cNvSpPr txBox="1"/>
            <p:nvPr/>
          </p:nvSpPr>
          <p:spPr>
            <a:xfrm>
              <a:off x="5575429" y="2510578"/>
              <a:ext cx="1814599" cy="24622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 형상의 붉은빛 에너지가 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찌르는 동작에 맞춰 전방으로 흐릅니다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62F1B958-987E-30E8-A591-E8FA7C050CD5}"/>
              </a:ext>
            </a:extLst>
          </p:cNvPr>
          <p:cNvGrpSpPr/>
          <p:nvPr/>
        </p:nvGrpSpPr>
        <p:grpSpPr>
          <a:xfrm>
            <a:off x="4393384" y="3152139"/>
            <a:ext cx="2958183" cy="1226521"/>
            <a:chOff x="4649912" y="4013331"/>
            <a:chExt cx="2958183" cy="1226521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521C7B0-9BF3-0DB1-B5CE-A536835012B2}"/>
                </a:ext>
              </a:extLst>
            </p:cNvPr>
            <p:cNvGrpSpPr/>
            <p:nvPr/>
          </p:nvGrpSpPr>
          <p:grpSpPr>
            <a:xfrm>
              <a:off x="4687076" y="4013331"/>
              <a:ext cx="2921019" cy="1226521"/>
              <a:chOff x="4880238" y="3269658"/>
              <a:chExt cx="2921019" cy="1226521"/>
            </a:xfrm>
          </p:grpSpPr>
          <p:pic>
            <p:nvPicPr>
              <p:cNvPr id="79" name="그림 78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946CA34-1DA0-ABDF-FEA4-511BE14F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99" t="16457" r="2809" b="74059"/>
              <a:stretch>
                <a:fillRect/>
              </a:stretch>
            </p:blipFill>
            <p:spPr>
              <a:xfrm rot="10800000">
                <a:off x="5565589" y="3269658"/>
                <a:ext cx="1712123" cy="1226521"/>
              </a:xfrm>
              <a:prstGeom prst="rect">
                <a:avLst/>
              </a:prstGeom>
              <a:effectLst>
                <a:softEdge rad="444500"/>
              </a:effectLst>
            </p:spPr>
          </p:pic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EEA0CC8A-272D-41AF-E5A1-2212B5A339AE}"/>
                  </a:ext>
                </a:extLst>
              </p:cNvPr>
              <p:cNvGrpSpPr/>
              <p:nvPr/>
            </p:nvGrpSpPr>
            <p:grpSpPr>
              <a:xfrm>
                <a:off x="4880238" y="3376510"/>
                <a:ext cx="2921019" cy="984297"/>
                <a:chOff x="4635489" y="4184129"/>
                <a:chExt cx="2921019" cy="984297"/>
              </a:xfrm>
            </p:grpSpPr>
            <p:pic>
              <p:nvPicPr>
                <p:cNvPr id="86" name="그림 85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96B657A-BFD6-C8E1-D24D-78E000DF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3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 flipV="1">
                  <a:off x="4635491" y="4504258"/>
                  <a:ext cx="2921017" cy="309391"/>
                </a:xfrm>
                <a:prstGeom prst="rect">
                  <a:avLst/>
                </a:prstGeom>
                <a:effectLst>
                  <a:softEdge rad="114300"/>
                </a:effectLst>
              </p:spPr>
            </p:pic>
            <p:pic>
              <p:nvPicPr>
                <p:cNvPr id="90" name="그림 89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1336498-84EB-5405-650B-E6668B57A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>
                  <a:off x="4728878" y="4629718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9" name="그림 88" descr="무기, 공구, 밤이(가) 표시된 사진&#10;&#10;자동 생성된 설명">
                  <a:extLst>
                    <a:ext uri="{FF2B5EF4-FFF2-40B4-BE49-F238E27FC236}">
                      <a16:creationId xmlns:a16="http://schemas.microsoft.com/office/drawing/2014/main" id="{4F43FBD2-F94B-D9F0-0DD0-22B56698A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4" t="41451" r="36345" b="39852"/>
                <a:stretch>
                  <a:fillRect/>
                </a:stretch>
              </p:blipFill>
              <p:spPr>
                <a:xfrm rot="10800000" flipV="1">
                  <a:off x="4635489" y="4574458"/>
                  <a:ext cx="1059983" cy="218984"/>
                </a:xfrm>
                <a:prstGeom prst="rect">
                  <a:avLst/>
                </a:prstGeom>
              </p:spPr>
            </p:pic>
            <p:pic>
              <p:nvPicPr>
                <p:cNvPr id="82" name="그림 81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B0C2EF4-5656-D823-3D86-E263FF3DA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1718326" flipV="1">
                  <a:off x="5320841" y="4898289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8" name="그림 87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D43B078-62AB-2A7A-3F09-2E76972CD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9881674">
                  <a:off x="5320841" y="4365932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9390BB4A-21E3-9774-8CE5-05BA6306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8165" y="4670651"/>
                  <a:ext cx="1119320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74A812E2-5519-2511-0452-4BED94B9FC07}"/>
                    </a:ext>
                  </a:extLst>
                </p:cNvPr>
                <p:cNvCxnSpPr>
                  <a:cxnSpLocks/>
                  <a:stCxn id="88" idx="1"/>
                </p:cNvCxnSpPr>
                <p:nvPr/>
              </p:nvCxnSpPr>
              <p:spPr>
                <a:xfrm flipH="1">
                  <a:off x="6490504" y="4184129"/>
                  <a:ext cx="512098" cy="141868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46459926-50E1-705A-3565-6C68D530CF51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 flipV="1">
                  <a:off x="6490504" y="5021981"/>
                  <a:ext cx="512098" cy="146445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AA0C4649-4EA7-1A6C-ED8C-ACF06FEFAF23}"/>
                </a:ext>
              </a:extLst>
            </p:cNvPr>
            <p:cNvSpPr txBox="1"/>
            <p:nvPr/>
          </p:nvSpPr>
          <p:spPr>
            <a:xfrm>
              <a:off x="5371363" y="5104480"/>
              <a:ext cx="1469954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창 쪽으로 에너지가 모여듭니다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/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C3E9593B-B52D-3980-A2BE-582DBDE974D6}"/>
                </a:ext>
              </a:extLst>
            </p:cNvPr>
            <p:cNvSpPr txBox="1"/>
            <p:nvPr/>
          </p:nvSpPr>
          <p:spPr>
            <a:xfrm>
              <a:off x="4649912" y="4057095"/>
              <a:ext cx="1226298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800" dirty="0"/>
                <a:t>[</a:t>
              </a:r>
              <a:r>
                <a:rPr lang="ko-KR" altLang="en-US" sz="800" dirty="0"/>
                <a:t>창을 당길 때의 이펙트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예시</a:t>
              </a:r>
              <a:r>
                <a:rPr lang="en-US" altLang="ko-KR" sz="800" dirty="0"/>
                <a:t>]</a:t>
              </a:r>
            </a:p>
          </p:txBody>
        </p:sp>
      </p:grp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3272FB-E9D1-7438-A487-52ACCE4BE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 flipH="1">
            <a:off x="8635744" y="1037274"/>
            <a:ext cx="3031911" cy="1416694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F370D77A-D31B-CFAF-EAE6-841EDB98E930}"/>
              </a:ext>
            </a:extLst>
          </p:cNvPr>
          <p:cNvSpPr txBox="1"/>
          <p:nvPr/>
        </p:nvSpPr>
        <p:spPr>
          <a:xfrm>
            <a:off x="10627151" y="2947865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53AD7B-AAF6-F77A-E2C5-7ADF07A05DB7}"/>
              </a:ext>
            </a:extLst>
          </p:cNvPr>
          <p:cNvGrpSpPr/>
          <p:nvPr/>
        </p:nvGrpSpPr>
        <p:grpSpPr>
          <a:xfrm>
            <a:off x="192088" y="5443457"/>
            <a:ext cx="7320518" cy="396883"/>
            <a:chOff x="192088" y="5443455"/>
            <a:chExt cx="7320518" cy="396883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5647581E-7F14-0A86-F7DF-C64B1AE1E542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7" name="TextBox 65">
                <a:extLst>
                  <a:ext uri="{FF2B5EF4-FFF2-40B4-BE49-F238E27FC236}">
                    <a16:creationId xmlns:a16="http://schemas.microsoft.com/office/drawing/2014/main" id="{8D9EEB3E-E368-6FFB-4A5F-4C11DA57165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70872A3-DB3B-F3E2-EF42-AF22B7C5861C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3" name="이등변 삼각형 22">
                  <a:extLst>
                    <a:ext uri="{FF2B5EF4-FFF2-40B4-BE49-F238E27FC236}">
                      <a16:creationId xmlns:a16="http://schemas.microsoft.com/office/drawing/2014/main" id="{6B307E3B-F128-9BD9-FB57-007A7B6CA1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C5FFD094-DB11-76E5-91C3-FBC39ED8C65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B8904109-38B1-145F-390E-48FEB8898EEC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279060D-CC6A-89D8-4831-01FC4C54884B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DAA088DA-523B-9DA3-0A7C-B6C1BC0B380D}"/>
              </a:ext>
            </a:extLst>
          </p:cNvPr>
          <p:cNvSpPr/>
          <p:nvPr/>
        </p:nvSpPr>
        <p:spPr>
          <a:xfrm>
            <a:off x="12062169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BAAC31-915B-7A0D-DBAF-196231CD7A9D}"/>
              </a:ext>
            </a:extLst>
          </p:cNvPr>
          <p:cNvCxnSpPr>
            <a:cxnSpLocks/>
          </p:cNvCxnSpPr>
          <p:nvPr/>
        </p:nvCxnSpPr>
        <p:spPr>
          <a:xfrm flipV="1">
            <a:off x="0" y="667785"/>
            <a:ext cx="10149840" cy="11240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EF875F-CD9F-FF86-9FAC-F693A74A5436}"/>
              </a:ext>
            </a:extLst>
          </p:cNvPr>
          <p:cNvSpPr/>
          <p:nvPr/>
        </p:nvSpPr>
        <p:spPr>
          <a:xfrm>
            <a:off x="4736200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474716-3066-D919-CD74-E7B6C25FD31B}"/>
              </a:ext>
            </a:extLst>
          </p:cNvPr>
          <p:cNvSpPr/>
          <p:nvPr/>
        </p:nvSpPr>
        <p:spPr>
          <a:xfrm>
            <a:off x="775986" y="471643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DBFE863F-EFA3-5311-56CE-D09A6D40B8B9}"/>
              </a:ext>
            </a:extLst>
          </p:cNvPr>
          <p:cNvSpPr/>
          <p:nvPr/>
        </p:nvSpPr>
        <p:spPr>
          <a:xfrm>
            <a:off x="4343612" y="2439224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FEA3B17-98B1-E13D-24A9-56B1D2AC8843}"/>
              </a:ext>
            </a:extLst>
          </p:cNvPr>
          <p:cNvGrpSpPr/>
          <p:nvPr/>
        </p:nvGrpSpPr>
        <p:grpSpPr>
          <a:xfrm>
            <a:off x="775986" y="471641"/>
            <a:ext cx="3434699" cy="444038"/>
            <a:chOff x="196096" y="471641"/>
            <a:chExt cx="3434699" cy="44403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AB5AAC-0142-1C49-7A1A-17CE6F7113BD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5F625203-8875-D872-5D71-B2B86E0BBE92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" name="TextBox 70">
                <a:extLst>
                  <a:ext uri="{FF2B5EF4-FFF2-40B4-BE49-F238E27FC236}">
                    <a16:creationId xmlns:a16="http://schemas.microsoft.com/office/drawing/2014/main" id="{E7682917-920D-DBD5-7934-84F531BC4AE5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8" name="TextBox 65">
              <a:extLst>
                <a:ext uri="{FF2B5EF4-FFF2-40B4-BE49-F238E27FC236}">
                  <a16:creationId xmlns:a16="http://schemas.microsoft.com/office/drawing/2014/main" id="{EF54851A-1F0C-78BB-7AA2-7E7A27239666}"/>
                </a:ext>
              </a:extLst>
            </p:cNvPr>
            <p:cNvSpPr txBox="1"/>
            <p:nvPr/>
          </p:nvSpPr>
          <p:spPr>
            <a:xfrm>
              <a:off x="674965" y="616716"/>
              <a:ext cx="2476960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오른손으로 쥐고 빠르게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B6229B-08F0-9C3C-1F5E-304A7269E8EC}"/>
              </a:ext>
            </a:extLst>
          </p:cNvPr>
          <p:cNvGrpSpPr/>
          <p:nvPr/>
        </p:nvGrpSpPr>
        <p:grpSpPr>
          <a:xfrm>
            <a:off x="4737017" y="471641"/>
            <a:ext cx="3627669" cy="444038"/>
            <a:chOff x="4150670" y="446662"/>
            <a:chExt cx="3627669" cy="44403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963AE2C-A5F3-5D0A-402B-AC0DEA34618A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0242EE2-E6A7-2E7B-350D-03896E0D9AA0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TextBox 70">
                <a:extLst>
                  <a:ext uri="{FF2B5EF4-FFF2-40B4-BE49-F238E27FC236}">
                    <a16:creationId xmlns:a16="http://schemas.microsoft.com/office/drawing/2014/main" id="{5BFFDF67-8630-09E2-7833-B08FBF1AEAF9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" name="TextBox 65">
              <a:extLst>
                <a:ext uri="{FF2B5EF4-FFF2-40B4-BE49-F238E27FC236}">
                  <a16:creationId xmlns:a16="http://schemas.microsoft.com/office/drawing/2014/main" id="{BB1962DB-0C3D-3FD2-7B6B-FCA4B07A4171}"/>
                </a:ext>
              </a:extLst>
            </p:cNvPr>
            <p:cNvSpPr txBox="1"/>
            <p:nvPr/>
          </p:nvSpPr>
          <p:spPr>
            <a:xfrm>
              <a:off x="4716406" y="591737"/>
              <a:ext cx="2496196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전진하며 창을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6C973D2-A5D8-1710-F507-EBE7602042E1}"/>
              </a:ext>
            </a:extLst>
          </p:cNvPr>
          <p:cNvSpPr/>
          <p:nvPr/>
        </p:nvSpPr>
        <p:spPr>
          <a:xfrm>
            <a:off x="-103632" y="2439224"/>
            <a:ext cx="74669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54" name="Picture 4">
            <a:extLst>
              <a:ext uri="{FF2B5EF4-FFF2-40B4-BE49-F238E27FC236}">
                <a16:creationId xmlns:a16="http://schemas.microsoft.com/office/drawing/2014/main" id="{19E8360B-3738-AD7C-06A4-706137E3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86301" r="27457" b="1835"/>
          <a:stretch/>
        </p:blipFill>
        <p:spPr bwMode="auto">
          <a:xfrm>
            <a:off x="2005975" y="3198831"/>
            <a:ext cx="1863068" cy="87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C825C5FC-4138-3992-0E94-0FCB4E3B79CD}"/>
              </a:ext>
            </a:extLst>
          </p:cNvPr>
          <p:cNvGrpSpPr/>
          <p:nvPr/>
        </p:nvGrpSpPr>
        <p:grpSpPr>
          <a:xfrm>
            <a:off x="1254853" y="1122037"/>
            <a:ext cx="2434178" cy="1528388"/>
            <a:chOff x="1344859" y="1184332"/>
            <a:chExt cx="1445089" cy="907352"/>
          </a:xfrm>
        </p:grpSpPr>
        <p:pic>
          <p:nvPicPr>
            <p:cNvPr id="1056" name="그림 1055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495FD50-5E8E-6D5A-F470-B66005331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1344859" y="1184332"/>
              <a:ext cx="1445089" cy="907352"/>
            </a:xfrm>
            <a:prstGeom prst="rect">
              <a:avLst/>
            </a:prstGeom>
          </p:spPr>
        </p:pic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F2596A16-A2C9-FB79-B863-4B910AD02731}"/>
                </a:ext>
              </a:extLst>
            </p:cNvPr>
            <p:cNvCxnSpPr>
              <a:cxnSpLocks/>
            </p:cNvCxnSpPr>
            <p:nvPr/>
          </p:nvCxnSpPr>
          <p:spPr>
            <a:xfrm>
              <a:off x="1926314" y="1477111"/>
              <a:ext cx="417481" cy="123151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964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3802B-7771-0092-12E3-495A17824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1DD362-0F14-82A8-DD7A-1C4943645559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938D6CE-71EF-36CF-110E-450C4783062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7C800B1-5201-A1D4-5968-497ABEC8A2B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ED2FF27E-4049-FF90-1CEB-3D8D63892E0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61E5503-1B39-0D31-4638-D4794B25002A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8A28A3-338F-E67F-4DAB-08183DCA3231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64C07E-E612-A37F-7449-0E4592B7923C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DD8BB-874C-B693-B5AE-3482129D1E2E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C3156A5B-0BCF-4791-2E09-01AD01D0A014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A5C2DF0-F0CF-29C6-EC16-381E066E115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A6A1DF3F-A240-51A0-29B4-78BE0B8959B1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DC62194-DE3B-A79E-394A-49F3952700D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615C21D9-61DE-FF00-B313-537831C29380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DB2A555-7EEF-34D3-ED0A-22F2137B48C4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B6037E6-0DA5-784F-93CF-0E74290E15C2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5F74BF47-E8C3-7894-7C18-EBA97417895B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4BD83332-0A88-3FF1-9A46-1A5195C281FC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CEA7DE40-CA25-12BC-6C7F-78EF3BEC3800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E7C5D2DE-BB8B-EC08-4AFC-9DD429ECD7BD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A11289A6-9FC5-85DD-526F-3E2F70564665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9D1B3DAD-D302-DB54-6B1D-B2AE5C05C2B8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12E797B4-1E98-0987-4693-30210180B237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1308E84-8121-7565-B426-0F3BFF7ED4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F11BAFB8-4BD3-2016-BBF8-1FCDA9889048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5B4BF684-152C-D864-3DCC-CE39584C52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D07312D-BDD7-64F5-90FD-75BABE4DD8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1915A5B2-3BB2-7388-8414-1DD5AD2A9E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ED2A7A8-B392-B9AC-1A10-DB87473B5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AECAEEA1-175B-63D3-90EC-FCE29F92F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40D72E1B-4C0B-6B82-158F-B61640BC3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6857792A-E220-6947-691B-9D595D446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0C8B0EF-9C55-B5A5-CDF0-B5B6AC8EE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24B9683A-0E1C-8A26-2465-63BA5F073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1230477-54F9-AA9A-40AA-65259AB3CEDA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19A14A3-83CE-9A16-784C-C66A336BD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F86C800D-7811-E21C-C54E-3966EAE52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E641B28A-D3A2-630C-FED1-2E458E8BD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6905EA2-8B40-EF45-5029-635EAC4D7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6AD37CD0-7902-5849-E779-28C7784F5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2808EEA9-FEA5-95AB-4DE7-0B5F8FF44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519D8372-6A10-2E1D-4FF0-B1492CFE6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67AC9E74-7D5C-B088-8D9D-5FD7226093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1715523-43D9-883C-10C3-7C9E0094E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4073DE3-0447-C94F-CFB0-434E0D922A84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70CA6634-3069-8C40-C40B-E2A212A8C4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457E5FB-6D37-78FF-FF1E-62E0FC199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BFA539FD-C8AA-2358-D2AC-CF0689D50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DB356B9-C2B6-A8A9-CF46-033B457B9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D4632DE-FAA2-7F95-0594-7E7BBEB8C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641B17D9-340E-BBC1-4176-D41690C65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5C56F8F7-1749-7717-3115-D2F32AB68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F5598175-BF6F-A21B-9F53-5C2F6DD353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833411C6-5548-34D9-A535-9A9059220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8A128577-52F8-2E3E-C832-0554A90DE668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CBA114AA-4A82-B2C0-AFAB-F09F0F4A3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E3754CB7-8007-E043-AC8E-82D46C161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0D734308-D94F-CF85-1DC7-54452447B9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9F999591-3A5A-A46C-1B1C-2E8D7B461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659B924-22F0-7F2E-3346-237ED74D4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0CA7FCC2-F160-70E5-1FE3-F8303221F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A51FB46-CF19-0D41-E63B-C23DA6964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7CFB2C7D-10C4-BAE1-6115-A7F352BD17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ABABC6D-EF9C-C2F3-06C4-B0394C30C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64F88613-AC4E-FD36-4808-6340E245B7BB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5202514-A5B5-E925-1A70-AD7099A53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CE7958E9-2639-3386-2EB4-DC1164DF69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DFEE3CF5-BFDE-9005-8693-4FCE2990EA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9ADD7949-B5EC-4AB3-987F-DE5A6BB68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221A5D45-F723-D0A1-92AF-B697388A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EDCD865F-1318-F5A0-2FC8-A252C6C53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0088B864-98AC-7CD3-AA87-C033FCE13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D5251F2-17C8-ECE7-4EF1-F073143544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A7ADA8FA-26A9-606A-EAD5-674F0EBAA0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8EC4F99-E28F-907C-83D3-32A43DA728DF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90A51C23-AF8E-3F39-838B-81CE37356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E09F0137-1591-2EE4-5D8E-0BE3C200BB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FF3B3306-1289-09DC-B0A3-196EB4ACDF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E00EAF34-2651-079D-B844-DFD087FDA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728EAB67-D377-C960-F8DE-5101D4B684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CDDF5CE5-ED8B-7224-B6D0-88234B6738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AE6C98C7-DB56-15F1-88EC-0B65BC6DE0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A657BBE8-87A5-3782-951A-9A9F8F0003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AFA4B782-E822-E978-3A87-ACF202990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8A03FA1E-61F9-9DF0-25A7-B71CB207283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AF0EBABE-5A71-F113-DA3A-BE1DD4ED6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05138180-9476-4672-1ADA-9A95DC875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14F9B5-BEAE-B3F1-7E81-E3557F254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0444295E-87C2-EA25-0D98-5FF7797AC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5B089D55-B296-45FE-508C-E0D52C8B6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BD9314EA-3CA4-08EA-96D7-AD1CFCB6A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5CCF81E9-3F1D-FF6D-C204-4DDE9C3AA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FD1C068B-540F-E817-FE9F-EA44166FB7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17B39B4B-00C0-2C8E-EB33-4A280E6C8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BCD778A6-9BB7-F913-664B-BCAB7FE8A430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32E74C39-EFBD-EF70-D75D-B0D8077FD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30D6DFA3-AD5B-F6E9-5EBD-D62CA4C0A5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D8317D4A-6797-0F62-6422-48DA0243B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A8DFD307-C2F6-2FDE-006E-FFB028E61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8FEA3ACE-1B20-00BF-BBAA-D2EC6AC1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31560A3-2544-6352-872A-4A8574CAE6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4E9DFF43-15A7-6EA1-9961-E616662727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EBD4BC7A-ED3D-74FF-BCC8-A03FCE30C7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ABDB58BA-7E6E-4580-9E71-2E2CABC45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5D525DC-E244-A584-0185-99540DEE9003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CF84C81D-9449-0D85-5E32-F3C5D9F58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4C5A04AD-DF19-59BF-E709-96044D759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78B67D9C-ECE8-F4A0-1547-6C6861C12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EA277E5A-AD37-394F-25EB-762C503D9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0F53B76-6CA1-CF22-4307-CF6CB7C26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16F4B04-1F7D-CAB0-FF52-F8C089AA6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CC2223E4-E7E8-94B2-FBFC-272DE7EA8E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4A1FEFF-2B9D-0BF7-9C01-966E6DF87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42F044A-7FDB-306B-E44F-13747BE60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5ED43CEE-823E-FEE9-ED8D-47DA25C14D36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29A9E44E-6019-DA11-BC4F-552BEDC06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7C7D7A6-8C7F-7F2C-8C89-835C86ABD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A0F9E870-8706-7061-FE2A-6CBAAA43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2D46F4AD-EEAC-51FD-5A88-ACE75D21F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0EEA88B5-96B5-FA49-ACD0-B4375EEE19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E1E64EF-2517-CB3B-6BC1-478E15D06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A575064C-C1A2-CD10-8706-8D2FAFABC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A04B237A-CF9B-B7E2-A29D-A5E6137612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223C67B7-F91F-3582-3444-D7DBD215B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78A5BF96-176C-3D05-933A-31E483A3CB3C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A39AA5B6-3966-6C1D-C26C-311C3CE795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AB3D95BC-B94D-319A-1DF6-897DF02F6A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5E05B529-BF92-E7C5-7086-F9206DE21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B2CFA19F-57C1-1DF1-99A9-8C9C71002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6A59B40F-FC09-467C-3B96-61F5F3FD10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F01545C8-D7DA-A814-C251-8A28C0BD2B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408E9D14-AD91-408C-F3CA-15A47BB4F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0415FA5F-40AD-E2CD-3577-23B7BD3C2E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E0DEC6C5-461E-6E90-E7E6-61A88FFF49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272E03B4-B0F9-7254-90D4-4AC758E260C7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A2374B7E-FEFB-A062-7852-5D563D7886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85EFACCC-32B1-43B1-D983-47031A842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4CA81D5F-5E72-05D2-2BEC-F4426FCAB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57A1DEFA-FEF9-A4F7-F1B5-8D2E47B45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6CF04DE5-B0D7-F3E1-95FA-C5B4F1051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8FF9E0B9-349C-5D73-E343-1ECBC0489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70AD1366-9E38-47D1-60F7-472EBE273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9F53648E-44FB-A004-7FD8-F7C7F1DAE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82EE9AE2-960A-2757-E569-A11F47913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8A698468-21A9-6BC8-2237-E69279FF0C66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B5DF12E5-79C7-BF8B-D0AF-452B6C9B0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5E7DF722-4F32-60CE-1D5B-969AE65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9BC594BF-F017-A997-9232-3EE2BBAB8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FD2BC0BC-6171-BB46-744D-C08764450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32A670FE-2180-1EAC-9BDD-ACF32FCF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B3394DC4-F0D6-3940-5736-F68EE976F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497A7765-A00E-7F9F-3511-A1D7EBAA6F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1E77DB90-3952-BA5C-560D-72081F738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9AD10858-C896-0631-A37F-3368678EA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6B9E8075-E72A-F2DE-20C2-7D8BFB52B776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FEA11A61-9B4D-7EC4-F501-B560EC444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E226A2B9-AB4C-3FCF-9967-9E32CF5D1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EF1B4FB5-A99A-C1D1-B4BB-2D9B9020D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5426A39E-4943-5694-023F-164F94D304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685D7269-3057-4D18-C362-A4FFDA30A2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7E7B3C72-B463-FA97-6AEA-56BF83B64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7D231A8-49D8-B855-A947-0E41DB9AB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D0F63D0B-976F-02E9-585C-E6225B65C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F480B910-F9FB-DD45-046A-28B5994E1E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A57A2294-32DE-C2A3-2AA8-BA4D9AFCB7E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2419FC-C67D-8627-A205-DCB4C6C8A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EA72614B-4A57-5299-E318-5E670657E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88542A8A-FA97-3C4E-4123-246781022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6733ECA-3B49-C2C2-C5BE-C395407F3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C16F68BA-D02E-6F6F-DD4C-87C6DEA30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3E02CBDC-15FD-B898-C4B5-88892C448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17541C05-0CFD-7A8A-2B9F-11F8056DE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667BAA8C-1711-CF88-B0BA-275580EAB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15817DBC-CB10-1EE7-11BE-93F59523B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1204082B-640D-380D-C613-66C6B992C792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A68AE34-47BF-97E4-6096-58B32B55F1F5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65295D6-095B-7E96-9A2D-B50D255455CD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04C1177-EE93-842B-7EEF-02107C3302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9922A8D0-C7F8-1E55-D422-53E964B1D1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CE012C7-9EFE-C7CE-E81D-1AC208250E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9D5375E3-C528-B030-4C76-433EA5230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3EB5D585-9ED2-1066-0AFF-CF23F1097B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2A563430-4709-3CB8-68C3-9A2219CAA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4B79DD48-89D1-E88B-AF98-C27A9D8A93AB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62C2079-3CB4-C332-FFB8-7CDD49756ECE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1F2BDAC-15CC-1ED7-6A05-DD570547025F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8BCB2D0-D5D0-1A50-3BDD-054E5EC4B025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1F5FBC3-1DED-13C5-E50B-39F26DB3B1E1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ACD2E6B-09F0-DAAB-DABE-B0C7B8AEDF84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81BA5907-88BF-C3E4-BCEB-058B8A8FF140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19B426B7-2D05-70E6-A194-58121DD766C9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C8B4FA8-57A8-31EF-5F44-12CA6DBF67A4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659E2F-6062-A3E3-BA1D-CC1ED8292CE8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6A3D3ABD-AD2F-27E1-850C-4101F2747F76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E64764BA-6A65-FEE9-8FE7-8BC10F487FCE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A9690966-B747-A7F0-0B2D-B836B1C9363E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34CE0793-C82F-7041-C830-4EDFD45A1139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B9D99D5-262C-DA68-CB76-460EFB4FF59B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9DA506F-FD5C-F4CD-BAEF-1D7C272124B9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1F00D437-DDF7-C785-D90C-F5F31FB0F7C3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7D63422F-CDEF-65F1-54CF-47CD7858A65D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0C6AC54-AEF5-C3D9-E9E4-D5A95C6137D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CE336147-BDF5-A398-4BA7-A7CA2ACE6612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AB8716-D023-79CD-8FC1-93BCE13A59A4}"/>
              </a:ext>
            </a:extLst>
          </p:cNvPr>
          <p:cNvGrpSpPr/>
          <p:nvPr/>
        </p:nvGrpSpPr>
        <p:grpSpPr>
          <a:xfrm>
            <a:off x="192088" y="1544629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66F8A905-6465-3B3A-C6AE-C9F91BB1CED2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5FC9C645-DB1F-F9BA-46BF-52FCA45E3730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D845DEB-0D20-BCE8-AF4C-37A21081C76A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C4E49701-83E7-173E-BF4B-31A9D94889B3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1F90B7E8-E844-3353-C753-421C22E8E31E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16B1FF-2ACB-021E-2EB7-C937FB49938D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58DED3B-CE65-B073-E34F-BFD51C7C3D18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C51F42D8-DCF8-A0E2-6C3C-C203877DDC52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68DF6DF-E29E-3A91-F2F8-5E9A96EC56A5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D655295F-897E-DFFF-F6CA-2D98F2B78A09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74B9B5B-E9C6-D6BE-0605-8BA55BF04CBF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1DC67605-9587-E4BF-609B-65254B54060E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2DD30802-994C-6577-A390-27D55F84F4D7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154CA350-9AB2-B91F-8B22-ABE3CEE9ACB9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FD6751E-5760-29C4-B288-5AC868C203A5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FCE96ABF-F6F7-1991-0B27-D5173F9EC222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A8442C5-C91C-2FA5-2171-DA9BD399F110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CE12B7E-93C9-97EA-64AD-C97C1C81F8DE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5D881D74-46A1-AF9E-61F3-29FDAE788D25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C823DA9C-6D75-A7C1-D7CD-2269468F171D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1FFA8D57-A468-AFD2-43D6-2A92381B1811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FA4051DA-F7F1-0A4A-C70C-C5ADB2FC033A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C23B945-FB3C-1F10-430A-913ED5D5F765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9609815D-0150-44E9-0CBC-61392769BA96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9C49044A-97D3-987A-14B7-697C13E4521D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79ABB537-2904-5F8F-6E7D-5A874A65CE57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66D86636-6244-0BE9-0588-62662E593BCE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BAC10D4F-A25D-643D-80BE-B8742B1835E7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61FE5A18-0BEB-AF6C-4814-789C89881948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7D080C4D-EF48-D331-0956-CF945399E262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66A45324-1308-D0CD-3BCC-E90D9FFF8AD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57635509-B327-44A5-1A6F-129DE93B3D62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06C9F961-4933-F428-7AEE-4FB072EDCC1B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BC19DD91-E8E7-C7F4-49E9-FC0DA83191A9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66B592B0-9E61-5536-1A78-8EBDC3976CB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0ED0362B-A1D8-337B-420B-66B9D03A3EF4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35F7B133-CD04-94DE-5E9D-0F10744F7502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342469F3-04E4-7732-DBC2-B5E23FA4D5CA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8257F998-F302-D1C5-365E-685861584B05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7B6B06C-D7AA-5DE4-2B35-3B1664D1491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68B24012-2FC6-4B26-498E-1DC70203E103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47E7754D-8778-45B1-4AC5-2E9183E678E5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51E0660C-4CD7-BB77-1198-525F7AEEC2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88FD13DA-251F-C7EB-7C63-8711D5776026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2C143C3-34AD-7D78-D60B-2A3C07C19299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6300A6E-B077-51D6-711A-602A6EB14E4D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FE4DAC21-22A8-A5B1-3E83-BBD6186E8463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2BAADE4F-599D-C7A1-2B0D-FC8D40E1E6FF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E479B766-A7A7-7EF1-9BCE-C9439BC825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1794E201-C6B9-DF75-5156-1AFF96C8ABB4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82E103D-F04E-11B4-5E40-F1450E6CD6B3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9AF885FB-F9BB-4DC7-F057-97FD8CF754AB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64BB7E8-4D27-5B83-932B-E19ECDCBEF36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FAD7768-3E06-DC0E-7011-53F16F33D4F4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737E5DB0-D2ED-8E91-161C-B4C76E613FF6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96936961-1BB1-3C38-4042-B7A97D724911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582833DB-511C-471F-7B7D-F3EE89DD21F2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E72375D-F226-6DFB-3231-C7179F24255D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A98EED-9D23-C690-6302-9B17F9F81DFC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F8DD1FF8-575D-9EAB-9832-B76CCE092827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6170D7E9-FC92-4F45-6BB9-C433872575E1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B454755-337B-040F-5B3C-860BE56D97EF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AED44292-118C-1F12-A7C6-5B6DDDC023DF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266B2A15-575B-22C6-6359-8D6CF1DCE3FC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52AE9381-CECA-AF21-6D45-AE0E676F271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49ECC982-929B-3DDA-707A-B8AE189411E6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360FB03B-8486-54E8-6E1E-F3A2C6F92194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BC323B0E-698F-F98C-D770-901592A21D9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8F220B70-F907-C91D-7C2A-97377EC49CAD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B7CC0C2A-8F90-2F5E-D6FE-278797F5292B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46A68CB6-B513-6ED4-95EB-714A884C0969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E6F33B9E-D0A4-9994-270F-1445EC5FC73F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1910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2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91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10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CCEEDDF8-A806-DF3E-6877-ACBBB4C591F4}"/>
              </a:ext>
            </a:extLst>
          </p:cNvPr>
          <p:cNvSpPr/>
          <p:nvPr/>
        </p:nvSpPr>
        <p:spPr>
          <a:xfrm>
            <a:off x="192088" y="1544629"/>
            <a:ext cx="216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377407-F0C0-60FE-9CC3-695303689697}"/>
              </a:ext>
            </a:extLst>
          </p:cNvPr>
          <p:cNvSpPr/>
          <p:nvPr/>
        </p:nvSpPr>
        <p:spPr>
          <a:xfrm>
            <a:off x="2352088" y="1544629"/>
            <a:ext cx="3240000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1" name="직사각형 3">
            <a:extLst>
              <a:ext uri="{FF2B5EF4-FFF2-40B4-BE49-F238E27FC236}">
                <a16:creationId xmlns:a16="http://schemas.microsoft.com/office/drawing/2014/main" id="{69C76F1F-84A8-AD1F-401C-87A8781F02A8}"/>
              </a:ext>
            </a:extLst>
          </p:cNvPr>
          <p:cNvSpPr/>
          <p:nvPr/>
        </p:nvSpPr>
        <p:spPr>
          <a:xfrm>
            <a:off x="5592087" y="1544629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52" name="직사각형 9">
            <a:extLst>
              <a:ext uri="{FF2B5EF4-FFF2-40B4-BE49-F238E27FC236}">
                <a16:creationId xmlns:a16="http://schemas.microsoft.com/office/drawing/2014/main" id="{5A778B8B-E4B4-5DF3-4C87-30804CBFC09A}"/>
              </a:ext>
            </a:extLst>
          </p:cNvPr>
          <p:cNvSpPr/>
          <p:nvPr/>
        </p:nvSpPr>
        <p:spPr>
          <a:xfrm>
            <a:off x="7750391" y="1544629"/>
            <a:ext cx="3241695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공격</a:t>
            </a:r>
          </a:p>
        </p:txBody>
      </p:sp>
      <p:sp>
        <p:nvSpPr>
          <p:cNvPr id="48" name="직사각형 3">
            <a:extLst>
              <a:ext uri="{FF2B5EF4-FFF2-40B4-BE49-F238E27FC236}">
                <a16:creationId xmlns:a16="http://schemas.microsoft.com/office/drawing/2014/main" id="{FC38786E-691F-6680-597D-9B68011A3D2E}"/>
              </a:ext>
            </a:extLst>
          </p:cNvPr>
          <p:cNvSpPr/>
          <p:nvPr/>
        </p:nvSpPr>
        <p:spPr>
          <a:xfrm>
            <a:off x="5592087" y="573405"/>
            <a:ext cx="2158302" cy="3600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공격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C685E187-2D03-BB79-4584-EB1DFFC924BC}"/>
              </a:ext>
            </a:extLst>
          </p:cNvPr>
          <p:cNvSpPr txBox="1"/>
          <p:nvPr/>
        </p:nvSpPr>
        <p:spPr>
          <a:xfrm>
            <a:off x="5543330" y="1952566"/>
            <a:ext cx="99386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18C6C5E-8519-A4FD-D57C-CB6BD83409D6}"/>
              </a:ext>
            </a:extLst>
          </p:cNvPr>
          <p:cNvSpPr txBox="1"/>
          <p:nvPr/>
        </p:nvSpPr>
        <p:spPr>
          <a:xfrm>
            <a:off x="7692845" y="1952566"/>
            <a:ext cx="149080" cy="10772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105</a:t>
            </a:r>
          </a:p>
        </p:txBody>
      </p: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90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4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90" y="2064616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90" y="5043345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3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6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192088" y="5827304"/>
            <a:ext cx="7320518" cy="396883"/>
            <a:chOff x="192088" y="5443455"/>
            <a:chExt cx="7320518" cy="39688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230518" cy="153888"/>
              <a:chOff x="1101523" y="6200815"/>
              <a:chExt cx="7230518" cy="153888"/>
            </a:xfrm>
          </p:grpSpPr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952544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10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10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7" name="이등변 삼각형 36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8CC95EFB-DAFF-3D8A-8BD5-B98CF1CA0C70}"/>
              </a:ext>
            </a:extLst>
          </p:cNvPr>
          <p:cNvSpPr txBox="1"/>
          <p:nvPr/>
        </p:nvSpPr>
        <p:spPr>
          <a:xfrm>
            <a:off x="192088" y="1218834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ko-KR" altLang="en-US" sz="1000" dirty="0"/>
              <a:t>연출 추가 설명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F8B9517-D5C4-B619-D76D-A88A4EECEED6}"/>
              </a:ext>
            </a:extLst>
          </p:cNvPr>
          <p:cNvGrpSpPr/>
          <p:nvPr/>
        </p:nvGrpSpPr>
        <p:grpSpPr>
          <a:xfrm>
            <a:off x="192088" y="1724022"/>
            <a:ext cx="11772900" cy="844840"/>
            <a:chOff x="192088" y="801080"/>
            <a:chExt cx="11772900" cy="844840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D6BB882-C5D1-4E07-4742-D4F09BFB2810}"/>
                </a:ext>
              </a:extLst>
            </p:cNvPr>
            <p:cNvGrpSpPr/>
            <p:nvPr/>
          </p:nvGrpSpPr>
          <p:grpSpPr>
            <a:xfrm>
              <a:off x="192088" y="80108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9E60AF2-6767-CE73-8EA3-5D9F081F556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5951B57-052C-EC28-A129-596CFD2C895A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E8840182-63C7-DAEE-4070-85F567BBA1A6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F817E68D-ADD8-8C74-3B97-56AED1A6FF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BC285F3-A5BA-E44F-F6C9-F453C1FB25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171451A-6DCC-7D52-F869-20309C526CBD}"/>
                </a:ext>
              </a:extLst>
            </p:cNvPr>
            <p:cNvGrpSpPr/>
            <p:nvPr/>
          </p:nvGrpSpPr>
          <p:grpSpPr>
            <a:xfrm>
              <a:off x="3190227" y="882956"/>
              <a:ext cx="2021736" cy="681090"/>
              <a:chOff x="3190227" y="867790"/>
              <a:chExt cx="2021736" cy="681090"/>
            </a:xfrm>
          </p:grpSpPr>
          <p:sp>
            <p:nvSpPr>
              <p:cNvPr id="387" name="TextBox 70">
                <a:extLst>
                  <a:ext uri="{FF2B5EF4-FFF2-40B4-BE49-F238E27FC236}">
                    <a16:creationId xmlns:a16="http://schemas.microsoft.com/office/drawing/2014/main" id="{10040710-3E14-8176-8BDC-1BD4B0CE1F52}"/>
                  </a:ext>
                </a:extLst>
              </p:cNvPr>
              <p:cNvSpPr txBox="1"/>
              <p:nvPr/>
            </p:nvSpPr>
            <p:spPr>
              <a:xfrm>
                <a:off x="3190227" y="867790"/>
                <a:ext cx="1602081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목 뒤에 걸친 후 회전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TextBox 70">
                <a:extLst>
                  <a:ext uri="{FF2B5EF4-FFF2-40B4-BE49-F238E27FC236}">
                    <a16:creationId xmlns:a16="http://schemas.microsoft.com/office/drawing/2014/main" id="{1216AEB2-C404-B0D0-029D-0FE314DEC07D}"/>
                  </a:ext>
                </a:extLst>
              </p:cNvPr>
              <p:cNvSpPr txBox="1"/>
              <p:nvPr/>
            </p:nvSpPr>
            <p:spPr>
              <a:xfrm>
                <a:off x="3192803" y="1130615"/>
                <a:ext cx="160208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응축</a:t>
                </a:r>
              </a:p>
            </p:txBody>
          </p:sp>
          <p:sp>
            <p:nvSpPr>
              <p:cNvPr id="389" name="TextBox 70">
                <a:extLst>
                  <a:ext uri="{FF2B5EF4-FFF2-40B4-BE49-F238E27FC236}">
                    <a16:creationId xmlns:a16="http://schemas.microsoft.com/office/drawing/2014/main" id="{A20F938B-96E5-E9E0-85C7-95D31DCCE095}"/>
                  </a:ext>
                </a:extLst>
              </p:cNvPr>
              <p:cNvSpPr txBox="1"/>
              <p:nvPr/>
            </p:nvSpPr>
            <p:spPr>
              <a:xfrm>
                <a:off x="3192804" y="1389418"/>
                <a:ext cx="2019159" cy="159462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2282674-2969-A741-5D17-F0482CBD34CA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81090"/>
              <a:chOff x="5621230" y="867789"/>
              <a:chExt cx="5027720" cy="681090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B6A5732D-EEAC-C538-591C-F8D010A1C7E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4896267" cy="159462"/>
                <a:chOff x="5621230" y="819296"/>
                <a:chExt cx="4896267" cy="15946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08D2DE5-6B72-9543-7259-9CCEE6F87859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4323867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86" name="TextBox 70">
                  <a:extLst>
                    <a:ext uri="{FF2B5EF4-FFF2-40B4-BE49-F238E27FC236}">
                      <a16:creationId xmlns:a16="http://schemas.microsoft.com/office/drawing/2014/main" id="{8C0A4517-EA8C-229D-3C0C-A7D2BC20459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851D2CDE-3EFD-8C5B-FA98-A00595CE0053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383" name="TextBox 70">
                  <a:extLst>
                    <a:ext uri="{FF2B5EF4-FFF2-40B4-BE49-F238E27FC236}">
                      <a16:creationId xmlns:a16="http://schemas.microsoft.com/office/drawing/2014/main" id="{5BEA16AA-29FF-45E0-8543-C17375982537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345FE1B-41E0-3859-C24C-21C826150835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캐릭터를 향해 에너지가 흡수되며 모인 에너지는 클래스 마크 모양으로 응축됩니다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9C2A38D9-6F1E-42E0-542C-17454C47F9B2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594800" cy="159462"/>
                <a:chOff x="5626913" y="1419736"/>
                <a:chExt cx="3594800" cy="159462"/>
              </a:xfrm>
            </p:grpSpPr>
            <p:sp>
              <p:nvSpPr>
                <p:cNvPr id="381" name="TextBox 70">
                  <a:extLst>
                    <a:ext uri="{FF2B5EF4-FFF2-40B4-BE49-F238E27FC236}">
                      <a16:creationId xmlns:a16="http://schemas.microsoft.com/office/drawing/2014/main" id="{9473CEAF-5200-7711-1757-4B8E60277828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696D29C-257C-B87F-E2B4-CA092AA2E9DA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3023832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417BC3B-799B-7C9E-E471-075F9484084F}"/>
              </a:ext>
            </a:extLst>
          </p:cNvPr>
          <p:cNvGrpSpPr/>
          <p:nvPr/>
        </p:nvGrpSpPr>
        <p:grpSpPr>
          <a:xfrm>
            <a:off x="192088" y="2568862"/>
            <a:ext cx="11772900" cy="586844"/>
            <a:chOff x="192088" y="1695160"/>
            <a:chExt cx="11772900" cy="586844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DB9A1E81-A2BC-4678-CF62-1B64047ECD54}"/>
                </a:ext>
              </a:extLst>
            </p:cNvPr>
            <p:cNvGrpSpPr/>
            <p:nvPr/>
          </p:nvGrpSpPr>
          <p:grpSpPr>
            <a:xfrm>
              <a:off x="192088" y="1695160"/>
              <a:ext cx="11772900" cy="586844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4288EF7D-40D3-F1D9-9E1B-4E5AF02775B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323BF6-89C8-8275-358D-F22B8652F93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힘을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끝까지쥐어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짜내는 느낌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C96CC77-0025-3856-18B5-D4077FE414D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BB09B6F-D0AB-BDBE-E102-B4F85281481D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B71E5F-5319-7B1E-BD4D-0F8B121C3E88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B00A54DF-E1B2-146A-FF76-14037CA36808}"/>
                </a:ext>
              </a:extLst>
            </p:cNvPr>
            <p:cNvGrpSpPr/>
            <p:nvPr/>
          </p:nvGrpSpPr>
          <p:grpSpPr>
            <a:xfrm>
              <a:off x="3192804" y="1779450"/>
              <a:ext cx="1762619" cy="418266"/>
              <a:chOff x="3192804" y="1765891"/>
              <a:chExt cx="1762619" cy="418266"/>
            </a:xfrm>
          </p:grpSpPr>
          <p:sp>
            <p:nvSpPr>
              <p:cNvPr id="368" name="TextBox 70">
                <a:extLst>
                  <a:ext uri="{FF2B5EF4-FFF2-40B4-BE49-F238E27FC236}">
                    <a16:creationId xmlns:a16="http://schemas.microsoft.com/office/drawing/2014/main" id="{1D986E97-CF44-AA59-0C2C-466E7B8F38BF}"/>
                  </a:ext>
                </a:extLst>
              </p:cNvPr>
              <p:cNvSpPr txBox="1"/>
              <p:nvPr/>
            </p:nvSpPr>
            <p:spPr>
              <a:xfrm>
                <a:off x="3192804" y="1765891"/>
                <a:ext cx="1447776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2]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찌른 후 당기기</a:t>
                </a:r>
              </a:p>
            </p:txBody>
          </p:sp>
          <p:sp>
            <p:nvSpPr>
              <p:cNvPr id="369" name="TextBox 70">
                <a:extLst>
                  <a:ext uri="{FF2B5EF4-FFF2-40B4-BE49-F238E27FC236}">
                    <a16:creationId xmlns:a16="http://schemas.microsoft.com/office/drawing/2014/main" id="{E8F3F212-93AD-8E89-FBC4-4A53E247252A}"/>
                  </a:ext>
                </a:extLst>
              </p:cNvPr>
              <p:cNvSpPr txBox="1"/>
              <p:nvPr/>
            </p:nvSpPr>
            <p:spPr>
              <a:xfrm>
                <a:off x="3192804" y="2024695"/>
                <a:ext cx="1762619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2] </a:t>
                </a:r>
                <a:r>
                  <a:rPr lang="ko-KR" altLang="en-US" sz="800" dirty="0"/>
                  <a:t>창 형태로 축적되는 에너지</a:t>
                </a:r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6CDA55B-304D-89EA-E38E-E8FB99F8F7E6}"/>
                </a:ext>
              </a:extLst>
            </p:cNvPr>
            <p:cNvGrpSpPr/>
            <p:nvPr/>
          </p:nvGrpSpPr>
          <p:grpSpPr>
            <a:xfrm>
              <a:off x="5621230" y="1779449"/>
              <a:ext cx="4157283" cy="418266"/>
              <a:chOff x="5621230" y="1765890"/>
              <a:chExt cx="4157283" cy="418266"/>
            </a:xfrm>
          </p:grpSpPr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8626D94-5A5F-DC3B-3914-494F703D00C6}"/>
                  </a:ext>
                </a:extLst>
              </p:cNvPr>
              <p:cNvGrpSpPr/>
              <p:nvPr/>
            </p:nvGrpSpPr>
            <p:grpSpPr>
              <a:xfrm>
                <a:off x="5621230" y="1765890"/>
                <a:ext cx="4157283" cy="159462"/>
                <a:chOff x="5621230" y="819296"/>
                <a:chExt cx="4157283" cy="159462"/>
              </a:xfrm>
            </p:grpSpPr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90A5D89-79F9-45D1-3B8E-7DBDB763609E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58488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회전의 힘을 이용하여 오른쪽 발을 들면서 창을 강하게 찌른 후 당깁니다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67" name="TextBox 70">
                  <a:extLst>
                    <a:ext uri="{FF2B5EF4-FFF2-40B4-BE49-F238E27FC236}">
                      <a16:creationId xmlns:a16="http://schemas.microsoft.com/office/drawing/2014/main" id="{701D835D-E099-D109-F96E-4DCF67D040BB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6DFAB798-48A9-C169-E535-35EC84A6CFFC}"/>
                  </a:ext>
                </a:extLst>
              </p:cNvPr>
              <p:cNvGrpSpPr/>
              <p:nvPr/>
            </p:nvGrpSpPr>
            <p:grpSpPr>
              <a:xfrm>
                <a:off x="5626913" y="2024694"/>
                <a:ext cx="3846471" cy="159462"/>
                <a:chOff x="5626913" y="1131736"/>
                <a:chExt cx="3846471" cy="159462"/>
              </a:xfrm>
            </p:grpSpPr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6F2B8901-98F5-73FE-20AA-992EF436C2E5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58CFADC-D032-FF2B-3C11-4654C468B008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7550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창에 에너지가 모이고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창 형상을 띄며 점차 커집니다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30C3288-6B68-8817-A2E9-1B49F3B91080}"/>
              </a:ext>
            </a:extLst>
          </p:cNvPr>
          <p:cNvGrpSpPr/>
          <p:nvPr/>
        </p:nvGrpSpPr>
        <p:grpSpPr>
          <a:xfrm>
            <a:off x="192088" y="5537601"/>
            <a:ext cx="11772900" cy="844840"/>
            <a:chOff x="192088" y="2435900"/>
            <a:chExt cx="11772900" cy="844840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8778AF68-5E34-02C1-1083-90C1FA4D9CC5}"/>
                </a:ext>
              </a:extLst>
            </p:cNvPr>
            <p:cNvGrpSpPr/>
            <p:nvPr/>
          </p:nvGrpSpPr>
          <p:grpSpPr>
            <a:xfrm>
              <a:off x="192088" y="243590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D70597C-6794-8C63-780D-B4A6782DD5A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5CA29BD-D83E-7635-30D4-8A40F6CA632F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유성이 떨어지는 듯한 강력함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516933D4-9180-5B52-AFF1-892957530B6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2.2s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6F3DB11B-B8D3-C562-CA65-25590EDA242F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17E7DCA-DD42-6BEA-4B38-F3AC49FB4CE3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E409CD15-E9F8-7C63-85CA-604FF50C411D}"/>
                </a:ext>
              </a:extLst>
            </p:cNvPr>
            <p:cNvGrpSpPr/>
            <p:nvPr/>
          </p:nvGrpSpPr>
          <p:grpSpPr>
            <a:xfrm>
              <a:off x="3190229" y="2517776"/>
              <a:ext cx="1659626" cy="681090"/>
              <a:chOff x="3190229" y="2517776"/>
              <a:chExt cx="1659626" cy="681090"/>
            </a:xfrm>
          </p:grpSpPr>
          <p:sp>
            <p:nvSpPr>
              <p:cNvPr id="319" name="TextBox 70">
                <a:extLst>
                  <a:ext uri="{FF2B5EF4-FFF2-40B4-BE49-F238E27FC236}">
                    <a16:creationId xmlns:a16="http://schemas.microsoft.com/office/drawing/2014/main" id="{C4AED842-F0DB-5D5B-7B48-14D7BE9453FC}"/>
                  </a:ext>
                </a:extLst>
              </p:cNvPr>
              <p:cNvSpPr txBox="1"/>
              <p:nvPr/>
            </p:nvSpPr>
            <p:spPr>
              <a:xfrm>
                <a:off x="3190229" y="2517776"/>
                <a:ext cx="958260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</a:t>
                </a:r>
              </a:p>
            </p:txBody>
          </p:sp>
          <p:sp>
            <p:nvSpPr>
              <p:cNvPr id="320" name="TextBox 70">
                <a:extLst>
                  <a:ext uri="{FF2B5EF4-FFF2-40B4-BE49-F238E27FC236}">
                    <a16:creationId xmlns:a16="http://schemas.microsoft.com/office/drawing/2014/main" id="{FF9D9918-4B47-8040-E416-74F8402DCDF5}"/>
                  </a:ext>
                </a:extLst>
              </p:cNvPr>
              <p:cNvSpPr txBox="1"/>
              <p:nvPr/>
            </p:nvSpPr>
            <p:spPr>
              <a:xfrm>
                <a:off x="3192804" y="2780601"/>
                <a:ext cx="165705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창이 꽂힌 위치에서 폭발</a:t>
                </a:r>
              </a:p>
            </p:txBody>
          </p:sp>
          <p:sp>
            <p:nvSpPr>
              <p:cNvPr id="321" name="TextBox 70">
                <a:extLst>
                  <a:ext uri="{FF2B5EF4-FFF2-40B4-BE49-F238E27FC236}">
                    <a16:creationId xmlns:a16="http://schemas.microsoft.com/office/drawing/2014/main" id="{9BADFC11-DEFB-5793-B7C2-948D8B7A7338}"/>
                  </a:ext>
                </a:extLst>
              </p:cNvPr>
              <p:cNvSpPr txBox="1"/>
              <p:nvPr/>
            </p:nvSpPr>
            <p:spPr>
              <a:xfrm>
                <a:off x="3192805" y="3039404"/>
                <a:ext cx="955684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5E87F5E-C5BA-65ED-6F6B-E74FEF872B01}"/>
                </a:ext>
              </a:extLst>
            </p:cNvPr>
            <p:cNvGrpSpPr/>
            <p:nvPr/>
          </p:nvGrpSpPr>
          <p:grpSpPr>
            <a:xfrm>
              <a:off x="5621230" y="2517775"/>
              <a:ext cx="4787690" cy="681090"/>
              <a:chOff x="5621230" y="2517775"/>
              <a:chExt cx="4787690" cy="681090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C33ED89-A98D-2A08-1260-E67464537334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540400" cy="159462"/>
                <a:chOff x="5621230" y="819296"/>
                <a:chExt cx="4540400" cy="15946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645798B-0171-25FC-F357-640AF23AFFDA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9680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캔슬할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18" name="TextBox 70">
                  <a:extLst>
                    <a:ext uri="{FF2B5EF4-FFF2-40B4-BE49-F238E27FC236}">
                      <a16:creationId xmlns:a16="http://schemas.microsoft.com/office/drawing/2014/main" id="{FA00EF8B-CA22-5ED6-A2C1-5D9F5AC7DA0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E5DB0F21-5226-DB9A-9674-9323990E62E9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A06E2E9-E3CF-E47A-5F68-6F27F3E8D41F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329FAF1-CD70-5BCD-948C-4ED12EC0A36D}"/>
                    </a:ext>
                  </a:extLst>
                </p:cNvPr>
                <p:cNvSpPr txBox="1"/>
                <p:nvPr/>
              </p:nvSpPr>
              <p:spPr>
                <a:xfrm>
                  <a:off x="6197880" y="1142218"/>
                  <a:ext cx="4211040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폭발이 일어납니다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과정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준비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FF0AB700-FF0A-7784-A37F-9C9E65C6A933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C9A27B39-E2D0-2208-7210-B98D4D5D014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83072906-68D7-9F38-FA2B-31543A544D52}"/>
                    </a:ext>
                  </a:extLst>
                </p:cNvPr>
                <p:cNvSpPr txBox="1"/>
                <p:nvPr/>
              </p:nvSpPr>
              <p:spPr>
                <a:xfrm>
                  <a:off x="6197880" y="1430218"/>
                  <a:ext cx="392655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폭발하며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(1~5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/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마지막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4B28772-2F09-B641-0147-D222D94F572F}"/>
              </a:ext>
            </a:extLst>
          </p:cNvPr>
          <p:cNvGrpSpPr/>
          <p:nvPr/>
        </p:nvGrpSpPr>
        <p:grpSpPr>
          <a:xfrm>
            <a:off x="192088" y="1436022"/>
            <a:ext cx="11772900" cy="288000"/>
            <a:chOff x="192088" y="513080"/>
            <a:chExt cx="11772900" cy="288000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A14CD99E-AF90-468E-1723-2A3A155654DE}"/>
                </a:ext>
              </a:extLst>
            </p:cNvPr>
            <p:cNvSpPr/>
            <p:nvPr/>
          </p:nvSpPr>
          <p:spPr>
            <a:xfrm>
              <a:off x="192088" y="513080"/>
              <a:ext cx="630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분류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08DE857-FC51-5E24-945D-A8D06150C154}"/>
                </a:ext>
              </a:extLst>
            </p:cNvPr>
            <p:cNvSpPr/>
            <p:nvPr/>
          </p:nvSpPr>
          <p:spPr>
            <a:xfrm>
              <a:off x="822088" y="513080"/>
              <a:ext cx="16632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핵심 포인트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7C3322A-AD4D-08E5-4AAC-002793D99583}"/>
                </a:ext>
              </a:extLst>
            </p:cNvPr>
            <p:cNvSpPr/>
            <p:nvPr/>
          </p:nvSpPr>
          <p:spPr>
            <a:xfrm>
              <a:off x="2485288" y="513080"/>
              <a:ext cx="594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시간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B2E3979-A78B-4CE9-F392-63BF88415B20}"/>
                </a:ext>
              </a:extLst>
            </p:cNvPr>
            <p:cNvSpPr/>
            <p:nvPr/>
          </p:nvSpPr>
          <p:spPr>
            <a:xfrm>
              <a:off x="3079288" y="513080"/>
              <a:ext cx="24696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구성 요소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D1DB410-8296-DB11-DE02-75446F33E011}"/>
                </a:ext>
              </a:extLst>
            </p:cNvPr>
            <p:cNvSpPr/>
            <p:nvPr/>
          </p:nvSpPr>
          <p:spPr>
            <a:xfrm>
              <a:off x="5548888" y="513080"/>
              <a:ext cx="64161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추가 설명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52E0CF-F672-B1A7-94CB-33A026F3C7BC}"/>
              </a:ext>
            </a:extLst>
          </p:cNvPr>
          <p:cNvCxnSpPr>
            <a:cxnSpLocks/>
          </p:cNvCxnSpPr>
          <p:nvPr/>
        </p:nvCxnSpPr>
        <p:spPr>
          <a:xfrm>
            <a:off x="192088" y="1724022"/>
            <a:ext cx="117729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9001B4-8A57-7C5E-3622-21E0A8D7EA93}"/>
              </a:ext>
            </a:extLst>
          </p:cNvPr>
          <p:cNvGrpSpPr/>
          <p:nvPr/>
        </p:nvGrpSpPr>
        <p:grpSpPr>
          <a:xfrm>
            <a:off x="192088" y="4454042"/>
            <a:ext cx="11772900" cy="1083561"/>
            <a:chOff x="192088" y="3155705"/>
            <a:chExt cx="11772900" cy="1083561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155705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순식간에 여러 번 휘두르기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237581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237582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휘두르기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695460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71ACA67-8FCD-E3CB-4BC0-2750D2E2CC83}"/>
              </a:ext>
            </a:extLst>
          </p:cNvPr>
          <p:cNvSpPr/>
          <p:nvPr/>
        </p:nvSpPr>
        <p:spPr>
          <a:xfrm>
            <a:off x="192088" y="1436023"/>
            <a:ext cx="11772900" cy="3648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20E2059A-120F-50F5-8773-74AD0F001B76}"/>
              </a:ext>
            </a:extLst>
          </p:cNvPr>
          <p:cNvSpPr txBox="1"/>
          <p:nvPr/>
        </p:nvSpPr>
        <p:spPr>
          <a:xfrm>
            <a:off x="3190228" y="3183963"/>
            <a:ext cx="695460" cy="159462"/>
          </a:xfrm>
          <a:prstGeom prst="homePlate">
            <a:avLst/>
          </a:prstGeom>
          <a:solidFill>
            <a:srgbClr val="FFD1D1"/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0" bIns="18000" rtlCol="0" anchor="ctr">
            <a:spAutoFit/>
          </a:bodyPr>
          <a:lstStyle>
            <a:defPPr>
              <a:defRPr lang="ko-KR"/>
            </a:defPPr>
            <a:lvl1pPr algn="ctr">
              <a:defRPr sz="800" b="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타격</a:t>
            </a:r>
            <a:r>
              <a:rPr lang="en-US" altLang="ko-KR" dirty="0">
                <a:solidFill>
                  <a:schemeClr val="tx1"/>
                </a:solidFill>
              </a:rPr>
              <a:t>] 2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7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90" y="54774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3028</TotalTime>
  <Words>1463</Words>
  <Application>Microsoft Office PowerPoint</Application>
  <PresentationFormat>와이드스크린</PresentationFormat>
  <Paragraphs>353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90</cp:revision>
  <dcterms:created xsi:type="dcterms:W3CDTF">2025-06-06T11:22:44Z</dcterms:created>
  <dcterms:modified xsi:type="dcterms:W3CDTF">2025-06-23T12:48:02Z</dcterms:modified>
</cp:coreProperties>
</file>