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2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A8BCC-D570-31FE-F955-531D8C0D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2474A1-41FA-C6BB-86FA-0D1768733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5AF03-616A-2620-385E-09196760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B9523-1F54-6678-7208-B8AB3D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2FAAF-DCFB-6F1C-B2C9-7275BD7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9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42FA-7A8E-F7D3-2696-D5F137F8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EA38A8-48AD-68C3-881D-2736B613B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62F1F-72C0-3887-FA0B-8F1927FA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D74D1-6D1E-10E8-6197-0F4106A4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E1BE1-9A2F-804E-26EC-BF9F1511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4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10A9B5-77C2-2A5E-B0E2-6FB422362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6D9409-04EC-F311-F9B6-09336BE7A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403C9-8AD9-191F-068F-6AFAA810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F9E1E-4ECD-A0E3-4943-D9CE0B33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E5E82-A7D5-1DBF-1D41-690C5D9C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4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55688-CB21-CEE2-FF7B-C3D9732A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AD22-780C-F8A4-92E5-48360918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372D8-7BB5-BBD6-B886-4E800CC6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DA8B8-70FD-8472-3350-083F8A92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C081F-9E8D-B93B-A2C4-6E03149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D949E-FE1D-0778-B6CA-3D2AA326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F6B57-DCEA-9AF1-6C71-C582E57A1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48C57-0035-65E7-B2CF-318D0F91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57068-D11E-DFC7-4F5B-7D1D968C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53A0F-C392-0290-7D25-7D1A2579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8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6BBA-F47A-4AD9-C1CF-81003D67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D7C10-2C6C-881E-78A7-09AC86112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6960A-5936-FE13-60E1-2BBFE98F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42754-C9DA-4B0B-FAA1-F04A7EBF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892A8-270B-37CF-D7F1-6840CEC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9425C-615B-A2F7-7BEC-181804D0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4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CAB8E-A0E4-1069-EB7E-E834753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5ECDB-19D8-BE42-11F6-C54B4801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6F330-EDAB-2056-D663-FF13A59F0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B22D1-21AB-7086-C15B-B8D14EE26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AE76B-DA28-BE6F-1354-6406D943D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B6568-7392-19ED-29E3-772AD939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5D8BB9-915A-A830-7890-D338C98D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64091E-D88A-2108-530B-4A4FDB5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BBF36-0CB5-50E2-734F-520A47AD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FE7D5E-AA5B-8512-236E-7A2278E6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756867-434B-13D6-AED4-7A60F9DE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1DD364-3066-EF23-BCA4-D59DCFE6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DD36D0-3808-8B11-88E6-A5BD5A74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2A3259-2F14-C19A-33EF-E9012398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D2A12-6D68-7197-8B41-5A3E07DB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16602-092E-B8F4-E527-9437654B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31522-D62B-2420-428F-F453AB7A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A8C30-F061-ACA3-260A-5EADF7DB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79BA8-4231-7142-F64D-E03EDBBE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6FD17-A0FC-C517-C900-E27958A4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9915C-3428-3034-26FF-9652D633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4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977B-20AA-AEEC-96BB-24554DA6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CF591F-36C2-6EEB-E74D-C6763DD29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7D9FE-7388-2819-2C1B-12AA20905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2FDF1-C945-49BB-2793-5B47203A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20A18-0FD4-47EF-5EB9-01C835D7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BE8CD-9E1B-D5C7-223F-D308E751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9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7E0D9-247B-3EAE-86A4-67728F1C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DB4B1-30C3-FFE2-3E05-4D05BDDB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DCB1-C9CF-5BF0-1489-99B55643D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5754B-E4E7-44CF-B48B-260DA73523A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A6384-D7E1-6123-7BDA-0D2E49715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E147F-B93B-B23E-0526-5FED7E7F5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5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DCA188-B624-8D31-92E1-35EDF8263CBE}"/>
              </a:ext>
            </a:extLst>
          </p:cNvPr>
          <p:cNvGrpSpPr/>
          <p:nvPr/>
        </p:nvGrpSpPr>
        <p:grpSpPr>
          <a:xfrm>
            <a:off x="9968679" y="607143"/>
            <a:ext cx="2165556" cy="1865671"/>
            <a:chOff x="9968679" y="607143"/>
            <a:chExt cx="2165556" cy="1865671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A6458E4-DFC8-F75F-294C-7E1572DC2C80}"/>
                </a:ext>
              </a:extLst>
            </p:cNvPr>
            <p:cNvSpPr/>
            <p:nvPr/>
          </p:nvSpPr>
          <p:spPr>
            <a:xfrm>
              <a:off x="10078063" y="1233949"/>
              <a:ext cx="408039" cy="123886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D420F35-715D-C38C-F04C-9AB23C63FAC2}"/>
                </a:ext>
              </a:extLst>
            </p:cNvPr>
            <p:cNvSpPr/>
            <p:nvPr/>
          </p:nvSpPr>
          <p:spPr>
            <a:xfrm>
              <a:off x="9968679" y="607143"/>
              <a:ext cx="626806" cy="6268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C6D9DB-7792-8898-0F6B-A7866E2537BB}"/>
                </a:ext>
              </a:extLst>
            </p:cNvPr>
            <p:cNvSpPr/>
            <p:nvPr/>
          </p:nvSpPr>
          <p:spPr>
            <a:xfrm>
              <a:off x="10200966" y="1371602"/>
              <a:ext cx="157317" cy="55060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BCCD08-51B9-B3EF-1759-8F47AEFDA8FE}"/>
                </a:ext>
              </a:extLst>
            </p:cNvPr>
            <p:cNvSpPr/>
            <p:nvPr/>
          </p:nvSpPr>
          <p:spPr>
            <a:xfrm>
              <a:off x="10718388" y="703007"/>
              <a:ext cx="1415847" cy="17698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CCDC176-224A-887F-AFAF-C38EE8685FE5}"/>
              </a:ext>
            </a:extLst>
          </p:cNvPr>
          <p:cNvGrpSpPr/>
          <p:nvPr/>
        </p:nvGrpSpPr>
        <p:grpSpPr>
          <a:xfrm>
            <a:off x="1345794" y="471950"/>
            <a:ext cx="2590062" cy="1406015"/>
            <a:chOff x="1345794" y="471950"/>
            <a:chExt cx="2590062" cy="1406015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C2CBB6BC-E034-0725-D124-359B222773DB}"/>
                </a:ext>
              </a:extLst>
            </p:cNvPr>
            <p:cNvSpPr/>
            <p:nvPr/>
          </p:nvSpPr>
          <p:spPr>
            <a:xfrm rot="16200000">
              <a:off x="2074610" y="467035"/>
              <a:ext cx="1406013" cy="1415846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DD370C7-05ED-F630-57A4-580C7CC8853F}"/>
                </a:ext>
              </a:extLst>
            </p:cNvPr>
            <p:cNvGrpSpPr/>
            <p:nvPr/>
          </p:nvGrpSpPr>
          <p:grpSpPr>
            <a:xfrm>
              <a:off x="1345794" y="555525"/>
              <a:ext cx="626806" cy="1238865"/>
              <a:chOff x="2800966" y="1366683"/>
              <a:chExt cx="626806" cy="123886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18E76F9-8471-DFB6-148E-037EF794A610}"/>
                  </a:ext>
                </a:extLst>
              </p:cNvPr>
              <p:cNvSpPr/>
              <p:nvPr/>
            </p:nvSpPr>
            <p:spPr>
              <a:xfrm>
                <a:off x="2925097" y="1366683"/>
                <a:ext cx="408039" cy="1238865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380791E-5C8F-BB75-8468-6BB63B6D794E}"/>
                  </a:ext>
                </a:extLst>
              </p:cNvPr>
              <p:cNvSpPr/>
              <p:nvPr/>
            </p:nvSpPr>
            <p:spPr>
              <a:xfrm>
                <a:off x="2800966" y="1671485"/>
                <a:ext cx="626806" cy="62680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3AFC5FB-A0F9-F320-B45E-8B1E37CB79C8}"/>
                </a:ext>
              </a:extLst>
            </p:cNvPr>
            <p:cNvCxnSpPr>
              <a:stCxn id="4" idx="0"/>
              <a:endCxn id="4" idx="3"/>
            </p:cNvCxnSpPr>
            <p:nvPr/>
          </p:nvCxnSpPr>
          <p:spPr>
            <a:xfrm flipV="1">
              <a:off x="2069693" y="1174957"/>
              <a:ext cx="1415847" cy="1"/>
            </a:xfrm>
            <a:prstGeom prst="line">
              <a:avLst/>
            </a:prstGeom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C81461F2-4557-FBC6-0A4F-9705427958C0}"/>
                </a:ext>
              </a:extLst>
            </p:cNvPr>
            <p:cNvSpPr/>
            <p:nvPr/>
          </p:nvSpPr>
          <p:spPr>
            <a:xfrm>
              <a:off x="3199666" y="471950"/>
              <a:ext cx="626806" cy="1406015"/>
            </a:xfrm>
            <a:prstGeom prst="arc">
              <a:avLst>
                <a:gd name="adj1" fmla="val 16200000"/>
                <a:gd name="adj2" fmla="val 5393392"/>
              </a:avLst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12B82A-F773-873D-87E5-743B948B90E7}"/>
                </a:ext>
              </a:extLst>
            </p:cNvPr>
            <p:cNvSpPr txBox="1"/>
            <p:nvPr/>
          </p:nvSpPr>
          <p:spPr>
            <a:xfrm>
              <a:off x="3735480" y="1030330"/>
              <a:ext cx="2003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dirty="0"/>
                <a:t>f1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3D8F53-3114-77F6-4CE3-7564AE88F4B3}"/>
                </a:ext>
              </a:extLst>
            </p:cNvPr>
            <p:cNvSpPr txBox="1"/>
            <p:nvPr/>
          </p:nvSpPr>
          <p:spPr>
            <a:xfrm>
              <a:off x="2758546" y="1035230"/>
              <a:ext cx="2003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dirty="0"/>
                <a:t>f2</a:t>
              </a:r>
              <a:endParaRPr lang="ko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726367-02AC-BA53-202D-F8078AC2B951}"/>
              </a:ext>
            </a:extLst>
          </p:cNvPr>
          <p:cNvSpPr/>
          <p:nvPr/>
        </p:nvSpPr>
        <p:spPr>
          <a:xfrm rot="16200000">
            <a:off x="2437526" y="3449381"/>
            <a:ext cx="735452" cy="14158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9C2561-6C42-6FD7-3FF4-26B3E826A88F}"/>
              </a:ext>
            </a:extLst>
          </p:cNvPr>
          <p:cNvGrpSpPr/>
          <p:nvPr/>
        </p:nvGrpSpPr>
        <p:grpSpPr>
          <a:xfrm>
            <a:off x="1345794" y="3512575"/>
            <a:ext cx="626806" cy="1238865"/>
            <a:chOff x="2800966" y="1366683"/>
            <a:chExt cx="626806" cy="123886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CD544D2-63F4-2713-5C34-E5C26EDDA0F3}"/>
                </a:ext>
              </a:extLst>
            </p:cNvPr>
            <p:cNvSpPr/>
            <p:nvPr/>
          </p:nvSpPr>
          <p:spPr>
            <a:xfrm>
              <a:off x="2925097" y="1366683"/>
              <a:ext cx="408039" cy="123886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E359E9C-6171-282A-1BD4-9266519FA94B}"/>
                </a:ext>
              </a:extLst>
            </p:cNvPr>
            <p:cNvSpPr/>
            <p:nvPr/>
          </p:nvSpPr>
          <p:spPr>
            <a:xfrm>
              <a:off x="2800966" y="1671485"/>
              <a:ext cx="626806" cy="6268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원호 36">
            <a:extLst>
              <a:ext uri="{FF2B5EF4-FFF2-40B4-BE49-F238E27FC236}">
                <a16:creationId xmlns:a16="http://schemas.microsoft.com/office/drawing/2014/main" id="{D14892A5-5946-4A47-86C9-31E84381DB34}"/>
              </a:ext>
            </a:extLst>
          </p:cNvPr>
          <p:cNvSpPr/>
          <p:nvPr/>
        </p:nvSpPr>
        <p:spPr>
          <a:xfrm>
            <a:off x="3277192" y="3795912"/>
            <a:ext cx="558476" cy="735452"/>
          </a:xfrm>
          <a:prstGeom prst="arc">
            <a:avLst>
              <a:gd name="adj1" fmla="val 16200000"/>
              <a:gd name="adj2" fmla="val 5393392"/>
            </a:avLst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6D12A-2C57-2D41-1C64-8B66FAA6AD41}"/>
              </a:ext>
            </a:extLst>
          </p:cNvPr>
          <p:cNvSpPr txBox="1"/>
          <p:nvPr/>
        </p:nvSpPr>
        <p:spPr>
          <a:xfrm>
            <a:off x="3726284" y="4018804"/>
            <a:ext cx="2003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07A823C1-7E2A-EC17-47E0-1EF3DA9C5AF5}"/>
              </a:ext>
            </a:extLst>
          </p:cNvPr>
          <p:cNvSpPr/>
          <p:nvPr/>
        </p:nvSpPr>
        <p:spPr>
          <a:xfrm rot="16200000">
            <a:off x="2501932" y="3039395"/>
            <a:ext cx="626806" cy="1406015"/>
          </a:xfrm>
          <a:prstGeom prst="arc">
            <a:avLst>
              <a:gd name="adj1" fmla="val 16200000"/>
              <a:gd name="adj2" fmla="val 5393392"/>
            </a:avLst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4B352F-E66E-215D-7595-1D2EE416A452}"/>
              </a:ext>
            </a:extLst>
          </p:cNvPr>
          <p:cNvSpPr txBox="1"/>
          <p:nvPr/>
        </p:nvSpPr>
        <p:spPr>
          <a:xfrm>
            <a:off x="2691160" y="3290499"/>
            <a:ext cx="2003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1C0EFEE-E77B-5406-19E6-F034966F4029}"/>
              </a:ext>
            </a:extLst>
          </p:cNvPr>
          <p:cNvGrpSpPr/>
          <p:nvPr/>
        </p:nvGrpSpPr>
        <p:grpSpPr>
          <a:xfrm>
            <a:off x="6281587" y="3512575"/>
            <a:ext cx="626806" cy="1238865"/>
            <a:chOff x="2800966" y="1366683"/>
            <a:chExt cx="626806" cy="1238865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DABBC1C-C133-83EB-E26A-034F7AF7CFFB}"/>
                </a:ext>
              </a:extLst>
            </p:cNvPr>
            <p:cNvSpPr/>
            <p:nvPr/>
          </p:nvSpPr>
          <p:spPr>
            <a:xfrm>
              <a:off x="2925097" y="1366683"/>
              <a:ext cx="408039" cy="123886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6D49382-48FC-E3C0-6759-910534C75D96}"/>
                </a:ext>
              </a:extLst>
            </p:cNvPr>
            <p:cNvSpPr/>
            <p:nvPr/>
          </p:nvSpPr>
          <p:spPr>
            <a:xfrm>
              <a:off x="2800966" y="1671485"/>
              <a:ext cx="626806" cy="6268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B317DF4-6640-A0C2-7660-F389A6270FF7}"/>
              </a:ext>
            </a:extLst>
          </p:cNvPr>
          <p:cNvSpPr txBox="1"/>
          <p:nvPr/>
        </p:nvSpPr>
        <p:spPr>
          <a:xfrm>
            <a:off x="6405718" y="2015613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½ * r^2 * </a:t>
            </a:r>
            <a:r>
              <a:rPr lang="ko-KR" altLang="en-US" dirty="0"/>
              <a:t>중심각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0F515BA-5690-9CB7-9342-06747CCC93D2}"/>
              </a:ext>
            </a:extLst>
          </p:cNvPr>
          <p:cNvGrpSpPr/>
          <p:nvPr/>
        </p:nvGrpSpPr>
        <p:grpSpPr>
          <a:xfrm>
            <a:off x="7032524" y="3512576"/>
            <a:ext cx="1238864" cy="1238864"/>
            <a:chOff x="6937888" y="3290499"/>
            <a:chExt cx="1794834" cy="179483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D37BE40-F524-ECCC-73BD-32B83404CF08}"/>
                </a:ext>
              </a:extLst>
            </p:cNvPr>
            <p:cNvSpPr/>
            <p:nvPr/>
          </p:nvSpPr>
          <p:spPr>
            <a:xfrm>
              <a:off x="6937888" y="3290499"/>
              <a:ext cx="1794834" cy="179483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2DEA228-A8E4-2E7E-ED4C-2E058F621709}"/>
                </a:ext>
              </a:extLst>
            </p:cNvPr>
            <p:cNvCxnSpPr>
              <a:cxnSpLocks/>
              <a:endCxn id="46" idx="6"/>
            </p:cNvCxnSpPr>
            <p:nvPr/>
          </p:nvCxnSpPr>
          <p:spPr>
            <a:xfrm>
              <a:off x="7835305" y="4187916"/>
              <a:ext cx="89741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764F108E-064A-4C16-D3A0-6CA88C9C0156}"/>
                </a:ext>
              </a:extLst>
            </p:cNvPr>
            <p:cNvSpPr/>
            <p:nvPr/>
          </p:nvSpPr>
          <p:spPr>
            <a:xfrm rot="5400000">
              <a:off x="7624809" y="4003070"/>
              <a:ext cx="352301" cy="369692"/>
            </a:xfrm>
            <a:prstGeom prst="arc">
              <a:avLst>
                <a:gd name="adj1" fmla="val 16200000"/>
                <a:gd name="adj2" fmla="val 14734254"/>
              </a:avLst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F915937-50C4-0288-3DB4-D93207D6E27C}"/>
              </a:ext>
            </a:extLst>
          </p:cNvPr>
          <p:cNvSpPr txBox="1"/>
          <p:nvPr/>
        </p:nvSpPr>
        <p:spPr>
          <a:xfrm>
            <a:off x="7861484" y="4040490"/>
            <a:ext cx="2003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82D6A5-6A70-DE0E-DBCB-A2D74C7263B1}"/>
              </a:ext>
            </a:extLst>
          </p:cNvPr>
          <p:cNvSpPr txBox="1"/>
          <p:nvPr/>
        </p:nvSpPr>
        <p:spPr>
          <a:xfrm>
            <a:off x="7327450" y="3778807"/>
            <a:ext cx="2003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84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7B6967-EB3E-7CC9-105B-54D2C245D017}"/>
              </a:ext>
            </a:extLst>
          </p:cNvPr>
          <p:cNvGrpSpPr/>
          <p:nvPr/>
        </p:nvGrpSpPr>
        <p:grpSpPr>
          <a:xfrm>
            <a:off x="1454948" y="1845504"/>
            <a:ext cx="4641052" cy="1996052"/>
            <a:chOff x="2177728" y="2157028"/>
            <a:chExt cx="4641052" cy="1996052"/>
          </a:xfrm>
        </p:grpSpPr>
        <p:sp>
          <p:nvSpPr>
            <p:cNvPr id="5" name="TextBox 1">
              <a:extLst>
                <a:ext uri="{FF2B5EF4-FFF2-40B4-BE49-F238E27FC236}">
                  <a16:creationId xmlns:a16="http://schemas.microsoft.com/office/drawing/2014/main" id="{9A529E90-76D9-BE2E-83ED-9F073FE9F5F9}"/>
                </a:ext>
              </a:extLst>
            </p:cNvPr>
            <p:cNvSpPr txBox="1"/>
            <p:nvPr/>
          </p:nvSpPr>
          <p:spPr>
            <a:xfrm>
              <a:off x="2177731" y="2462149"/>
              <a:ext cx="4641048" cy="8449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216000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ex) </a:t>
              </a:r>
              <a:r>
                <a:rPr lang="ko-KR" altLang="en-US" sz="1000" dirty="0" err="1">
                  <a:solidFill>
                    <a:schemeClr val="accent1"/>
                  </a:solidFill>
                  <a:latin typeface="+mn-ea"/>
                  <a:ea typeface="+mn-ea"/>
                </a:rPr>
                <a:t>환수사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'</a:t>
              </a:r>
              <a:r>
                <a:rPr lang="ko-KR" altLang="en-US" sz="1000" b="1" u="sng" dirty="0">
                  <a:solidFill>
                    <a:schemeClr val="accent1"/>
                  </a:solidFill>
                  <a:latin typeface="+mn-ea"/>
                  <a:ea typeface="+mn-ea"/>
                </a:rPr>
                <a:t>한방 곰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' 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  <a:ea typeface="+mn-ea"/>
                </a:rPr>
                <a:t>스킬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  <a:ea typeface="+mn-ea"/>
                </a:rPr>
                <a:t>마나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794, 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  <a:ea typeface="+mn-ea"/>
                </a:rPr>
                <a:t>환수의 기운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1500 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  <a:ea typeface="+mn-ea"/>
                </a:rPr>
                <a:t>소모</a:t>
              </a:r>
              <a:endParaRPr lang="en-US" altLang="ko-KR" sz="1000" dirty="0">
                <a:solidFill>
                  <a:schemeClr val="accent1"/>
                </a:solidFill>
                <a:latin typeface="+mn-ea"/>
                <a:ea typeface="+mn-ea"/>
              </a:endParaRPr>
            </a:p>
            <a:p>
              <a:pPr algn="l">
                <a:spcAft>
                  <a:spcPts val="300"/>
                </a:spcAft>
              </a:pPr>
              <a:r>
                <a:rPr lang="en-US" altLang="ko-KR" sz="1000" b="1" dirty="0" err="1">
                  <a:latin typeface="+mn-ea"/>
                  <a:ea typeface="+mn-ea"/>
                </a:rPr>
                <a:t>cost_type</a:t>
              </a:r>
              <a:r>
                <a:rPr lang="en-US" altLang="ko-KR" sz="1000" dirty="0">
                  <a:latin typeface="+mn-ea"/>
                  <a:ea typeface="+mn-ea"/>
                </a:rPr>
                <a:t> = [MANA,IDENTITY_GAUGE_1] / </a:t>
              </a:r>
              <a:r>
                <a:rPr lang="en-US" altLang="ko-KR" sz="1000" b="1" dirty="0" err="1">
                  <a:latin typeface="+mn-ea"/>
                  <a:ea typeface="+mn-ea"/>
                </a:rPr>
                <a:t>cost_value</a:t>
              </a:r>
              <a:r>
                <a:rPr lang="en-US" altLang="ko-KR" sz="1000" dirty="0">
                  <a:latin typeface="+mn-ea"/>
                  <a:ea typeface="+mn-ea"/>
                </a:rPr>
                <a:t> = [794,1500]</a:t>
              </a:r>
            </a:p>
            <a:p>
              <a:pPr algn="l">
                <a:spcAft>
                  <a:spcPts val="300"/>
                </a:spcAft>
              </a:pPr>
              <a:r>
                <a:rPr lang="en-US" altLang="ko-KR" sz="1000" baseline="0" dirty="0">
                  <a:latin typeface="+mn-ea"/>
                  <a:ea typeface="+mn-ea"/>
                </a:rPr>
                <a:t>-&gt; </a:t>
              </a:r>
              <a:r>
                <a:rPr lang="en-US" altLang="ko-KR" sz="1000" dirty="0">
                  <a:latin typeface="+mn-ea"/>
                  <a:ea typeface="+mn-ea"/>
                </a:rPr>
                <a:t>{ 'MANA' : 794, '</a:t>
              </a:r>
              <a:r>
                <a:rPr lang="en-US" altLang="ko-KR" sz="10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+mn-cs"/>
                </a:rPr>
                <a:t>IDENTITY_GAUGE_1</a:t>
              </a:r>
              <a:r>
                <a:rPr lang="en-US" altLang="ko-KR" sz="1000" dirty="0">
                  <a:latin typeface="+mn-ea"/>
                  <a:ea typeface="+mn-ea"/>
                </a:rPr>
                <a:t>' : 1500 }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4C5EBA7C-199D-71CF-FE3B-4C44FE9BC459}"/>
                </a:ext>
              </a:extLst>
            </p:cNvPr>
            <p:cNvSpPr txBox="1"/>
            <p:nvPr/>
          </p:nvSpPr>
          <p:spPr>
            <a:xfrm>
              <a:off x="2855578" y="2157028"/>
              <a:ext cx="3963202" cy="305121"/>
            </a:xfrm>
            <a:prstGeom prst="rect">
              <a:avLst/>
            </a:prstGeom>
            <a:solidFill>
              <a:srgbClr val="FFFFD5"/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indent="0" algn="ctr">
                <a:defRPr sz="1000" b="1">
                  <a:latin typeface="+mn-ea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 err="1"/>
                <a:t>cost_type</a:t>
              </a:r>
              <a:r>
                <a:rPr lang="ko-KR" altLang="en-US" b="0" dirty="0"/>
                <a:t>과 </a:t>
              </a:r>
              <a:r>
                <a:rPr lang="en-US" altLang="ko-KR" dirty="0" err="1"/>
                <a:t>cost_value</a:t>
              </a:r>
              <a:r>
                <a:rPr lang="ko-KR" altLang="en-US" b="0" dirty="0"/>
                <a:t>는 </a:t>
              </a:r>
              <a:r>
                <a:rPr lang="ko-KR" altLang="en-US" dirty="0"/>
                <a:t>키</a:t>
              </a:r>
              <a:r>
                <a:rPr lang="en-US" altLang="ko-KR" dirty="0"/>
                <a:t>-</a:t>
              </a:r>
              <a:r>
                <a:rPr lang="ko-KR" altLang="en-US" dirty="0" err="1"/>
                <a:t>밸류</a:t>
              </a:r>
              <a:r>
                <a:rPr lang="ko-KR" altLang="en-US" b="0" dirty="0"/>
                <a:t> 형태로 추출해서 사용 </a:t>
              </a:r>
              <a:endParaRPr lang="en-US" altLang="ko-KR" b="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F1CFCAA-2C68-AEC1-295B-DE6E5076ABE5}"/>
                </a:ext>
              </a:extLst>
            </p:cNvPr>
            <p:cNvSpPr txBox="1"/>
            <p:nvPr/>
          </p:nvSpPr>
          <p:spPr>
            <a:xfrm>
              <a:off x="2177731" y="2157028"/>
              <a:ext cx="677847" cy="3051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  <a:ea typeface="+mn-ea"/>
                </a:rPr>
                <a:t>참고 </a:t>
              </a:r>
              <a:r>
                <a:rPr lang="en-US" altLang="ko-KR" sz="1000" b="1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en-US" altLang="ko-KR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AF980828-B39F-ADA7-344F-94E575A639EE}"/>
                </a:ext>
              </a:extLst>
            </p:cNvPr>
            <p:cNvSpPr txBox="1"/>
            <p:nvPr/>
          </p:nvSpPr>
          <p:spPr>
            <a:xfrm>
              <a:off x="2177728" y="3307080"/>
              <a:ext cx="4641047" cy="84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216000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ex) </a:t>
              </a:r>
              <a:r>
                <a:rPr lang="ko-KR" altLang="en-US" sz="1000" dirty="0" err="1">
                  <a:solidFill>
                    <a:schemeClr val="accent1"/>
                  </a:solidFill>
                  <a:latin typeface="+mn-ea"/>
                  <a:ea typeface="+mn-ea"/>
                </a:rPr>
                <a:t>브레이커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'</a:t>
              </a:r>
              <a:r>
                <a:rPr lang="ko-KR" altLang="en-US" sz="1000" b="1" u="sng" dirty="0" err="1">
                  <a:solidFill>
                    <a:schemeClr val="accent1"/>
                  </a:solidFill>
                  <a:latin typeface="+mn-ea"/>
                  <a:ea typeface="+mn-ea"/>
                </a:rPr>
                <a:t>파천섬광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' 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  <a:ea typeface="+mn-ea"/>
                </a:rPr>
                <a:t>스킬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  <a:ea typeface="+mn-ea"/>
                </a:rPr>
                <a:t>충격 게이지 </a:t>
              </a:r>
              <a:r>
                <a:rPr lang="en-US" altLang="ko-KR" sz="1000" dirty="0">
                  <a:solidFill>
                    <a:schemeClr val="accent1"/>
                  </a:solidFill>
                  <a:latin typeface="+mn-ea"/>
                  <a:ea typeface="+mn-ea"/>
                </a:rPr>
                <a:t>50 </a:t>
              </a:r>
              <a:r>
                <a:rPr lang="ko-KR" altLang="en-US" sz="1000" dirty="0">
                  <a:solidFill>
                    <a:schemeClr val="accent1"/>
                  </a:solidFill>
                  <a:latin typeface="+mn-ea"/>
                  <a:ea typeface="+mn-ea"/>
                </a:rPr>
                <a:t>소모</a:t>
              </a:r>
              <a:endParaRPr lang="en-US" altLang="ko-KR" sz="1000" dirty="0">
                <a:solidFill>
                  <a:schemeClr val="accent1"/>
                </a:solidFill>
                <a:latin typeface="+mn-ea"/>
                <a:ea typeface="+mn-ea"/>
              </a:endParaRPr>
            </a:p>
            <a:p>
              <a:pPr algn="l">
                <a:spcAft>
                  <a:spcPts val="300"/>
                </a:spcAft>
              </a:pPr>
              <a:r>
                <a:rPr lang="en-US" altLang="ko-KR" sz="1000" b="1" dirty="0" err="1">
                  <a:latin typeface="+mn-ea"/>
                  <a:ea typeface="+mn-ea"/>
                </a:rPr>
                <a:t>cost_type</a:t>
              </a:r>
              <a:r>
                <a:rPr lang="en-US" altLang="ko-KR" sz="1000" dirty="0">
                  <a:latin typeface="+mn-ea"/>
                  <a:ea typeface="+mn-ea"/>
                </a:rPr>
                <a:t> = </a:t>
              </a:r>
              <a:r>
                <a:rPr lang="en-US" altLang="ko-KR" sz="10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+mn-cs"/>
                </a:rPr>
                <a:t>IDENTITY_GAUGE_3 / </a:t>
              </a:r>
              <a:r>
                <a:rPr lang="en-US" altLang="ko-KR" sz="1000" b="1" dirty="0" err="1">
                  <a:latin typeface="+mn-ea"/>
                  <a:ea typeface="+mn-ea"/>
                </a:rPr>
                <a:t>cost_value</a:t>
              </a:r>
              <a:r>
                <a:rPr lang="en-US" altLang="ko-KR" sz="1000" dirty="0">
                  <a:latin typeface="+mn-ea"/>
                  <a:ea typeface="+mn-ea"/>
                </a:rPr>
                <a:t> = 50</a:t>
              </a:r>
            </a:p>
            <a:p>
              <a:pPr algn="l">
                <a:spcAft>
                  <a:spcPts val="300"/>
                </a:spcAft>
              </a:pPr>
              <a:r>
                <a:rPr lang="en-US" altLang="ko-KR" sz="1000" baseline="0" dirty="0">
                  <a:latin typeface="+mn-ea"/>
                  <a:ea typeface="+mn-ea"/>
                </a:rPr>
                <a:t>-&gt; </a:t>
              </a:r>
              <a:r>
                <a:rPr lang="en-US" altLang="ko-KR" sz="1000" dirty="0">
                  <a:latin typeface="+mn-ea"/>
                  <a:ea typeface="+mn-ea"/>
                </a:rPr>
                <a:t>{ '</a:t>
              </a:r>
              <a:r>
                <a:rPr lang="en-US" altLang="ko-KR" sz="1000" dirty="0">
                  <a:solidFill>
                    <a:schemeClr val="tx1"/>
                  </a:solidFill>
                  <a:effectLst/>
                  <a:latin typeface="+mn-ea"/>
                  <a:ea typeface="+mn-ea"/>
                  <a:cs typeface="+mn-cs"/>
                </a:rPr>
                <a:t>IDENTITY_GAUGE_3</a:t>
              </a:r>
              <a:r>
                <a:rPr lang="en-US" altLang="ko-KR" sz="1000" dirty="0">
                  <a:latin typeface="+mn-ea"/>
                  <a:ea typeface="+mn-ea"/>
                </a:rPr>
                <a:t>' : 50}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93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120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2</cp:revision>
  <dcterms:created xsi:type="dcterms:W3CDTF">2024-08-24T07:32:26Z</dcterms:created>
  <dcterms:modified xsi:type="dcterms:W3CDTF">2025-05-07T11:54:40Z</dcterms:modified>
</cp:coreProperties>
</file>