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76" r:id="rId2"/>
    <p:sldId id="375" r:id="rId3"/>
    <p:sldId id="377" r:id="rId4"/>
    <p:sldId id="378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23" userDrawn="1">
          <p15:clr>
            <a:srgbClr val="A4A3A4"/>
          </p15:clr>
        </p15:guide>
        <p15:guide id="2" pos="119" userDrawn="1">
          <p15:clr>
            <a:srgbClr val="A4A3A4"/>
          </p15:clr>
        </p15:guide>
        <p15:guide id="5" pos="4201" userDrawn="1">
          <p15:clr>
            <a:srgbClr val="A4A3A4"/>
          </p15:clr>
        </p15:guide>
        <p15:guide id="6" orient="horz" pos="2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131" y="-538"/>
      </p:cViewPr>
      <p:guideLst>
        <p:guide orient="horz" pos="6023"/>
        <p:guide pos="119"/>
        <p:guide pos="4201"/>
        <p:guide orient="horz" pos="2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3DEB8-77A6-476E-AE55-2701C232BFD3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626818-B8DF-4F15-9319-1B59FCD19C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360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C456F-26E4-4537-8D17-6AF6B16C4EC3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600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33B4A-0016-47D3-943A-74733C859B59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114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110C3-51C5-4712-BB64-03D4EDA68AE3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3668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F1CC6-63D1-47CA-AD1F-91D7A3AEAC66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8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753DC-9741-44AB-950C-EAF55D0BA909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06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D88FC-0747-42FA-97B4-C821938264BA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8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205C6-2B4D-4322-89B0-3B8CB899C599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422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240D-A81B-40EA-A8A9-CD43A60759E2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1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CA96-33E1-4DC7-A964-69BDB846C2EC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657475" y="9682576"/>
            <a:ext cx="1543050" cy="223424"/>
          </a:xfrm>
        </p:spPr>
        <p:txBody>
          <a:bodyPr/>
          <a:lstStyle>
            <a:lvl1pPr algn="ctr">
              <a:defRPr/>
            </a:lvl1pPr>
          </a:lstStyle>
          <a:p>
            <a:fld id="{94EAF048-6908-47D5-AB8D-FD95CCCB43A1}" type="slidenum">
              <a:rPr lang="ko-KR" altLang="en-US" smtClean="0"/>
              <a:pPr/>
              <a:t>‹#›</a:t>
            </a:fld>
            <a:r>
              <a:rPr lang="en-US" altLang="ko-KR" dirty="0"/>
              <a:t>/2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84101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7C171-AB78-4CA5-8A49-845326BC0825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4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D6D7E-4DE0-4E81-ADE2-0F10194E5F68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918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FC9454-618B-4601-B0FC-B31AFE475097}" type="datetime1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EAF048-6908-47D5-AB8D-FD95CCCB43A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28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3019F8-00A9-82BA-0DD0-7BA01B4E142B}"/>
              </a:ext>
            </a:extLst>
          </p:cNvPr>
          <p:cNvGrpSpPr/>
          <p:nvPr/>
        </p:nvGrpSpPr>
        <p:grpSpPr>
          <a:xfrm>
            <a:off x="188665" y="141181"/>
            <a:ext cx="6487083" cy="9623638"/>
            <a:chOff x="188665" y="663201"/>
            <a:chExt cx="6487083" cy="9623638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4057BBB-305F-D9E1-6D86-ACF885805DF8}"/>
                </a:ext>
              </a:extLst>
            </p:cNvPr>
            <p:cNvGrpSpPr/>
            <p:nvPr/>
          </p:nvGrpSpPr>
          <p:grpSpPr>
            <a:xfrm>
              <a:off x="191871" y="663201"/>
              <a:ext cx="6480671" cy="3491070"/>
              <a:chOff x="189000" y="2131167"/>
              <a:chExt cx="6480671" cy="3491070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4C3432-0635-C872-1853-A84CC41AAB1B}"/>
                  </a:ext>
                </a:extLst>
              </p:cNvPr>
              <p:cNvSpPr txBox="1"/>
              <p:nvPr/>
            </p:nvSpPr>
            <p:spPr>
              <a:xfrm>
                <a:off x="294162" y="2529549"/>
                <a:ext cx="6269676" cy="3092688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/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 기획의 핵심은 “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캐릭터의 컨셉에 어울리는 전투를 설계하는 것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” 입니다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저는 게임을 플레이할 때 캐릭터 별로 다양한 전투를 체험하며 즐거움을 느낍니다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그러면서  ‘캐릭터의 컨셉과 전투 스타일이 어울리는지’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‘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내가 이 캐릭터에게 기대하는 전투는 어떤 </a:t>
                </a:r>
                <a:r>
                  <a:rPr lang="ko-KR" altLang="en-US" sz="1000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전투인지’를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생각해 보는 과정 자체도 재미있게 느껴졌습니다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특히 전투 스타일과 모션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이펙트 등 스킬의 연출이 캐릭터 컨셉과 맞아떨어질 때 더욱 깊게 몰입할 수 있었습니다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반대로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캐릭터의 컨셉과 전투 스타일의 관련이 적다고 여겨지면 몰입감이 떨어졌습니다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게임 뿐만 아니라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웹툰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/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애니메이션 등 여러 작품 속 캐릭터가 컨셉에 맞는 전투를 하면 작품에 더욱 몰입하게 되기도 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이런 경험들이 쌓이다 보니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 캐릭터의 컨셉에 잘 맞는 전투를 설계하는 것이 전투 기획의 핵심이라고 판단하게 되었습니다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대학교에서는 게임 공학을 전공하며 프로그래머로서 개발 경험을 쌓았지만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,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누군가의 아이디어를 기술적으로 구현해 주는 것보다 저의 아이디어와 상상으로 누군가에게 몰입감을 선사하는 기획 업무에 흥미가 생겼습니다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그 중에서도 전투 기획 업무가 가장 매력적으로 느껴졌습니다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제가 가장 좋아하면서 자신이 있는 분야가 전투였기 때문입니다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이제 저만의 전투를 상상에서 그치지 않고 현실에 탄생시키려고 합니다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 </a:t>
                </a:r>
                <a:r>
                  <a:rPr lang="ko-KR" altLang="en-US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저의 생각과 경험들을 총동원하여 다른 사람들에게 몰입감과 즐거움을 줄 수 있는 전투를 설계하는 전투 기획자가 되겠습니다</a:t>
                </a:r>
                <a:r>
                  <a:rPr lang="en-US" altLang="ko-KR" sz="100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.</a:t>
                </a:r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BFDC9772-41BB-5EDE-D72D-E8E364F7E29A}"/>
                  </a:ext>
                </a:extLst>
              </p:cNvPr>
              <p:cNvSpPr/>
              <p:nvPr/>
            </p:nvSpPr>
            <p:spPr>
              <a:xfrm>
                <a:off x="189000" y="2131168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0F26DE-309E-5A8B-AB99-96ECD09018F3}"/>
                  </a:ext>
                </a:extLst>
              </p:cNvPr>
              <p:cNvSpPr txBox="1"/>
              <p:nvPr/>
            </p:nvSpPr>
            <p:spPr>
              <a:xfrm>
                <a:off x="294162" y="2245721"/>
                <a:ext cx="801501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직무 지원 동기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F2F9EBBF-43BB-566B-9B5B-9C995A1331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9001" y="2529550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33D07BFE-19F4-BA33-DA0F-B6177E02A0CD}"/>
                  </a:ext>
                </a:extLst>
              </p:cNvPr>
              <p:cNvSpPr/>
              <p:nvPr/>
            </p:nvSpPr>
            <p:spPr>
              <a:xfrm>
                <a:off x="189000" y="2131167"/>
                <a:ext cx="6480000" cy="3491070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25C4D6A8-D68E-A7C0-6167-340982875F40}"/>
                </a:ext>
              </a:extLst>
            </p:cNvPr>
            <p:cNvGrpSpPr/>
            <p:nvPr/>
          </p:nvGrpSpPr>
          <p:grpSpPr>
            <a:xfrm>
              <a:off x="188665" y="4297649"/>
              <a:ext cx="6487083" cy="5989190"/>
              <a:chOff x="185458" y="4124129"/>
              <a:chExt cx="6487083" cy="5989190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3FC759-F7E8-4106-4A27-684348CA0009}"/>
                  </a:ext>
                </a:extLst>
              </p:cNvPr>
              <p:cNvSpPr txBox="1"/>
              <p:nvPr/>
            </p:nvSpPr>
            <p:spPr>
              <a:xfrm>
                <a:off x="290620" y="4522511"/>
                <a:ext cx="6269676" cy="5590808"/>
              </a:xfrm>
              <a:prstGeom prst="rect">
                <a:avLst/>
              </a:prstGeom>
              <a:noFill/>
            </p:spPr>
            <p:txBody>
              <a:bodyPr wrap="square" lIns="0" tIns="72000" rIns="0" bIns="72000" rtlCol="0" anchor="t">
                <a:spAutoFit/>
              </a:bodyPr>
              <a:lstStyle>
                <a:defPPr>
                  <a:defRPr lang="en-US"/>
                </a:defPPr>
                <a:lvl1pPr>
                  <a:lnSpc>
                    <a:spcPct val="135000"/>
                  </a:lnSpc>
                  <a:spcAft>
                    <a:spcPts val="800"/>
                  </a:spcAft>
                  <a:defRPr sz="10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defRPr>
                </a:lvl1pPr>
              </a:lstStyle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/>
                  <a:t>저는 전투 기획자로서 경쟁력을 높이기 위해 다음과 같은 경험을 쌓았습니다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첫째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다양한 게임에서 여러 캐릭터의 전투 스타일을 체험해 보았습니다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br>
                  <a:rPr lang="en-US" altLang="ko-KR" dirty="0"/>
                </a:br>
                <a:r>
                  <a:rPr lang="ko-KR" altLang="en-US" dirty="0"/>
                  <a:t>제가 가장 좋아하는 게임 장르는 </a:t>
                </a:r>
                <a:r>
                  <a:rPr lang="en-US" altLang="ko-KR" dirty="0"/>
                  <a:t>RPG</a:t>
                </a:r>
                <a:r>
                  <a:rPr lang="ko-KR" altLang="en-US" dirty="0"/>
                  <a:t>입니다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다양한 캐릭터의 전투를 느껴 볼 수 있다는 점이 매력적으로 느껴지기 때문입니다</a:t>
                </a:r>
                <a:r>
                  <a:rPr lang="en-US" altLang="ko-KR" dirty="0"/>
                  <a:t>. RPG </a:t>
                </a:r>
                <a:r>
                  <a:rPr lang="ko-KR" altLang="en-US" dirty="0"/>
                  <a:t>외에도 다양한 전투를 체험할 수 있는 게임에 흥미가 생깁니다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예를 들어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리그 오브 레전드에서도 라인에 관련 없이 재밌어 보이는 챔피언을 다 플레이해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무기에 따라 전투 스타일이 바뀌는 소울 </a:t>
                </a:r>
                <a:r>
                  <a:rPr lang="ko-KR" altLang="en-US" dirty="0" err="1"/>
                  <a:t>라이크</a:t>
                </a:r>
                <a:r>
                  <a:rPr lang="ko-KR" altLang="en-US" dirty="0"/>
                  <a:t> 게임에서도 획득한 무기는 꼭 한 번씩 써보고 결정하기도 합니다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경험들로 제가 선호하는 전투에 대해 이해하고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전투 기획에서 저만의 방향을 세울 수 있습니다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둘째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다양한 개발 도구를 폭넓게 사용해 보았습니다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대학교에서 프로그래머로 여러 프로젝트를 진행하면서 </a:t>
                </a:r>
                <a:r>
                  <a:rPr lang="en-US" altLang="ko-KR" dirty="0"/>
                  <a:t>Unreal Engine 4, Unity, MySQL </a:t>
                </a:r>
                <a:r>
                  <a:rPr lang="ko-KR" altLang="en-US" dirty="0"/>
                  <a:t>등 다양한 개발 도구를 접해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 과정에서 대부분의 개발 도구는 유사한 기능을 가지고 있다는 점을 </a:t>
                </a:r>
                <a:r>
                  <a:rPr lang="ko-KR" altLang="en-US" dirty="0" err="1"/>
                  <a:t>깨달았습니다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덕분에 개발 도구를 새롭게 접하더라도 두려움 없이 빠르게 적응할 수 있었습니다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경험으로 리소스 조립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프로토타이핑 등의 기획 업무를 더욱 수월하게 할 수 있습니다</a:t>
                </a:r>
                <a:r>
                  <a:rPr lang="en-US" altLang="ko-KR" dirty="0"/>
                  <a:t>. 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셋째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기획서 작성을 통해 실무 역량을 키웠습니다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혼자서 캐릭터 기획을 해보고 데이터 테이블을 작성해 보았습니다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국비 교육</a:t>
                </a:r>
                <a:r>
                  <a:rPr lang="en-US" altLang="ko-KR" dirty="0"/>
                  <a:t>(NCS </a:t>
                </a:r>
                <a:r>
                  <a:rPr lang="ko-KR" altLang="en-US" dirty="0"/>
                  <a:t>게임 콘텐츠 기획자 양성 과정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에서는 팀원들과 서로의 기획서를 공유하고 피드백을 주고받으며 실무 감각을 익혔습니다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특히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캐릭터의 스킬을 기획하기 위해 모션과 </a:t>
                </a:r>
                <a:r>
                  <a:rPr lang="ko-KR" altLang="en-US" dirty="0" err="1"/>
                  <a:t>이펙트뿐만</a:t>
                </a:r>
                <a:r>
                  <a:rPr lang="ko-KR" altLang="en-US" dirty="0"/>
                  <a:t> 아니라 카메라 구도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선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후 딜레이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효과 발동 타이밍 등 여러 요소들을 생각하며 기획서를 작성해 보기도 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 결과 많은 내용을 한 번에 담는 것보다 명확한 기획 의도를 설정하고 적절한 수준으로 구성하는 것이 더 중요한 일이라는 것을 체감했습니다</a:t>
                </a:r>
                <a:r>
                  <a:rPr lang="en-US" altLang="ko-KR" dirty="0"/>
                  <a:t>.</a:t>
                </a:r>
              </a:p>
              <a:p>
                <a:pPr>
                  <a:lnSpc>
                    <a:spcPct val="140000"/>
                  </a:lnSpc>
                  <a:spcAft>
                    <a:spcPts val="1000"/>
                  </a:spcAft>
                </a:pP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넷째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, </a:t>
                </a:r>
                <a:r>
                  <a:rPr lang="ko-KR" altLang="en-US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실제 협업 경험을 쌓았습니다</a:t>
                </a:r>
                <a:r>
                  <a:rPr lang="en-US" altLang="ko-KR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.</a:t>
                </a:r>
                <a:r>
                  <a:rPr lang="en-US" altLang="ko-KR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 </a:t>
                </a:r>
                <a:br>
                  <a:rPr lang="en-US" altLang="ko-KR" dirty="0"/>
                </a:br>
                <a:r>
                  <a:rPr lang="ko-KR" altLang="en-US" dirty="0"/>
                  <a:t>대학교에서는 프로그래머로 팀 프로젝트들에 참여했고 졸업 작품을 할 때에는 팀장으로서 팀원들을 독려하고 많은 대화를 이끌어 내어 팀워크를 발휘한 경험이 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국비 교육에서는 전투 기획 업무를 위주로 팀 프로젝트에 참여했습니다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교육 기간 동안 세 번의 팀 프로젝트를 진행하였습니다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팀 프로젝트는 </a:t>
                </a:r>
                <a:r>
                  <a:rPr lang="en-US" altLang="ko-KR" dirty="0"/>
                  <a:t>2</a:t>
                </a:r>
                <a:r>
                  <a:rPr lang="ko-KR" altLang="en-US" dirty="0"/>
                  <a:t>주간의 짧은 일정으로 인해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일정에 맞추기 위해서는 팀원들과 원활한 의사소통이 필수적이었고 맡은 역할에 책임감을 가지고 업무를 진행해야 했습니다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다양한 협업 경험을 통해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책임감이 단순히 맡은 역할을 수행하는 것을 넘어 ‘의견을 뒷받침할 능력을 </a:t>
                </a:r>
                <a:r>
                  <a:rPr lang="ko-KR" altLang="en-US" dirty="0" err="1"/>
                  <a:t>키우자’는</a:t>
                </a:r>
                <a:r>
                  <a:rPr lang="ko-KR" altLang="en-US" dirty="0"/>
                  <a:t> 가치관으로 발전하기도 했습니다</a:t>
                </a:r>
                <a:r>
                  <a:rPr lang="en-US" altLang="ko-KR" dirty="0"/>
                  <a:t>.</a:t>
                </a: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3B14CE2-81D0-75FB-C4A2-8529ABEA0B3B}"/>
                  </a:ext>
                </a:extLst>
              </p:cNvPr>
              <p:cNvSpPr/>
              <p:nvPr/>
            </p:nvSpPr>
            <p:spPr>
              <a:xfrm>
                <a:off x="185458" y="4124130"/>
                <a:ext cx="6480671" cy="398381"/>
              </a:xfrm>
              <a:prstGeom prst="rect">
                <a:avLst/>
              </a:prstGeom>
              <a:solidFill>
                <a:srgbClr val="E1F2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2599F9B-D5E2-CED6-E826-B53C36056CE6}"/>
                  </a:ext>
                </a:extLst>
              </p:cNvPr>
              <p:cNvSpPr txBox="1"/>
              <p:nvPr/>
            </p:nvSpPr>
            <p:spPr>
              <a:xfrm>
                <a:off x="290620" y="4238682"/>
                <a:ext cx="524182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1100" dirty="0">
                    <a:latin typeface="페이퍼로지 7 Bold" pitchFamily="2" charset="-127"/>
                    <a:ea typeface="페이퍼로지 7 Bold" pitchFamily="2" charset="-127"/>
                    <a:cs typeface="Pretendard Medium" panose="02000603000000020004" pitchFamily="2" charset="-127"/>
                  </a:rPr>
                  <a:t>직무 경험</a:t>
                </a:r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42C2F6C9-1DF3-0BD9-F9F2-7F056A9B9A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459" y="4522511"/>
                <a:ext cx="6480000" cy="0"/>
              </a:xfrm>
              <a:prstGeom prst="line">
                <a:avLst/>
              </a:prstGeom>
              <a:ln w="9525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6CA625F6-BC1A-2F22-821A-136374D9F82C}"/>
                  </a:ext>
                </a:extLst>
              </p:cNvPr>
              <p:cNvSpPr/>
              <p:nvPr/>
            </p:nvSpPr>
            <p:spPr>
              <a:xfrm>
                <a:off x="192541" y="4124129"/>
                <a:ext cx="6480000" cy="5989185"/>
              </a:xfrm>
              <a:prstGeom prst="rect">
                <a:avLst/>
              </a:prstGeom>
              <a:noFill/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396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BD60F-9814-E27B-919A-79641CD4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99985B-9609-CDE3-0055-FD4C875C3724}"/>
              </a:ext>
            </a:extLst>
          </p:cNvPr>
          <p:cNvGrpSpPr/>
          <p:nvPr/>
        </p:nvGrpSpPr>
        <p:grpSpPr>
          <a:xfrm>
            <a:off x="188665" y="141181"/>
            <a:ext cx="6480671" cy="4568288"/>
            <a:chOff x="185458" y="344489"/>
            <a:chExt cx="6480671" cy="456828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6766D4-0EAD-6028-5A7A-774DD12A4B90}"/>
                </a:ext>
              </a:extLst>
            </p:cNvPr>
            <p:cNvSpPr txBox="1"/>
            <p:nvPr/>
          </p:nvSpPr>
          <p:spPr>
            <a:xfrm>
              <a:off x="290620" y="742870"/>
              <a:ext cx="6269676" cy="4169906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저는 다음과 같은 두 가지 장점이 있습니다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논리적인 사고로 상황을 분석한 후 결론을 도출합니다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/>
              </a:br>
              <a:r>
                <a:rPr lang="ko-KR" altLang="en-US" dirty="0"/>
                <a:t>저는 불확실한 상황에서 논리적인 사고의 흐름으로 결론을 낼 수 있을 때 안정감을 느끼고 자신감을 얻게 됩니다</a:t>
              </a:r>
              <a:r>
                <a:rPr lang="en-US" altLang="ko-KR" dirty="0"/>
                <a:t>. </a:t>
              </a:r>
              <a:r>
                <a:rPr lang="ko-KR" altLang="en-US" dirty="0"/>
                <a:t>기획 업무에서도 이런 성격을 활용합니다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</a:t>
              </a:r>
              <a:r>
                <a:rPr lang="en-US" altLang="ko-KR" dirty="0"/>
                <a:t>, </a:t>
              </a:r>
              <a:r>
                <a:rPr lang="ko-KR" altLang="en-US" dirty="0"/>
                <a:t>신규 캐릭터를 기획할 때 기존 캐릭터들의 컨셉을 분석해서 세계관에 어울리는 컨셉을 설정하고 이를 바탕으로 전투를 기획하기도 합니다</a:t>
              </a:r>
              <a:r>
                <a:rPr lang="en-US" altLang="ko-KR" dirty="0"/>
                <a:t>. </a:t>
              </a:r>
              <a:r>
                <a:rPr lang="ko-KR" altLang="en-US" dirty="0"/>
                <a:t>때로는 캐릭터가 사용하는 무기를 분석해서 활용할 수 있는 구조가 있다면 적극적으로 반영하기도 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제가 생각한 이상적인 결과를 위해 끝까지 파고듭니다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저는 어떤 일을 할 때 </a:t>
              </a:r>
              <a:r>
                <a:rPr lang="en-US" altLang="ko-KR" dirty="0"/>
                <a:t>‘</a:t>
              </a:r>
              <a:r>
                <a:rPr lang="ko-KR" altLang="en-US" dirty="0"/>
                <a:t>이것보다 더 나은 방법은 없나</a:t>
              </a:r>
              <a:r>
                <a:rPr lang="en-US" altLang="ko-KR" dirty="0"/>
                <a:t>?’ / ‘</a:t>
              </a:r>
              <a:r>
                <a:rPr lang="ko-KR" altLang="en-US" dirty="0"/>
                <a:t>이건 왜 이렇게 되지</a:t>
              </a:r>
              <a:r>
                <a:rPr lang="en-US" altLang="ko-KR" dirty="0"/>
                <a:t>?’</a:t>
              </a:r>
              <a:r>
                <a:rPr lang="ko-KR" altLang="en-US" dirty="0"/>
                <a:t>라는 의문을 스스로에게 던지고 이에 대한 답을 찾기 위해 끝까지 파고 드는 성향이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대학교에 다닐 때</a:t>
              </a:r>
              <a:r>
                <a:rPr lang="en-US" altLang="ko-KR" dirty="0"/>
                <a:t>, </a:t>
              </a:r>
              <a:r>
                <a:rPr lang="ko-KR" altLang="en-US" dirty="0"/>
                <a:t>프로그래밍 과제를 하면서 오류가 발생한 코드를 우연히 해결한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이때 왜 오류가 사라졌는지 완벽하게 이해하고 싶어서 밤새도록 교재를 찾거나 인터넷 검색을 하며 많은 시간을 쓴 적이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게임을 할 때에도 난이도가 높은 몬스터에게 끝까지 도전합니다</a:t>
              </a:r>
              <a:r>
                <a:rPr lang="en-US" altLang="ko-KR" dirty="0"/>
                <a:t>. </a:t>
              </a:r>
              <a:r>
                <a:rPr lang="ko-KR" altLang="en-US" dirty="0"/>
                <a:t>그 과정에서 점차 숙련도가 증가하며</a:t>
              </a:r>
              <a:r>
                <a:rPr lang="en-US" altLang="ko-KR" dirty="0"/>
                <a:t>, </a:t>
              </a:r>
              <a:r>
                <a:rPr lang="ko-KR" altLang="en-US" dirty="0"/>
                <a:t>원하는 방향으로 전투를 이끌어 나갈 때 더 큰 성취감과 짜릿함을 얻게 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반면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의견 충돌을 피하는 것이 협업에 도움이 된다고 생각해 제 의견을 드러내지 않기도 했습니다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하지만 팀 프로젝트를 몇 번 더 경험하면서 오히려 의견이 충돌하고</a:t>
              </a:r>
              <a:r>
                <a:rPr lang="en-US" altLang="ko-KR" dirty="0"/>
                <a:t>, </a:t>
              </a:r>
              <a:r>
                <a:rPr lang="ko-KR" altLang="en-US" dirty="0"/>
                <a:t>서로를 설득하며 많은 대화를 나눌 때 프로젝트가 원활하게 진행된다는 것을 </a:t>
              </a:r>
              <a:r>
                <a:rPr lang="ko-KR" altLang="en-US" dirty="0" err="1"/>
                <a:t>깨달았습니다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이후로는 팀원의 의견을 수용하면서도</a:t>
              </a:r>
              <a:r>
                <a:rPr lang="en-US" altLang="ko-KR" dirty="0"/>
                <a:t>,</a:t>
              </a:r>
              <a:r>
                <a:rPr lang="ko-KR" altLang="en-US" dirty="0"/>
                <a:t> 논리적인 근거를 바탕으로 저의 의견을 제시하며 팀원들과 최대한 많은 이야기를 해보려고 노력하게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</a:t>
              </a:r>
              <a:r>
                <a:rPr lang="en-US" altLang="ko-KR" dirty="0"/>
                <a:t> </a:t>
              </a:r>
              <a:r>
                <a:rPr lang="ko-KR" altLang="en-US" dirty="0"/>
                <a:t>과정에서 더 큰 성취감과 소속감을 느끼게 되었고</a:t>
              </a:r>
              <a:r>
                <a:rPr lang="en-US" altLang="ko-KR" dirty="0"/>
                <a:t>, ‘</a:t>
              </a:r>
              <a:r>
                <a:rPr lang="ko-KR" altLang="en-US" dirty="0"/>
                <a:t>의견을 뒷받침하기 위한 능력을 키우자</a:t>
              </a:r>
              <a:r>
                <a:rPr lang="en-US" altLang="ko-KR" dirty="0"/>
                <a:t>’</a:t>
              </a:r>
              <a:r>
                <a:rPr lang="ko-KR" altLang="en-US" dirty="0"/>
                <a:t>라는 가치관을 갖게 되는 계기가 되었습니다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9141596-6F5D-D696-32A0-60A8D809BDC2}"/>
                </a:ext>
              </a:extLst>
            </p:cNvPr>
            <p:cNvSpPr/>
            <p:nvPr/>
          </p:nvSpPr>
          <p:spPr>
            <a:xfrm>
              <a:off x="185458" y="344489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F8A52B2-3F91-2067-5599-9D2FDB6F2B37}"/>
                </a:ext>
              </a:extLst>
            </p:cNvPr>
            <p:cNvSpPr txBox="1"/>
            <p:nvPr/>
          </p:nvSpPr>
          <p:spPr>
            <a:xfrm>
              <a:off x="290620" y="459041"/>
              <a:ext cx="77104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성격의 장단점</a:t>
              </a: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75870661-7F52-9CA0-E632-2E8298F0E09E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74287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77C30F3-0793-742F-CDBA-595AD2B3873D}"/>
                </a:ext>
              </a:extLst>
            </p:cNvPr>
            <p:cNvSpPr/>
            <p:nvPr/>
          </p:nvSpPr>
          <p:spPr>
            <a:xfrm>
              <a:off x="185458" y="344489"/>
              <a:ext cx="6480000" cy="4568288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2575552-8AF1-38F1-B34B-D612905F4992}"/>
              </a:ext>
            </a:extLst>
          </p:cNvPr>
          <p:cNvGrpSpPr/>
          <p:nvPr/>
        </p:nvGrpSpPr>
        <p:grpSpPr>
          <a:xfrm>
            <a:off x="185458" y="4852589"/>
            <a:ext cx="6480671" cy="3578272"/>
            <a:chOff x="185458" y="5226205"/>
            <a:chExt cx="6480671" cy="357827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8DB277-56AD-2C16-8562-A15B83494E08}"/>
                </a:ext>
              </a:extLst>
            </p:cNvPr>
            <p:cNvSpPr txBox="1"/>
            <p:nvPr/>
          </p:nvSpPr>
          <p:spPr>
            <a:xfrm>
              <a:off x="290620" y="5624586"/>
              <a:ext cx="6269676" cy="3179891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제가 꿈꾸는 이상적인 기획자는 유저들이 인정하는 기획자입니다</a:t>
              </a:r>
              <a:r>
                <a:rPr lang="en-US" altLang="ko-KR" dirty="0"/>
                <a:t>. ‘</a:t>
              </a:r>
              <a:r>
                <a:rPr lang="ko-KR" altLang="en-US" dirty="0"/>
                <a:t>이 사람이 기획한 게임이면 재미있겠네’</a:t>
              </a:r>
              <a:r>
                <a:rPr lang="en-US" altLang="ko-KR" dirty="0"/>
                <a:t>, ‘</a:t>
              </a:r>
              <a:r>
                <a:rPr lang="ko-KR" altLang="en-US" dirty="0"/>
                <a:t>이 사람의 이런 점이 내가 선호하는 스타일이야</a:t>
              </a:r>
              <a:r>
                <a:rPr lang="en-US" altLang="ko-KR" dirty="0"/>
                <a:t>.’</a:t>
              </a:r>
              <a:r>
                <a:rPr lang="ko-KR" altLang="en-US" dirty="0"/>
                <a:t>처럼 유저들에게 신뢰를 바탕으로 재미를 선사하는 기획자가 되겠습니다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위해 다음과 같은 목표를 가지고 노력하겠습니다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첫째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이유를 설명할 줄 아는 기획자가 되겠습니다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기획서를 작성하고 기획에 대해 공부하면서 저의 생각을 명확하게 전달하려면 기획 의도를 설정하는 것이 중요하다는 점을 알게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아직은 그 역량을 더 </a:t>
              </a:r>
              <a:r>
                <a:rPr lang="ko-KR" altLang="en-US" dirty="0" err="1"/>
                <a:t>키워나가야</a:t>
              </a:r>
              <a:r>
                <a:rPr lang="ko-KR" altLang="en-US" dirty="0"/>
                <a:t> 한다고 생각하며</a:t>
              </a:r>
              <a:r>
                <a:rPr lang="en-US" altLang="ko-KR" dirty="0"/>
                <a:t>, ‘</a:t>
              </a:r>
              <a:r>
                <a:rPr lang="ko-KR" altLang="en-US" dirty="0"/>
                <a:t>왜 이렇게 기획했을까</a:t>
              </a:r>
              <a:r>
                <a:rPr lang="en-US" altLang="ko-KR" dirty="0"/>
                <a:t>?’</a:t>
              </a:r>
              <a:r>
                <a:rPr lang="ko-KR" altLang="en-US" dirty="0"/>
                <a:t>라는 질문을 통해 다른 사람의 기획 의도를 파악해 보는 역량을 기르고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이러한 사고가 자연스럽게 이루어질 때 설득력 있는 기획이 이루어지고 프로젝트의 성공에 기여할 수 있다고 생각합니다</a:t>
              </a:r>
              <a:r>
                <a:rPr lang="en-US" altLang="ko-KR" dirty="0"/>
                <a:t>. 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둘째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,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가장 먼저 동료들에게 신뢰를 주는 기획자가 되겠습니다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</a:br>
              <a:r>
                <a:rPr lang="ko-KR" altLang="en-US" dirty="0"/>
                <a:t>신뢰받는 기획자는 게임 개발의 중심에서 개발의 방향을 잡아주어 동료들의 업무 효율을 높일 수 있습니다</a:t>
              </a:r>
              <a:r>
                <a:rPr lang="en-US" altLang="ko-KR" dirty="0"/>
                <a:t>. </a:t>
              </a:r>
              <a:r>
                <a:rPr lang="ko-KR" altLang="en-US" dirty="0"/>
                <a:t>또한 기획에 대한 신뢰도도 올라갈 것입니다</a:t>
              </a:r>
              <a:r>
                <a:rPr lang="en-US" altLang="ko-KR" dirty="0"/>
                <a:t>. </a:t>
              </a:r>
              <a:r>
                <a:rPr lang="ko-KR" altLang="en-US" dirty="0"/>
                <a:t>저는 개발의 중심에서 동료분들과 함께 기획한 내용이 현실화되고 더 나은 결과물로 이어질 때 높은 성취감과 소속감을 얻습니다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그래서 먼저 동료들에게 신뢰를 주는 기획자가 되어 프로젝트를 성공적으로 이끌고 유저들에게도 신뢰를 줄 수 있는 기획자가 되도록 노력하겠습니다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B6866A8-3A45-BC9F-5774-0614651C8EB8}"/>
                </a:ext>
              </a:extLst>
            </p:cNvPr>
            <p:cNvSpPr/>
            <p:nvPr/>
          </p:nvSpPr>
          <p:spPr>
            <a:xfrm>
              <a:off x="185458" y="5226205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AE2C25C-68AE-DA19-801B-340AE7195C89}"/>
                </a:ext>
              </a:extLst>
            </p:cNvPr>
            <p:cNvSpPr txBox="1"/>
            <p:nvPr/>
          </p:nvSpPr>
          <p:spPr>
            <a:xfrm>
              <a:off x="290620" y="5340757"/>
              <a:ext cx="678071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입사 후 포부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9FA312AA-3D10-024B-EB66-6459E95EAE11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5624586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E811AE4-B6D3-899E-F67B-E41AB8DC7CD4}"/>
                </a:ext>
              </a:extLst>
            </p:cNvPr>
            <p:cNvSpPr/>
            <p:nvPr/>
          </p:nvSpPr>
          <p:spPr>
            <a:xfrm>
              <a:off x="185458" y="5226205"/>
              <a:ext cx="6480000" cy="3578271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0723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93C4746-4B86-53D0-39B3-596F31B8F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F048-6908-47D5-AB8D-FD95CCCB43A1}" type="slidenum">
              <a:rPr lang="ko-KR" altLang="en-US" smtClean="0"/>
              <a:pPr/>
              <a:t>3</a:t>
            </a:fld>
            <a:r>
              <a:rPr lang="en-US" altLang="ko-KR"/>
              <a:t>/2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8D3269-2E71-72E6-9103-1554DDF1B5BD}"/>
              </a:ext>
            </a:extLst>
          </p:cNvPr>
          <p:cNvSpPr txBox="1"/>
          <p:nvPr/>
        </p:nvSpPr>
        <p:spPr>
          <a:xfrm>
            <a:off x="1327355" y="19467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8EA35C60-B497-9C70-741E-385E8718C9B2}"/>
              </a:ext>
            </a:extLst>
          </p:cNvPr>
          <p:cNvGrpSpPr/>
          <p:nvPr/>
        </p:nvGrpSpPr>
        <p:grpSpPr>
          <a:xfrm>
            <a:off x="188665" y="141180"/>
            <a:ext cx="6480671" cy="5383896"/>
            <a:chOff x="185458" y="344488"/>
            <a:chExt cx="6480671" cy="538389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59A47B4-2101-4136-40E1-C37E2BC18435}"/>
                </a:ext>
              </a:extLst>
            </p:cNvPr>
            <p:cNvSpPr txBox="1"/>
            <p:nvPr/>
          </p:nvSpPr>
          <p:spPr>
            <a:xfrm>
              <a:off x="290620" y="742870"/>
              <a:ext cx="6269676" cy="4985514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>
              <a:defPPr>
                <a:defRPr lang="en-US"/>
              </a:defPPr>
              <a:lvl1pPr>
                <a:lnSpc>
                  <a:spcPct val="135000"/>
                </a:lnSpc>
                <a:spcAft>
                  <a:spcPts val="800"/>
                </a:spcAft>
                <a:defRPr sz="10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defRPr>
              </a:lvl1pPr>
            </a:lstStyle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논리적으로 캐릭터의 컨셉에 어울리는 전투를 설계하는 전투 기획자</a:t>
              </a:r>
              <a:b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</a:br>
              <a:r>
                <a:rPr lang="ko-KR" altLang="en-US" dirty="0"/>
                <a:t>저는 캐릭터마다 다른 전투를 경험하며 즐거움을 얻는 유저입니다</a:t>
              </a:r>
              <a:r>
                <a:rPr lang="en-US" altLang="ko-KR" dirty="0"/>
                <a:t>. </a:t>
              </a:r>
              <a:r>
                <a:rPr lang="ko-KR" altLang="en-US" dirty="0"/>
                <a:t>특히</a:t>
              </a:r>
              <a:r>
                <a:rPr lang="en-US" altLang="ko-KR" dirty="0"/>
                <a:t>, </a:t>
              </a:r>
              <a:r>
                <a:rPr lang="ko-KR" altLang="en-US" dirty="0"/>
                <a:t>캐릭터의 컨셉과 전투가 자연스럽게 어우러질 때 더욱 몰입하게 되었습니다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이를 통해 전투의 재미는 설득력 있는 전투 경험에서 비롯된다는 것을 </a:t>
              </a:r>
              <a:r>
                <a:rPr lang="ko-KR" altLang="en-US" dirty="0" err="1"/>
                <a:t>깨달았습니다</a:t>
              </a:r>
              <a:r>
                <a:rPr lang="en-US" altLang="ko-KR" dirty="0"/>
                <a:t>. </a:t>
              </a:r>
              <a:r>
                <a:rPr lang="ko-KR" altLang="en-US" dirty="0"/>
                <a:t>그래서 저 역시 설득력 있는 전투 경험을 설계하기 위해 노력하게 되었습니다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설득력을 높이기 위해 제가 선택한 방법은 논리적인 사고로 캐릭터의 컨셉에 어울리는 전투를 설계하는 것입니다</a:t>
              </a:r>
              <a:r>
                <a:rPr lang="en-US" altLang="ko-KR" dirty="0"/>
                <a:t>. </a:t>
              </a:r>
              <a:r>
                <a:rPr lang="ko-KR" altLang="en-US" dirty="0"/>
                <a:t>캐릭터의 무기 구조나 세계관을 분석하여 활용하거나 현실적인 원리를 게임적으로 재해석하는 방식 등을 사용합니다</a:t>
              </a:r>
              <a:r>
                <a:rPr lang="en-US" altLang="ko-KR" dirty="0"/>
                <a:t>. </a:t>
              </a:r>
              <a:r>
                <a:rPr lang="ko-KR" altLang="en-US" dirty="0"/>
                <a:t>예를 들어 부채를 사용하여 번개를 다루는 창작 캐릭터 </a:t>
              </a:r>
              <a:r>
                <a:rPr lang="en-US" altLang="ko-KR" dirty="0"/>
                <a:t>'</a:t>
              </a:r>
              <a:r>
                <a:rPr lang="ko-KR" altLang="en-US" dirty="0"/>
                <a:t>가람</a:t>
              </a:r>
              <a:r>
                <a:rPr lang="en-US" altLang="ko-KR" dirty="0"/>
                <a:t>'</a:t>
              </a:r>
              <a:r>
                <a:rPr lang="ko-KR" altLang="en-US" dirty="0"/>
                <a:t>의 전투를 설계할 때</a:t>
              </a:r>
              <a:r>
                <a:rPr lang="en-US" altLang="ko-KR" dirty="0"/>
                <a:t>, '</a:t>
              </a:r>
              <a:r>
                <a:rPr lang="ko-KR" altLang="en-US" dirty="0"/>
                <a:t>부채</a:t>
              </a:r>
              <a:r>
                <a:rPr lang="en-US" altLang="ko-KR" dirty="0"/>
                <a:t>'</a:t>
              </a:r>
              <a:r>
                <a:rPr lang="ko-KR" altLang="en-US" dirty="0"/>
                <a:t>의 구조를 파악하여 얇고 뾰족한 </a:t>
              </a:r>
              <a:r>
                <a:rPr lang="en-US" altLang="ko-KR" dirty="0"/>
                <a:t>'</a:t>
              </a:r>
              <a:r>
                <a:rPr lang="ko-KR" altLang="en-US" dirty="0"/>
                <a:t>부챗살</a:t>
              </a:r>
              <a:r>
                <a:rPr lang="en-US" altLang="ko-KR" dirty="0"/>
                <a:t>'</a:t>
              </a:r>
              <a:r>
                <a:rPr lang="ko-KR" altLang="en-US" dirty="0"/>
                <a:t>에서 피뢰침을 떠올렸습니다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 아이디어를 확장하여 부챗살이 번개를 유도하며 대상에게 피해를 집중하는 형태의 전투 스타일을 기획했습니다</a:t>
              </a:r>
              <a:r>
                <a:rPr lang="en-US" altLang="ko-KR" dirty="0"/>
                <a:t>. </a:t>
              </a:r>
              <a:r>
                <a:rPr lang="ko-KR" altLang="en-US" dirty="0"/>
                <a:t>나아가 피뢰침의 동작 원리를 분석해 적의 몸 내부에 직접적으로 번개를 방전시키는 </a:t>
              </a:r>
              <a:r>
                <a:rPr lang="en-US" altLang="ko-KR" dirty="0"/>
                <a:t>'</a:t>
              </a:r>
              <a:r>
                <a:rPr lang="ko-KR" altLang="en-US" dirty="0"/>
                <a:t>방어 무시 공격</a:t>
              </a:r>
              <a:r>
                <a:rPr lang="en-US" altLang="ko-KR" dirty="0"/>
                <a:t>' </a:t>
              </a:r>
              <a:r>
                <a:rPr lang="ko-KR" altLang="en-US" dirty="0"/>
                <a:t>효과까지 구체화하게 되었습니다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endParaRPr lang="en-US" altLang="ko-KR" dirty="0"/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</a:t>
              </a:r>
              <a:r>
                <a:rPr lang="ko-KR" altLang="en-US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스스로를 먼저 설득하는 기획자</a:t>
              </a:r>
              <a: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.</a:t>
              </a:r>
              <a:br>
                <a:rPr lang="en-US" altLang="ko-KR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</a:br>
              <a:r>
                <a:rPr lang="ko-KR" altLang="en-US" dirty="0"/>
                <a:t>저는 문제가 발생했을 때 논리적인 사고로 결론을 도출하게 되는 성격입니다</a:t>
              </a:r>
              <a:r>
                <a:rPr lang="en-US" altLang="ko-KR" dirty="0"/>
                <a:t>. </a:t>
              </a:r>
              <a:r>
                <a:rPr lang="ko-KR" altLang="en-US" dirty="0"/>
                <a:t>스스로 이해가 되어야 제대로 문제를 해결했다는 생각이 들기 때문입니다</a:t>
              </a:r>
              <a:r>
                <a:rPr lang="en-US" altLang="ko-KR" dirty="0"/>
                <a:t>. </a:t>
              </a:r>
              <a:r>
                <a:rPr lang="ko-KR" altLang="en-US" dirty="0"/>
                <a:t>캐릭터의 컨셉에 어울리는 전투를 설계할 때 논리적으로 접근하는 것도 같은 </a:t>
              </a:r>
              <a:r>
                <a:rPr lang="ko-KR" altLang="en-US" dirty="0" err="1"/>
                <a:t>이유에서입니다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협업 과정에서도 명확한 근거를 바탕으로 의견을 제시하는 방식을 선호합니다</a:t>
              </a:r>
              <a:r>
                <a:rPr lang="en-US" altLang="ko-KR" dirty="0"/>
                <a:t>. </a:t>
              </a:r>
              <a:r>
                <a:rPr lang="ko-KR" altLang="en-US" dirty="0"/>
                <a:t>스스로를 먼저 설득한 상태가 되어야 의견을 제시할 수 있었습니다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이렇게 스스로 이해가 되는 의견을 제시하며 프로젝트에 적극적으로 참여할 때 성취감</a:t>
              </a:r>
              <a:r>
                <a:rPr lang="en-US" altLang="ko-KR" dirty="0"/>
                <a:t>, </a:t>
              </a:r>
              <a:r>
                <a:rPr lang="ko-KR" altLang="en-US" dirty="0"/>
                <a:t>소속감</a:t>
              </a:r>
              <a:r>
                <a:rPr lang="en-US" altLang="ko-KR" dirty="0"/>
                <a:t>, </a:t>
              </a:r>
              <a:r>
                <a:rPr lang="ko-KR" altLang="en-US" dirty="0"/>
                <a:t>책임감이 높아졌습니다</a:t>
              </a:r>
              <a:r>
                <a:rPr lang="en-US" altLang="ko-KR" dirty="0"/>
                <a:t>. </a:t>
              </a:r>
              <a:r>
                <a:rPr lang="ko-KR" altLang="en-US" dirty="0"/>
                <a:t>이에 따라 </a:t>
              </a:r>
              <a:r>
                <a:rPr lang="en-US" altLang="ko-KR" dirty="0"/>
                <a:t>'</a:t>
              </a:r>
              <a:r>
                <a:rPr lang="ko-KR" altLang="en-US" dirty="0"/>
                <a:t>의견을 뒷받침할 수 있는 능력을 키우자</a:t>
              </a:r>
              <a:r>
                <a:rPr lang="en-US" altLang="ko-KR" dirty="0"/>
                <a:t>'</a:t>
              </a:r>
              <a:r>
                <a:rPr lang="ko-KR" altLang="en-US" dirty="0"/>
                <a:t>라는 가치관을 형성하기도 했습니다</a:t>
              </a:r>
              <a:r>
                <a:rPr lang="en-US" altLang="ko-KR" dirty="0"/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endParaRPr lang="en-US" altLang="ko-KR" dirty="0"/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dirty="0"/>
                <a:t>이처럼 저는 논리적인 사고를 바탕으로 캐릭터의 컨셉에 어울리는 전투를 설계하며</a:t>
              </a:r>
              <a:r>
                <a:rPr lang="en-US" altLang="ko-KR" dirty="0"/>
                <a:t>, </a:t>
              </a:r>
              <a:r>
                <a:rPr lang="ko-KR" altLang="en-US" dirty="0"/>
                <a:t>스스로를 먼저 설득하려고 노력합니다</a:t>
              </a:r>
              <a:r>
                <a:rPr lang="en-US" altLang="ko-KR" dirty="0"/>
                <a:t>. </a:t>
              </a:r>
              <a:r>
                <a:rPr lang="ko-KR" altLang="en-US" dirty="0"/>
                <a:t>이런 성향을 바탕으로 유저에게는 몰입감과 즐거움을 선사하며 동료 개발자분들에게는 신뢰를 주는 전투 기획자가 되겠습니다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97A714-1C72-A9FC-230B-EA4E35122A12}"/>
                </a:ext>
              </a:extLst>
            </p:cNvPr>
            <p:cNvSpPr/>
            <p:nvPr/>
          </p:nvSpPr>
          <p:spPr>
            <a:xfrm>
              <a:off x="185458" y="344489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075B58E-348E-43A9-3289-0D13D1F0BD75}"/>
                </a:ext>
              </a:extLst>
            </p:cNvPr>
            <p:cNvSpPr txBox="1"/>
            <p:nvPr/>
          </p:nvSpPr>
          <p:spPr>
            <a:xfrm>
              <a:off x="290620" y="459041"/>
              <a:ext cx="3113032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나는 어떤 개발자인가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? </a:t>
              </a:r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개발자로서 자신을 소개해 주세요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4080D78-BF73-9742-286A-D31321926B8A}"/>
                </a:ext>
              </a:extLst>
            </p:cNvPr>
            <p:cNvCxnSpPr>
              <a:cxnSpLocks/>
            </p:cNvCxnSpPr>
            <p:nvPr/>
          </p:nvCxnSpPr>
          <p:spPr>
            <a:xfrm>
              <a:off x="185459" y="74287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640BDAF-2468-1939-8DCC-609EF92682D9}"/>
                </a:ext>
              </a:extLst>
            </p:cNvPr>
            <p:cNvSpPr/>
            <p:nvPr/>
          </p:nvSpPr>
          <p:spPr>
            <a:xfrm>
              <a:off x="185458" y="344488"/>
              <a:ext cx="6480000" cy="538389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624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DA07-2817-E372-5D55-5BD0597BD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0967B61-ADCC-8513-3154-D034AC0A4987}"/>
              </a:ext>
            </a:extLst>
          </p:cNvPr>
          <p:cNvGrpSpPr/>
          <p:nvPr/>
        </p:nvGrpSpPr>
        <p:grpSpPr>
          <a:xfrm>
            <a:off x="191871" y="141181"/>
            <a:ext cx="6480671" cy="5558304"/>
            <a:chOff x="189000" y="2131167"/>
            <a:chExt cx="6480671" cy="555830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5FD242B-B818-EFF8-EB05-F970B6BEB8BD}"/>
                </a:ext>
              </a:extLst>
            </p:cNvPr>
            <p:cNvSpPr txBox="1"/>
            <p:nvPr/>
          </p:nvSpPr>
          <p:spPr>
            <a:xfrm>
              <a:off x="294162" y="2529549"/>
              <a:ext cx="6269676" cy="5159921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캐릭터별 다양한 전투를 경험하며 재미를 느끼던 유저에서 캐릭터마다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특색있는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 전투를 설계하는 전투 기획자로</a:t>
              </a:r>
              <a:b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</a:b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저는 여러 전투를 경험하고 저에게 맞는 전투 스타일을 찾는 과정에서 재미를 느낍니다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그래서 게임을 할 때 자연스럽게 여러 캐릭터를 플레이하거나 다양한 무기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능력의 조합으로 재미있는 전투 스타일을 찾게 됩니다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따라서 로스트아크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던전앤파이터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P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의 거짓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엘든링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하데스 등 다양한 전투를 경험할 수 있는 게임 위주로 플레이해 왔습니다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그러다 보니 전투 기획의 핵심은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컨셉에 어울리는 전투를 설계하는 것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임을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깨달았습니다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컨셉에 어울리는 전투에 더욱 몰입하고 즐거움을 느꼈기 때문입니다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대학교 때는 게임 공학을 전공하며 프로그래머로 게임 개발 경험을 쌓았지만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누군가의 상상을 대신 구현해 주는 일 보다는 저의 상상을 통해 재미있는 경험을 주는 일에 더 큰 흥미를 느끼게 되었습니다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누군가에게 즐거움을 주는 게임을 만들고 싶다는 목표로 게임 개발에 대한 꿈을 키웠고 기획 업무가 저의 목표에 더 적합하다는 생각이 들어 기획자에 도전하였습니다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그중에서도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전투 기획자에 대한 열망이 생겼습니다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스스로가 재미를 느낄 수 있어야 누군가에게 재미있는 경험을 줄 수 있다고 생각했기 때문입니다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이후 신규 캐릭터의 전투 스타일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스킬들을 기획하거나 기존 캐릭터를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역기획하는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등 전투 기획자로서 경쟁력을 쌓고 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신뢰를 주는 기획자</a:t>
              </a:r>
              <a:b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</a:b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저의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1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차 목표는 동료 개발자분들을 설득할 수 있는 기획자가 되는 것입니다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저는 의견을 제시하며 적극적으로 프로젝트에 참여할 때 책임감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소속감을 느꼈습니다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의견을 낼 때는 언제나 논리적인 생각을 바탕으로 스스로 이해할 수 있는 근거를 마련하려 노력하게 됩니다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누군가를 설득하려면 스스로가 확신을 가져야 한다고 생각하기 때문입니다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이러한 태도를 바탕으로 동료분들과 많은 의견을 주고받으며 더 재미있는 전투를 만들어 가고 싶습니다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이후 신뢰를 주는 전투 기획자로 성장하는 것이 궁극적인 목표입니다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제가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'P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의 거짓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을 플레이하며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ROUND 8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스튜디오에 대해 떠오르는 생각은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'ROUND 8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에서 개발한 게임은 당연히 재미있겠다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였습니다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저 역시 그렇게 신뢰를 주는 기획자가 되고 싶습니다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유저들에게는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 사람이 개발한 게임이라면 전투는 당연히 재미있겠네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라는 믿음을 주고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동료분들에게는 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맡은 일을 제대로 해 내며 같이 일하고 싶은 사람이다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'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라는 평가를 받을 수 있는 기획자가 되겠습니다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FF410A2-B449-A043-6C3D-8497C1931188}"/>
                </a:ext>
              </a:extLst>
            </p:cNvPr>
            <p:cNvSpPr/>
            <p:nvPr/>
          </p:nvSpPr>
          <p:spPr>
            <a:xfrm>
              <a:off x="189000" y="2131168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9A425BF-F26F-EB6D-0CE9-A3494409935E}"/>
                </a:ext>
              </a:extLst>
            </p:cNvPr>
            <p:cNvSpPr txBox="1"/>
            <p:nvPr/>
          </p:nvSpPr>
          <p:spPr>
            <a:xfrm>
              <a:off x="294162" y="2245721"/>
              <a:ext cx="2127185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지원동기와 입사 후 실현하고 싶은 목표</a:t>
              </a: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33A7EF68-3835-78C6-5E85-771ECBE98C16}"/>
                </a:ext>
              </a:extLst>
            </p:cNvPr>
            <p:cNvCxnSpPr>
              <a:cxnSpLocks/>
            </p:cNvCxnSpPr>
            <p:nvPr/>
          </p:nvCxnSpPr>
          <p:spPr>
            <a:xfrm>
              <a:off x="189001" y="252955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44DBAE5-E22B-3361-34CF-D2BE384E6DC5}"/>
                </a:ext>
              </a:extLst>
            </p:cNvPr>
            <p:cNvSpPr/>
            <p:nvPr/>
          </p:nvSpPr>
          <p:spPr>
            <a:xfrm>
              <a:off x="189000" y="2131167"/>
              <a:ext cx="6480000" cy="5558304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A9BC8AA-1582-F471-CC5F-2880E53ACD64}"/>
              </a:ext>
            </a:extLst>
          </p:cNvPr>
          <p:cNvGrpSpPr/>
          <p:nvPr/>
        </p:nvGrpSpPr>
        <p:grpSpPr>
          <a:xfrm>
            <a:off x="191871" y="6782361"/>
            <a:ext cx="6480671" cy="3491070"/>
            <a:chOff x="189000" y="2131167"/>
            <a:chExt cx="6480671" cy="34910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E95253-FFA0-54B6-C9ED-F5F3A2E3A3C0}"/>
                </a:ext>
              </a:extLst>
            </p:cNvPr>
            <p:cNvSpPr txBox="1"/>
            <p:nvPr/>
          </p:nvSpPr>
          <p:spPr>
            <a:xfrm>
              <a:off x="294162" y="2529549"/>
              <a:ext cx="6269676" cy="3092688"/>
            </a:xfrm>
            <a:prstGeom prst="rect">
              <a:avLst/>
            </a:prstGeom>
            <a:noFill/>
          </p:spPr>
          <p:txBody>
            <a:bodyPr wrap="square" lIns="0" tIns="72000" rIns="0" bIns="72000" rtlCol="0" anchor="t">
              <a:spAutoFit/>
            </a:bodyPr>
            <a:lstStyle/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제가 가장 마음에 들었던 게임은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로스트아크입니다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로스트아크의 전투가 가장 재미있게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클래스의 특색이 돋보이는 다양한 전투 스타일</a:t>
              </a:r>
              <a:b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</a:b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로스트아크에는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 클래스의 고유한 전투 시스템인 아이덴티티가 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아이덴티티 게이지는 클래스의 컨셉을 강화해 주는 외형으로 몰입감을 높여주고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아이덴티티 스킬은 클래스의 전투 스타일을 결정합니다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또한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아크 패시브 깨달음을 통해 아이덴티티를 활용하는 방식에 차이가 생깁니다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이렇게 클래스의 특색이 잘 느껴지도록 컨셉을 직관적으로 보여주고 다양한 전투 경험을 제공하는 부분이 마음에 들었습니다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endParaRPr lang="en-US" altLang="ko-KR" sz="100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  <a:p>
              <a:pPr>
                <a:lnSpc>
                  <a:spcPct val="140000"/>
                </a:lnSpc>
                <a:spcAft>
                  <a:spcPts val="1000"/>
                </a:spcAft>
              </a:pP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#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  <a:t>유저가 능동적으로 대처할 수 있는 적당한 난이도의 보스 전투</a:t>
              </a:r>
              <a:b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rPr>
              </a:b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로스트아크의 엔드 컨텐츠는 보스 레이드입니다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보스 몬스터는 많은 패턴으로 공격하지만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대부분의 패턴에 능동적인 대처를 할 수 있습니다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특히 클래스의 특색을 활용하거나 </a:t>
              </a:r>
              <a:r>
                <a:rPr lang="ko-KR" altLang="en-US" sz="1000" dirty="0" err="1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슈퍼아머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서포터의 도움 등으로 일정한 리스크를 감수하며 공격의 흐름을 유지하는 플레이가 재미있게 느껴졌습니다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 </a:t>
              </a:r>
              <a:r>
                <a:rPr lang="ko-KR" altLang="en-US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숙련도가 증가할수록 전조를 더욱 빠르게 파악하고 확실한 대처를 할 수 있어 숙련도 상승에 대한 성취감도 높았습니다</a:t>
              </a:r>
              <a:r>
                <a:rPr lang="en-US" altLang="ko-KR" sz="100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.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A77AA-BE35-959F-5BC2-B4B985CA5DCF}"/>
                </a:ext>
              </a:extLst>
            </p:cNvPr>
            <p:cNvSpPr/>
            <p:nvPr/>
          </p:nvSpPr>
          <p:spPr>
            <a:xfrm>
              <a:off x="189000" y="2131168"/>
              <a:ext cx="6480671" cy="398381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D48AAC7-799D-BD21-17B2-CD96A2A6C663}"/>
                </a:ext>
              </a:extLst>
            </p:cNvPr>
            <p:cNvSpPr txBox="1"/>
            <p:nvPr/>
          </p:nvSpPr>
          <p:spPr>
            <a:xfrm>
              <a:off x="294162" y="2245721"/>
              <a:ext cx="4600618" cy="169277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플레이 했던 게임 가운데 가장 마음에 들었던 게임이 있다면 그 이유를 기술해주세요</a:t>
              </a:r>
              <a:r>
                <a:rPr lang="en-US" altLang="ko-KR" sz="1100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. </a:t>
              </a:r>
              <a:endParaRPr lang="ko-KR" altLang="en-US" sz="1100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B7E4AF30-038C-177C-D3C0-06E89973490F}"/>
                </a:ext>
              </a:extLst>
            </p:cNvPr>
            <p:cNvCxnSpPr>
              <a:cxnSpLocks/>
            </p:cNvCxnSpPr>
            <p:nvPr/>
          </p:nvCxnSpPr>
          <p:spPr>
            <a:xfrm>
              <a:off x="189001" y="2529550"/>
              <a:ext cx="648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3F826F1-83F1-A6CC-0DDB-817C6B745B1A}"/>
                </a:ext>
              </a:extLst>
            </p:cNvPr>
            <p:cNvSpPr/>
            <p:nvPr/>
          </p:nvSpPr>
          <p:spPr>
            <a:xfrm>
              <a:off x="189000" y="2131167"/>
              <a:ext cx="6480000" cy="3491069"/>
            </a:xfrm>
            <a:prstGeom prst="rect">
              <a:avLst/>
            </a:prstGeom>
            <a:noFill/>
            <a:ln w="1270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85375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</TotalTime>
  <Words>1782</Words>
  <Application>Microsoft Office PowerPoint</Application>
  <PresentationFormat>A4 용지(210x297mm)</PresentationFormat>
  <Paragraphs>40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3" baseType="lpstr">
      <vt:lpstr>Pretendard</vt:lpstr>
      <vt:lpstr>Pretendard Light</vt:lpstr>
      <vt:lpstr>Pretendard Medium</vt:lpstr>
      <vt:lpstr>맑은 고딕</vt:lpstr>
      <vt:lpstr>페이퍼로지 7 Bold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11</cp:revision>
  <dcterms:created xsi:type="dcterms:W3CDTF">2025-09-03T09:11:42Z</dcterms:created>
  <dcterms:modified xsi:type="dcterms:W3CDTF">2025-10-24T07:22:55Z</dcterms:modified>
</cp:coreProperties>
</file>