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22315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613812"/>
            <a:ext cx="4290255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기록할 수 있게 되며 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037568" y="80001"/>
            <a:ext cx="2076507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 넣으려고 </a:t>
            </a:r>
            <a:r>
              <a:rPr lang="ko-KR" altLang="en-US" sz="20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하지마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3147067" y="4461356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2679</Words>
  <Application>Microsoft Office PowerPoint</Application>
  <PresentationFormat>와이드스크린</PresentationFormat>
  <Paragraphs>232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41</cp:revision>
  <dcterms:created xsi:type="dcterms:W3CDTF">2025-02-06T08:58:07Z</dcterms:created>
  <dcterms:modified xsi:type="dcterms:W3CDTF">2025-04-02T10:40:02Z</dcterms:modified>
</cp:coreProperties>
</file>