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7" r:id="rId4"/>
    <p:sldId id="264" r:id="rId5"/>
    <p:sldId id="266" r:id="rId6"/>
    <p:sldId id="26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AFCBC"/>
    <a:srgbClr val="BD9C7C"/>
    <a:srgbClr val="00ACF3"/>
    <a:srgbClr val="FBE8A5"/>
    <a:srgbClr val="333333"/>
    <a:srgbClr val="FFFFEF"/>
    <a:srgbClr val="ED8000"/>
    <a:srgbClr val="D29B00"/>
    <a:srgbClr val="FF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3" autoAdjust="0"/>
  </p:normalViewPr>
  <p:slideViewPr>
    <p:cSldViewPr snapToGrid="0" showGuides="1">
      <p:cViewPr>
        <p:scale>
          <a:sx n="75" d="100"/>
          <a:sy n="75" d="100"/>
        </p:scale>
        <p:origin x="154" y="43"/>
      </p:cViewPr>
      <p:guideLst>
        <p:guide orient="horz" pos="2183"/>
        <p:guide pos="3840"/>
        <p:guide orient="horz" pos="4224"/>
        <p:guide orient="horz" pos="96"/>
        <p:guide pos="7559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7FEEB-8E34-7763-96CA-9E43D7F9D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206CD4-920E-8406-01ED-26E7A04E2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864817"/>
              </p:ext>
            </p:extLst>
          </p:nvPr>
        </p:nvGraphicFramePr>
        <p:xfrm>
          <a:off x="182346" y="710125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유성처럼 하늘에서 떨어져 큰 폭발을 일으키는 느낌을 주기 위함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BE29E75-A603-5A4F-9C7C-C262F2E8A6AF}"/>
              </a:ext>
            </a:extLst>
          </p:cNvPr>
          <p:cNvSpPr txBox="1"/>
          <p:nvPr/>
        </p:nvSpPr>
        <p:spPr>
          <a:xfrm>
            <a:off x="0" y="0"/>
            <a:ext cx="4296136" cy="721700"/>
          </a:xfrm>
          <a:prstGeom prst="rect">
            <a:avLst/>
          </a:prstGeom>
          <a:noFill/>
        </p:spPr>
        <p:txBody>
          <a:bodyPr wrap="square" lIns="180000" tIns="144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은하유성탄</a:t>
            </a:r>
          </a:p>
        </p:txBody>
      </p:sp>
      <p:pic>
        <p:nvPicPr>
          <p:cNvPr id="3" name="그림 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D9279489-0D8D-FB07-AEFE-71E27DB39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102" y="765076"/>
            <a:ext cx="722862" cy="723461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046F864-86DF-13A1-9E15-D94B01E9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47114"/>
              </p:ext>
            </p:extLst>
          </p:nvPr>
        </p:nvGraphicFramePr>
        <p:xfrm>
          <a:off x="182346" y="2408042"/>
          <a:ext cx="11811534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5963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247371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41119377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389021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910443125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54353149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5552189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41815396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은하유성창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m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범위 유형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원형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범위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15m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 유형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437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lm_skill_26_sound.wav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매개변수 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매개변수 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value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3981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5377A13C-8291-5AED-0F3F-43E890C767AA}"/>
              </a:ext>
            </a:extLst>
          </p:cNvPr>
          <p:cNvGrpSpPr/>
          <p:nvPr/>
        </p:nvGrpSpPr>
        <p:grpSpPr>
          <a:xfrm>
            <a:off x="0" y="1907008"/>
            <a:ext cx="12009653" cy="501034"/>
            <a:chOff x="0" y="2020385"/>
            <a:chExt cx="12009653" cy="50103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A2683E-319C-910C-754D-3D2EFCAF36A2}"/>
                </a:ext>
              </a:extLst>
            </p:cNvPr>
            <p:cNvGrpSpPr/>
            <p:nvPr/>
          </p:nvGrpSpPr>
          <p:grpSpPr>
            <a:xfrm>
              <a:off x="0" y="2020385"/>
              <a:ext cx="12009653" cy="402775"/>
              <a:chOff x="0" y="2020385"/>
              <a:chExt cx="12009653" cy="4027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1753E5-A2B9-D8BA-D20B-744F494474B0}"/>
                  </a:ext>
                </a:extLst>
              </p:cNvPr>
              <p:cNvSpPr txBox="1"/>
              <p:nvPr/>
            </p:nvSpPr>
            <p:spPr>
              <a:xfrm>
                <a:off x="0" y="2020385"/>
                <a:ext cx="786708" cy="402775"/>
              </a:xfrm>
              <a:prstGeom prst="rect">
                <a:avLst/>
              </a:prstGeom>
              <a:noFill/>
            </p:spPr>
            <p:txBody>
              <a:bodyPr wrap="none" lIns="180000" tIns="108000" rIns="180000" bIns="108000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데이터</a:t>
                </a:r>
                <a:endParaRPr lang="ko-KR" altLang="en-US" sz="1600" b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19EE616-B446-BD22-79CE-F7FA6DFDBBD6}"/>
                  </a:ext>
                </a:extLst>
              </p:cNvPr>
              <p:cNvGrpSpPr/>
              <p:nvPr/>
            </p:nvGrpSpPr>
            <p:grpSpPr>
              <a:xfrm>
                <a:off x="786708" y="2185772"/>
                <a:ext cx="11222945" cy="72000"/>
                <a:chOff x="786708" y="2185773"/>
                <a:chExt cx="11222945" cy="72000"/>
              </a:xfrm>
            </p:grpSpPr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D4B17806-2B0E-B8B0-487F-BDB472A278A8}"/>
                    </a:ext>
                  </a:extLst>
                </p:cNvPr>
                <p:cNvCxnSpPr>
                  <a:cxnSpLocks/>
                  <a:stCxn id="6" idx="6"/>
                </p:cNvCxnSpPr>
                <p:nvPr/>
              </p:nvCxnSpPr>
              <p:spPr>
                <a:xfrm>
                  <a:off x="858708" y="2221773"/>
                  <a:ext cx="11150945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17A3AF4A-E1CB-4E5A-2A3F-C6AF43D1AE4D}"/>
                    </a:ext>
                  </a:extLst>
                </p:cNvPr>
                <p:cNvSpPr/>
                <p:nvPr/>
              </p:nvSpPr>
              <p:spPr>
                <a:xfrm>
                  <a:off x="786708" y="2185773"/>
                  <a:ext cx="72000" cy="72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AE115F-24FE-3D5A-372F-C311C644A160}"/>
                </a:ext>
              </a:extLst>
            </p:cNvPr>
            <p:cNvSpPr txBox="1"/>
            <p:nvPr/>
          </p:nvSpPr>
          <p:spPr>
            <a:xfrm>
              <a:off x="0" y="2325605"/>
              <a:ext cx="1770952" cy="195814"/>
            </a:xfrm>
            <a:prstGeom prst="rect">
              <a:avLst/>
            </a:prstGeom>
            <a:noFill/>
          </p:spPr>
          <p:txBody>
            <a:bodyPr wrap="none" lIns="180000" tIns="0" rIns="180000" bIns="720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스킬 정보 테이블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 &amp; 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스킬 테이블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lang="ko-KR" altLang="en-US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3" name="그림 12" descr="원이(가) 표시된 사진&#10;&#10;자동 생성된 설명">
            <a:extLst>
              <a:ext uri="{FF2B5EF4-FFF2-40B4-BE49-F238E27FC236}">
                <a16:creationId xmlns:a16="http://schemas.microsoft.com/office/drawing/2014/main" id="{A899763D-B865-1BA7-5F1F-FAC7A97A0F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953" y="4280930"/>
            <a:ext cx="2253555" cy="20792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FD49E05-D0AC-B6A8-66CA-CE590602316E}"/>
              </a:ext>
            </a:extLst>
          </p:cNvPr>
          <p:cNvSpPr txBox="1"/>
          <p:nvPr/>
        </p:nvSpPr>
        <p:spPr>
          <a:xfrm>
            <a:off x="10079152" y="6360160"/>
            <a:ext cx="865155" cy="217625"/>
          </a:xfrm>
          <a:prstGeom prst="rect">
            <a:avLst/>
          </a:prstGeom>
          <a:noFill/>
        </p:spPr>
        <p:txBody>
          <a:bodyPr wrap="none" lIns="72000" tIns="46800" rIns="72000" bIns="468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지점 표시 이펙트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E2E95C6-6594-AB4D-431F-0B374333A2E1}"/>
              </a:ext>
            </a:extLst>
          </p:cNvPr>
          <p:cNvGrpSpPr/>
          <p:nvPr/>
        </p:nvGrpSpPr>
        <p:grpSpPr>
          <a:xfrm>
            <a:off x="10821876" y="5129512"/>
            <a:ext cx="1187777" cy="1126849"/>
            <a:chOff x="10821876" y="5129512"/>
            <a:chExt cx="1187777" cy="112684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EAAAF68-5BA5-4855-6CE3-4C277118F88A}"/>
                </a:ext>
              </a:extLst>
            </p:cNvPr>
            <p:cNvSpPr/>
            <p:nvPr/>
          </p:nvSpPr>
          <p:spPr>
            <a:xfrm>
              <a:off x="10821876" y="5129512"/>
              <a:ext cx="1187777" cy="1126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12F784D-E5FD-DE9A-1D6C-3D19724E82CA}"/>
                </a:ext>
              </a:extLst>
            </p:cNvPr>
            <p:cNvGrpSpPr/>
            <p:nvPr/>
          </p:nvGrpSpPr>
          <p:grpSpPr>
            <a:xfrm>
              <a:off x="11022154" y="5252533"/>
              <a:ext cx="787220" cy="880807"/>
              <a:chOff x="11034177" y="5256584"/>
              <a:chExt cx="787220" cy="880807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6CE37A5-CC75-12E9-782D-A73126CF5DFB}"/>
                  </a:ext>
                </a:extLst>
              </p:cNvPr>
              <p:cNvGrpSpPr/>
              <p:nvPr/>
            </p:nvGrpSpPr>
            <p:grpSpPr>
              <a:xfrm>
                <a:off x="11034177" y="5256584"/>
                <a:ext cx="569212" cy="180000"/>
                <a:chOff x="11034177" y="5256584"/>
                <a:chExt cx="569212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5A573BF3-E3ED-D83B-D4B6-DB1D2D094FF0}"/>
                    </a:ext>
                  </a:extLst>
                </p:cNvPr>
                <p:cNvSpPr/>
                <p:nvPr/>
              </p:nvSpPr>
              <p:spPr>
                <a:xfrm>
                  <a:off x="11034177" y="5256584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8F3B5B8-1730-1480-7381-1229AC6C745E}"/>
                    </a:ext>
                  </a:extLst>
                </p:cNvPr>
                <p:cNvSpPr txBox="1"/>
                <p:nvPr/>
              </p:nvSpPr>
              <p:spPr>
                <a:xfrm>
                  <a:off x="11319657" y="5285029"/>
                  <a:ext cx="283732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DCD3117-F3C3-2426-5B33-8E1F31E6941B}"/>
                  </a:ext>
                </a:extLst>
              </p:cNvPr>
              <p:cNvGrpSpPr/>
              <p:nvPr/>
            </p:nvGrpSpPr>
            <p:grpSpPr>
              <a:xfrm>
                <a:off x="11034177" y="5606988"/>
                <a:ext cx="692643" cy="180000"/>
                <a:chOff x="11034177" y="5602029"/>
                <a:chExt cx="692643" cy="180000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88CCFEA-770A-F191-F26B-2D95FE5B31D7}"/>
                    </a:ext>
                  </a:extLst>
                </p:cNvPr>
                <p:cNvSpPr/>
                <p:nvPr/>
              </p:nvSpPr>
              <p:spPr>
                <a:xfrm>
                  <a:off x="11034177" y="560202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21A333D-3553-E9D2-E7C7-0CFF78A12A38}"/>
                    </a:ext>
                  </a:extLst>
                </p:cNvPr>
                <p:cNvSpPr txBox="1"/>
                <p:nvPr/>
              </p:nvSpPr>
              <p:spPr>
                <a:xfrm>
                  <a:off x="11319657" y="5630474"/>
                  <a:ext cx="407163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5EAD590E-CB8A-9863-E787-B8C3CDED0497}"/>
                  </a:ext>
                </a:extLst>
              </p:cNvPr>
              <p:cNvGrpSpPr/>
              <p:nvPr/>
            </p:nvGrpSpPr>
            <p:grpSpPr>
              <a:xfrm>
                <a:off x="11034177" y="5957391"/>
                <a:ext cx="787220" cy="180000"/>
                <a:chOff x="11034177" y="5957391"/>
                <a:chExt cx="787220" cy="180000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2F07EE9F-86B4-2C2F-CAEE-FD936332465C}"/>
                    </a:ext>
                  </a:extLst>
                </p:cNvPr>
                <p:cNvSpPr/>
                <p:nvPr/>
              </p:nvSpPr>
              <p:spPr>
                <a:xfrm>
                  <a:off x="11034177" y="5957391"/>
                  <a:ext cx="180000" cy="180000"/>
                </a:xfrm>
                <a:prstGeom prst="ellipse">
                  <a:avLst/>
                </a:prstGeom>
                <a:noFill/>
                <a:ln w="127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CE1145E-B5C8-EA09-734D-1423E4453B27}"/>
                    </a:ext>
                  </a:extLst>
                </p:cNvPr>
                <p:cNvSpPr txBox="1"/>
                <p:nvPr/>
              </p:nvSpPr>
              <p:spPr>
                <a:xfrm>
                  <a:off x="11319657" y="5985836"/>
                  <a:ext cx="50174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9136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06E07-8DB3-6F8E-8FFC-A0439520A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0F10EC4-9D7C-0989-6DE1-8FAC4A799BEC}"/>
              </a:ext>
            </a:extLst>
          </p:cNvPr>
          <p:cNvGraphicFramePr>
            <a:graphicFrameLocks noGrp="1"/>
          </p:cNvGraphicFramePr>
          <p:nvPr/>
        </p:nvGraphicFramePr>
        <p:xfrm>
          <a:off x="182346" y="710125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유성처럼 하늘에서 떨어져 큰 폭발을 일으키는 느낌을 주기 위함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A3EC61-A38C-30D1-444C-5B28F1329EAC}"/>
              </a:ext>
            </a:extLst>
          </p:cNvPr>
          <p:cNvSpPr txBox="1"/>
          <p:nvPr/>
        </p:nvSpPr>
        <p:spPr>
          <a:xfrm>
            <a:off x="0" y="0"/>
            <a:ext cx="4296136" cy="721700"/>
          </a:xfrm>
          <a:prstGeom prst="rect">
            <a:avLst/>
          </a:prstGeom>
          <a:noFill/>
        </p:spPr>
        <p:txBody>
          <a:bodyPr wrap="square" lIns="180000" tIns="144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은하유성탄</a:t>
            </a:r>
          </a:p>
        </p:txBody>
      </p:sp>
      <p:pic>
        <p:nvPicPr>
          <p:cNvPr id="3" name="그림 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8CB4762B-032E-18D6-D890-CFFEE5B71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102" y="765076"/>
            <a:ext cx="722862" cy="723461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7ACD995-84E3-36FC-9849-B09AE910D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32393"/>
              </p:ext>
            </p:extLst>
          </p:nvPr>
        </p:nvGraphicFramePr>
        <p:xfrm>
          <a:off x="182346" y="2408042"/>
          <a:ext cx="7526614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621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99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99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은하유성창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450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레벨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8165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7483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4707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 유형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992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m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범위 유형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원형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범위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15m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545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매개변수 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매개변수 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value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아머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595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559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lm_skill_26_sound.wav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39811"/>
                  </a:ext>
                </a:extLst>
              </a:tr>
            </a:tbl>
          </a:graphicData>
        </a:graphic>
      </p:graphicFrame>
      <p:grpSp>
        <p:nvGrpSpPr>
          <p:cNvPr id="90" name="그룹 89">
            <a:extLst>
              <a:ext uri="{FF2B5EF4-FFF2-40B4-BE49-F238E27FC236}">
                <a16:creationId xmlns:a16="http://schemas.microsoft.com/office/drawing/2014/main" id="{9FC4FE9C-85AE-3A9C-3FCE-B8DBC610DD16}"/>
              </a:ext>
            </a:extLst>
          </p:cNvPr>
          <p:cNvGrpSpPr/>
          <p:nvPr/>
        </p:nvGrpSpPr>
        <p:grpSpPr>
          <a:xfrm>
            <a:off x="8904786" y="3303865"/>
            <a:ext cx="2631683" cy="2124855"/>
            <a:chOff x="8018840" y="2013122"/>
            <a:chExt cx="3280064" cy="2648366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16C22BF-80CF-3F02-7558-D46297D7A246}"/>
                </a:ext>
              </a:extLst>
            </p:cNvPr>
            <p:cNvGrpSpPr/>
            <p:nvPr/>
          </p:nvGrpSpPr>
          <p:grpSpPr>
            <a:xfrm>
              <a:off x="9608002" y="2013122"/>
              <a:ext cx="1690902" cy="1690902"/>
              <a:chOff x="9626441" y="1906051"/>
              <a:chExt cx="1690902" cy="1690902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CBB68409-1FD4-5D88-A2C4-D518727702F7}"/>
                  </a:ext>
                </a:extLst>
              </p:cNvPr>
              <p:cNvSpPr/>
              <p:nvPr/>
            </p:nvSpPr>
            <p:spPr>
              <a:xfrm>
                <a:off x="9626441" y="1906051"/>
                <a:ext cx="1690902" cy="169090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AE608977-7CBF-D610-124D-D7E7E5896540}"/>
                  </a:ext>
                </a:extLst>
              </p:cNvPr>
              <p:cNvGrpSpPr/>
              <p:nvPr/>
            </p:nvGrpSpPr>
            <p:grpSpPr>
              <a:xfrm>
                <a:off x="10459953" y="2390960"/>
                <a:ext cx="857390" cy="547068"/>
                <a:chOff x="9159915" y="2965023"/>
                <a:chExt cx="857390" cy="547068"/>
              </a:xfrm>
            </p:grpSpPr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71FBCCD0-A25D-CEF9-EC98-2FF851D18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59915" y="3325565"/>
                  <a:ext cx="857390" cy="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0C5A0870-6E9D-736C-FA92-2EC2BD51C0F4}"/>
                    </a:ext>
                  </a:extLst>
                </p:cNvPr>
                <p:cNvSpPr txBox="1"/>
                <p:nvPr/>
              </p:nvSpPr>
              <p:spPr>
                <a:xfrm>
                  <a:off x="9504811" y="2965023"/>
                  <a:ext cx="261731" cy="1534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dirty="0">
                      <a:effectLst>
                        <a:glow rad="635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15m</a:t>
                  </a:r>
                </a:p>
              </p:txBody>
            </p:sp>
            <p:sp>
              <p:nvSpPr>
                <p:cNvPr id="101" name="원호 100">
                  <a:extLst>
                    <a:ext uri="{FF2B5EF4-FFF2-40B4-BE49-F238E27FC236}">
                      <a16:creationId xmlns:a16="http://schemas.microsoft.com/office/drawing/2014/main" id="{7692CF59-1745-DAF4-2325-B796D11102AC}"/>
                    </a:ext>
                  </a:extLst>
                </p:cNvPr>
                <p:cNvSpPr/>
                <p:nvPr/>
              </p:nvSpPr>
              <p:spPr>
                <a:xfrm>
                  <a:off x="9171854" y="3123236"/>
                  <a:ext cx="845451" cy="388855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>
                  <a:glow rad="254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4D5683A-1F6B-F865-C160-2BEF76FB277A}"/>
                </a:ext>
              </a:extLst>
            </p:cNvPr>
            <p:cNvSpPr/>
            <p:nvPr/>
          </p:nvSpPr>
          <p:spPr>
            <a:xfrm>
              <a:off x="8018840" y="2123488"/>
              <a:ext cx="2538000" cy="253800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A765703-6032-2AD2-51DD-3F36B78229EC}"/>
                </a:ext>
              </a:extLst>
            </p:cNvPr>
            <p:cNvSpPr txBox="1"/>
            <p:nvPr/>
          </p:nvSpPr>
          <p:spPr>
            <a:xfrm>
              <a:off x="9564956" y="2760335"/>
              <a:ext cx="261731" cy="15344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effectLst>
                    <a:glow rad="63500">
                      <a:schemeClr val="bg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20m</a:t>
              </a:r>
            </a:p>
          </p:txBody>
        </p: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DAB6D279-1151-F87D-D4A1-7D170D4D0276}"/>
                </a:ext>
              </a:extLst>
            </p:cNvPr>
            <p:cNvSpPr/>
            <p:nvPr/>
          </p:nvSpPr>
          <p:spPr>
            <a:xfrm rot="20155719">
              <a:off x="9354741" y="2881883"/>
              <a:ext cx="1091158" cy="388855"/>
            </a:xfrm>
            <a:prstGeom prst="arc">
              <a:avLst>
                <a:gd name="adj1" fmla="val 10909771"/>
                <a:gd name="adj2" fmla="val 21478286"/>
              </a:avLst>
            </a:prstGeom>
            <a:ln w="6350">
              <a:solidFill>
                <a:schemeClr val="accent3"/>
              </a:solidFill>
            </a:ln>
            <a:effectLst>
              <a:glow rad="254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F408657-9503-8F00-6092-95E9055D1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7840" y="2865840"/>
              <a:ext cx="1153673" cy="528562"/>
            </a:xfrm>
            <a:prstGeom prst="line">
              <a:avLst/>
            </a:prstGeom>
            <a:ln w="9525">
              <a:solidFill>
                <a:srgbClr val="FF9393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007374B1-0AB5-EB0F-5499-32C53D35C33C}"/>
                </a:ext>
              </a:extLst>
            </p:cNvPr>
            <p:cNvSpPr/>
            <p:nvPr/>
          </p:nvSpPr>
          <p:spPr>
            <a:xfrm>
              <a:off x="9130677" y="3235325"/>
              <a:ext cx="314326" cy="31432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페이퍼로지 6 SemiBold" pitchFamily="2" charset="-127"/>
                <a:ea typeface="페이퍼로지 6 SemiBold" pitchFamily="2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CF5E724-1788-F8E5-1FCE-815E2CF3A607}"/>
              </a:ext>
            </a:extLst>
          </p:cNvPr>
          <p:cNvGrpSpPr/>
          <p:nvPr/>
        </p:nvGrpSpPr>
        <p:grpSpPr>
          <a:xfrm>
            <a:off x="8928569" y="2923816"/>
            <a:ext cx="2584116" cy="180000"/>
            <a:chOff x="8933195" y="5157121"/>
            <a:chExt cx="2584116" cy="18000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22BE6F08-D557-0BD2-8702-2D229723A61F}"/>
                </a:ext>
              </a:extLst>
            </p:cNvPr>
            <p:cNvGrpSpPr/>
            <p:nvPr/>
          </p:nvGrpSpPr>
          <p:grpSpPr>
            <a:xfrm>
              <a:off x="8933195" y="5157121"/>
              <a:ext cx="569212" cy="180000"/>
              <a:chOff x="11034177" y="5256584"/>
              <a:chExt cx="569212" cy="180000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87148486-A9CD-0284-975E-DE9ABF21F0DE}"/>
                  </a:ext>
                </a:extLst>
              </p:cNvPr>
              <p:cNvSpPr/>
              <p:nvPr/>
            </p:nvSpPr>
            <p:spPr>
              <a:xfrm>
                <a:off x="11034177" y="5256584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E7CB59E-2E8F-676E-3739-1C8829EC30C2}"/>
                  </a:ext>
                </a:extLst>
              </p:cNvPr>
              <p:cNvSpPr txBox="1"/>
              <p:nvPr/>
            </p:nvSpPr>
            <p:spPr>
              <a:xfrm>
                <a:off x="11319657" y="5285029"/>
                <a:ext cx="28373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캐릭터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5EF5DA58-C088-6AA5-9A3E-3AF22E776364}"/>
                </a:ext>
              </a:extLst>
            </p:cNvPr>
            <p:cNvGrpSpPr/>
            <p:nvPr/>
          </p:nvGrpSpPr>
          <p:grpSpPr>
            <a:xfrm>
              <a:off x="9660923" y="5157121"/>
              <a:ext cx="910651" cy="180000"/>
              <a:chOff x="11034177" y="5602029"/>
              <a:chExt cx="910651" cy="180000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5C799FAC-F359-39DA-DA90-5874B214CDB3}"/>
                  </a:ext>
                </a:extLst>
              </p:cNvPr>
              <p:cNvSpPr/>
              <p:nvPr/>
            </p:nvSpPr>
            <p:spPr>
              <a:xfrm>
                <a:off x="11034177" y="5602029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9336EB3-2D26-114C-A93B-10D183CB2F29}"/>
                  </a:ext>
                </a:extLst>
              </p:cNvPr>
              <p:cNvSpPr txBox="1"/>
              <p:nvPr/>
            </p:nvSpPr>
            <p:spPr>
              <a:xfrm>
                <a:off x="11319657" y="5630474"/>
                <a:ext cx="6251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폭발 공격 범위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6D309AB-197E-217C-BB1C-1D31F4766A3E}"/>
                </a:ext>
              </a:extLst>
            </p:cNvPr>
            <p:cNvGrpSpPr/>
            <p:nvPr/>
          </p:nvGrpSpPr>
          <p:grpSpPr>
            <a:xfrm>
              <a:off x="10730091" y="5157121"/>
              <a:ext cx="787220" cy="180000"/>
              <a:chOff x="11034177" y="5957391"/>
              <a:chExt cx="787220" cy="180000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1278FDB0-0AEB-6E20-4303-FBAE39B5BC76}"/>
                  </a:ext>
                </a:extLst>
              </p:cNvPr>
              <p:cNvSpPr/>
              <p:nvPr/>
            </p:nvSpPr>
            <p:spPr>
              <a:xfrm>
                <a:off x="11034177" y="5957391"/>
                <a:ext cx="180000" cy="180000"/>
              </a:xfrm>
              <a:prstGeom prst="ellipse">
                <a:avLst/>
              </a:prstGeom>
              <a:noFill/>
              <a:ln w="127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7C94C76-85BB-62F6-CDF5-AD8BCCE1F78D}"/>
                  </a:ext>
                </a:extLst>
              </p:cNvPr>
              <p:cNvSpPr txBox="1"/>
              <p:nvPr/>
            </p:nvSpPr>
            <p:spPr>
              <a:xfrm>
                <a:off x="11319657" y="5985836"/>
                <a:ext cx="50174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최대 사거리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96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B8AB2-2177-A5DC-3BC0-AB9E69EA8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2700DB7B-5179-8083-BC32-71EEFB8A793C}"/>
              </a:ext>
            </a:extLst>
          </p:cNvPr>
          <p:cNvSpPr/>
          <p:nvPr/>
        </p:nvSpPr>
        <p:spPr>
          <a:xfrm>
            <a:off x="3785920" y="4903197"/>
            <a:ext cx="3218400" cy="388800"/>
          </a:xfrm>
          <a:prstGeom prst="rect">
            <a:avLst/>
          </a:prstGeom>
          <a:solidFill>
            <a:srgbClr val="FAFCBC"/>
          </a:solidFill>
          <a:ln w="12700">
            <a:solidFill>
              <a:srgbClr val="D4CFC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 descr="스키 타기, 비행, 야외이(가) 표시된 사진&#10;&#10;자동 생성된 설명">
            <a:extLst>
              <a:ext uri="{FF2B5EF4-FFF2-40B4-BE49-F238E27FC236}">
                <a16:creationId xmlns:a16="http://schemas.microsoft.com/office/drawing/2014/main" id="{CFCE10D9-5197-ADF0-EE39-A655B7445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0" t="24640" r="40699" b="22813"/>
          <a:stretch/>
        </p:blipFill>
        <p:spPr>
          <a:xfrm>
            <a:off x="4586281" y="1192778"/>
            <a:ext cx="1509719" cy="1432592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959EABD1-0F6F-82E6-3654-69CD8AC02DED}"/>
              </a:ext>
            </a:extLst>
          </p:cNvPr>
          <p:cNvSpPr txBox="1"/>
          <p:nvPr/>
        </p:nvSpPr>
        <p:spPr>
          <a:xfrm>
            <a:off x="3853649" y="4994580"/>
            <a:ext cx="3360215" cy="20562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36000" bIns="0" rtlCol="0" anchor="t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dirty="0"/>
              <a:t>공중에서 창을 한 손으로 쥐고 창에 에너지를 모읍니다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068F64-CA08-D97D-165E-4856195102F8}"/>
              </a:ext>
            </a:extLst>
          </p:cNvPr>
          <p:cNvGrpSpPr/>
          <p:nvPr/>
        </p:nvGrpSpPr>
        <p:grpSpPr>
          <a:xfrm>
            <a:off x="7493677" y="4994580"/>
            <a:ext cx="2981439" cy="374906"/>
            <a:chOff x="7493677" y="622934"/>
            <a:chExt cx="2981439" cy="374906"/>
          </a:xfrm>
        </p:grpSpPr>
        <p:sp>
          <p:nvSpPr>
            <p:cNvPr id="12" name="TextBox 61">
              <a:extLst>
                <a:ext uri="{FF2B5EF4-FFF2-40B4-BE49-F238E27FC236}">
                  <a16:creationId xmlns:a16="http://schemas.microsoft.com/office/drawing/2014/main" id="{AF9F02BF-6D6C-C264-56F3-587C2343F53B}"/>
                </a:ext>
              </a:extLst>
            </p:cNvPr>
            <p:cNvSpPr txBox="1"/>
            <p:nvPr/>
          </p:nvSpPr>
          <p:spPr>
            <a:xfrm>
              <a:off x="7714424" y="622934"/>
              <a:ext cx="2760692" cy="37490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36000" bIns="0" rtlCol="0" anchor="t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/>
                <a:t>지점으로 창을 던집니다</a:t>
              </a:r>
              <a:r>
                <a:rPr lang="en-US" altLang="ko-KR" dirty="0"/>
                <a:t>. </a:t>
              </a:r>
            </a:p>
            <a:p>
              <a:r>
                <a:rPr lang="ko-KR" altLang="en-US" dirty="0"/>
                <a:t>창이 지면에 닿으면 폭발하여 피해를 줍니다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3" name="TextBox 62">
              <a:extLst>
                <a:ext uri="{FF2B5EF4-FFF2-40B4-BE49-F238E27FC236}">
                  <a16:creationId xmlns:a16="http://schemas.microsoft.com/office/drawing/2014/main" id="{DA2D2002-AB93-D157-3D31-EB0557DC8421}"/>
                </a:ext>
              </a:extLst>
            </p:cNvPr>
            <p:cNvSpPr txBox="1"/>
            <p:nvPr/>
          </p:nvSpPr>
          <p:spPr>
            <a:xfrm>
              <a:off x="7493677" y="622934"/>
              <a:ext cx="220748" cy="226591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36000" rIns="72000" bIns="36000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6942827-3F35-0F1B-9C71-7885F0770274}"/>
              </a:ext>
            </a:extLst>
          </p:cNvPr>
          <p:cNvGrpSpPr/>
          <p:nvPr/>
        </p:nvGrpSpPr>
        <p:grpSpPr>
          <a:xfrm>
            <a:off x="192088" y="418255"/>
            <a:ext cx="3218400" cy="317974"/>
            <a:chOff x="192088" y="418255"/>
            <a:chExt cx="3218400" cy="31797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2DB5D46-FDA8-9031-F86A-105E993B878F}"/>
                </a:ext>
              </a:extLst>
            </p:cNvPr>
            <p:cNvSpPr/>
            <p:nvPr/>
          </p:nvSpPr>
          <p:spPr>
            <a:xfrm>
              <a:off x="192088" y="418255"/>
              <a:ext cx="3218400" cy="317974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D4CFC5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65">
              <a:extLst>
                <a:ext uri="{FF2B5EF4-FFF2-40B4-BE49-F238E27FC236}">
                  <a16:creationId xmlns:a16="http://schemas.microsoft.com/office/drawing/2014/main" id="{1AE67CF8-DDF8-6484-BA3D-9701276C7C7F}"/>
                </a:ext>
              </a:extLst>
            </p:cNvPr>
            <p:cNvSpPr txBox="1"/>
            <p:nvPr/>
          </p:nvSpPr>
          <p:spPr>
            <a:xfrm>
              <a:off x="702269" y="500298"/>
              <a:ext cx="2198038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후방의 공중으로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4m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가량 도약합니다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TextBox 70">
              <a:extLst>
                <a:ext uri="{FF2B5EF4-FFF2-40B4-BE49-F238E27FC236}">
                  <a16:creationId xmlns:a16="http://schemas.microsoft.com/office/drawing/2014/main" id="{C90BCC99-1E9E-F384-67A8-64F65E7BFB62}"/>
                </a:ext>
              </a:extLst>
            </p:cNvPr>
            <p:cNvSpPr txBox="1"/>
            <p:nvPr/>
          </p:nvSpPr>
          <p:spPr>
            <a:xfrm>
              <a:off x="196096" y="471641"/>
              <a:ext cx="189908" cy="21120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effectLst>
                    <a:glow rad="127000">
                      <a:schemeClr val="bg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effectLst>
                  <a:glow rad="127000">
                    <a:schemeClr val="bg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B7AECA7-56F6-01BA-13D9-E94EA594BA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3" t="15531" r="20034"/>
          <a:stretch/>
        </p:blipFill>
        <p:spPr>
          <a:xfrm flipH="1">
            <a:off x="8229945" y="1785247"/>
            <a:ext cx="1824932" cy="139995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9A73AE0-9383-5B8E-28CA-D960D68DFBFE}"/>
              </a:ext>
            </a:extLst>
          </p:cNvPr>
          <p:cNvGrpSpPr/>
          <p:nvPr/>
        </p:nvGrpSpPr>
        <p:grpSpPr>
          <a:xfrm>
            <a:off x="8775070" y="4124103"/>
            <a:ext cx="372735" cy="123111"/>
            <a:chOff x="9243553" y="1096010"/>
            <a:chExt cx="372735" cy="12311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48800D-8E9D-0313-1A1E-E101F99174BB}"/>
                </a:ext>
              </a:extLst>
            </p:cNvPr>
            <p:cNvSpPr txBox="1"/>
            <p:nvPr/>
          </p:nvSpPr>
          <p:spPr>
            <a:xfrm>
              <a:off x="9314355" y="1096010"/>
              <a:ext cx="301933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loop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6F12D8A-66A5-632C-1AFE-5F937D9C9CD1}"/>
                </a:ext>
              </a:extLst>
            </p:cNvPr>
            <p:cNvSpPr/>
            <p:nvPr/>
          </p:nvSpPr>
          <p:spPr>
            <a:xfrm>
              <a:off x="9243553" y="1130582"/>
              <a:ext cx="70802" cy="53968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rgbClr val="FBE8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5A23FFE-E8BE-512E-4D81-74D8084DA3F7}"/>
              </a:ext>
            </a:extLst>
          </p:cNvPr>
          <p:cNvGrpSpPr/>
          <p:nvPr/>
        </p:nvGrpSpPr>
        <p:grpSpPr>
          <a:xfrm>
            <a:off x="9385256" y="4124103"/>
            <a:ext cx="683718" cy="123111"/>
            <a:chOff x="10111423" y="1096010"/>
            <a:chExt cx="683718" cy="12311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8CED2B-390B-7BF1-3D74-8EB15871121D}"/>
                </a:ext>
              </a:extLst>
            </p:cNvPr>
            <p:cNvSpPr txBox="1"/>
            <p:nvPr/>
          </p:nvSpPr>
          <p:spPr>
            <a:xfrm>
              <a:off x="10182225" y="1096010"/>
              <a:ext cx="612916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motion</a:t>
              </a: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6F01BF1-4BAB-7289-2DBB-E25235851220}"/>
                </a:ext>
              </a:extLst>
            </p:cNvPr>
            <p:cNvSpPr/>
            <p:nvPr/>
          </p:nvSpPr>
          <p:spPr>
            <a:xfrm>
              <a:off x="10111423" y="1128538"/>
              <a:ext cx="70802" cy="53968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rgbClr val="FBE8A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F82A520-4C01-4D4D-00A4-A711A056B5DC}"/>
              </a:ext>
            </a:extLst>
          </p:cNvPr>
          <p:cNvGrpSpPr/>
          <p:nvPr/>
        </p:nvGrpSpPr>
        <p:grpSpPr>
          <a:xfrm>
            <a:off x="305854" y="736229"/>
            <a:ext cx="554544" cy="195814"/>
            <a:chOff x="1394247" y="775213"/>
            <a:chExt cx="554544" cy="19581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F950873-257D-F43D-18BA-22532557EA72}"/>
                </a:ext>
              </a:extLst>
            </p:cNvPr>
            <p:cNvSpPr txBox="1"/>
            <p:nvPr/>
          </p:nvSpPr>
          <p:spPr>
            <a:xfrm>
              <a:off x="1483352" y="775213"/>
              <a:ext cx="465439" cy="195814"/>
            </a:xfrm>
            <a:prstGeom prst="rect">
              <a:avLst/>
            </a:prstGeom>
            <a:noFill/>
          </p:spPr>
          <p:txBody>
            <a:bodyPr wrap="none" lIns="72000" tIns="36000" rIns="0" bIns="3600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711E8D4C-8FD8-12DD-B76F-F5FF93B66E36}"/>
                </a:ext>
              </a:extLst>
            </p:cNvPr>
            <p:cNvGrpSpPr/>
            <p:nvPr/>
          </p:nvGrpSpPr>
          <p:grpSpPr>
            <a:xfrm>
              <a:off x="1394247" y="828568"/>
              <a:ext cx="89105" cy="89105"/>
              <a:chOff x="1394247" y="792216"/>
              <a:chExt cx="89105" cy="89105"/>
            </a:xfrm>
          </p:grpSpPr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7104854E-C1F8-9230-272C-7E294C356BE6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56998633-C033-DC9E-3755-EF4252EF8A56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0D6D86B-B5BF-6E63-C1FF-C60E05E537AE}"/>
              </a:ext>
            </a:extLst>
          </p:cNvPr>
          <p:cNvGrpSpPr/>
          <p:nvPr/>
        </p:nvGrpSpPr>
        <p:grpSpPr>
          <a:xfrm>
            <a:off x="305854" y="1099712"/>
            <a:ext cx="1543559" cy="1795888"/>
            <a:chOff x="305854" y="1099712"/>
            <a:chExt cx="1543559" cy="179588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B162860-063D-33CF-66E1-7C63E380F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54" y="1099712"/>
              <a:ext cx="1543559" cy="1718042"/>
            </a:xfrm>
            <a:prstGeom prst="rect">
              <a:avLst/>
            </a:prstGeom>
            <a:ln>
              <a:noFill/>
            </a:ln>
          </p:spPr>
        </p:pic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BA84B8D-522B-B070-89E7-EF528BB90B26}"/>
                </a:ext>
              </a:extLst>
            </p:cNvPr>
            <p:cNvSpPr/>
            <p:nvPr/>
          </p:nvSpPr>
          <p:spPr>
            <a:xfrm>
              <a:off x="305854" y="2817367"/>
              <a:ext cx="1543559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50A3B4B-24E2-59D3-FD68-B921BA48CB11}"/>
              </a:ext>
            </a:extLst>
          </p:cNvPr>
          <p:cNvGrpSpPr/>
          <p:nvPr/>
        </p:nvGrpSpPr>
        <p:grpSpPr>
          <a:xfrm>
            <a:off x="3804164" y="418255"/>
            <a:ext cx="3602476" cy="317974"/>
            <a:chOff x="3804164" y="418255"/>
            <a:chExt cx="3602476" cy="317974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90EE3404-4FA4-899F-E00B-1F788510590F}"/>
                </a:ext>
              </a:extLst>
            </p:cNvPr>
            <p:cNvGrpSpPr/>
            <p:nvPr/>
          </p:nvGrpSpPr>
          <p:grpSpPr>
            <a:xfrm>
              <a:off x="3804164" y="418255"/>
              <a:ext cx="3602476" cy="317974"/>
              <a:chOff x="3804164" y="418255"/>
              <a:chExt cx="3602476" cy="317974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38E3A02-29C1-A64E-06AE-82A2735B5196}"/>
                  </a:ext>
                </a:extLst>
              </p:cNvPr>
              <p:cNvSpPr/>
              <p:nvPr/>
            </p:nvSpPr>
            <p:spPr>
              <a:xfrm>
                <a:off x="3804164" y="418255"/>
                <a:ext cx="3602476" cy="317974"/>
              </a:xfrm>
              <a:prstGeom prst="rect">
                <a:avLst/>
              </a:prstGeom>
              <a:solidFill>
                <a:srgbClr val="FAFCBC"/>
              </a:solidFill>
              <a:ln w="12700">
                <a:solidFill>
                  <a:srgbClr val="D4CFC5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70">
                <a:extLst>
                  <a:ext uri="{FF2B5EF4-FFF2-40B4-BE49-F238E27FC236}">
                    <a16:creationId xmlns:a16="http://schemas.microsoft.com/office/drawing/2014/main" id="{E50967F2-55CD-D78C-D470-1A09FA7FF05A}"/>
                  </a:ext>
                </a:extLst>
              </p:cNvPr>
              <p:cNvSpPr txBox="1"/>
              <p:nvPr/>
            </p:nvSpPr>
            <p:spPr>
              <a:xfrm>
                <a:off x="3808172" y="471641"/>
                <a:ext cx="189908" cy="2112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effectLst>
                      <a:glow rad="1270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effectLst>
                    <a:glow rad="127000">
                      <a:schemeClr val="bg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C016E32B-E23D-C8DB-EC1E-ED573F9FC7BA}"/>
                </a:ext>
              </a:extLst>
            </p:cNvPr>
            <p:cNvSpPr txBox="1"/>
            <p:nvPr/>
          </p:nvSpPr>
          <p:spPr>
            <a:xfrm>
              <a:off x="4144105" y="500298"/>
              <a:ext cx="2922595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창을 오른손으로 쥐며 에너지를 모읍니다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2" name="TextBox 4">
            <a:extLst>
              <a:ext uri="{FF2B5EF4-FFF2-40B4-BE49-F238E27FC236}">
                <a16:creationId xmlns:a16="http://schemas.microsoft.com/office/drawing/2014/main" id="{56D77731-006A-F434-06E9-89A99520ECE8}"/>
              </a:ext>
            </a:extLst>
          </p:cNvPr>
          <p:cNvSpPr txBox="1"/>
          <p:nvPr/>
        </p:nvSpPr>
        <p:spPr>
          <a:xfrm>
            <a:off x="4331953" y="1271962"/>
            <a:ext cx="129202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0" dirty="0"/>
              <a:t>(</a:t>
            </a:r>
            <a:r>
              <a:rPr lang="ko-KR" altLang="en-US" sz="800" dirty="0"/>
              <a:t>창의 형상으로 모이는 에너지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EBFA49B-C370-CE59-B43F-4B2A7D3CE1DA}"/>
              </a:ext>
            </a:extLst>
          </p:cNvPr>
          <p:cNvSpPr/>
          <p:nvPr/>
        </p:nvSpPr>
        <p:spPr>
          <a:xfrm>
            <a:off x="4393669" y="2817367"/>
            <a:ext cx="1543559" cy="78233"/>
          </a:xfrm>
          <a:prstGeom prst="rect">
            <a:avLst/>
          </a:prstGeom>
          <a:solidFill>
            <a:srgbClr val="BD9C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12ED005-863F-17D8-2252-4EBE3086AE0F}"/>
              </a:ext>
            </a:extLst>
          </p:cNvPr>
          <p:cNvSpPr/>
          <p:nvPr/>
        </p:nvSpPr>
        <p:spPr>
          <a:xfrm>
            <a:off x="8931557" y="2817367"/>
            <a:ext cx="1543559" cy="78233"/>
          </a:xfrm>
          <a:prstGeom prst="rect">
            <a:avLst/>
          </a:prstGeom>
          <a:solidFill>
            <a:srgbClr val="BD9C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65119B-3C22-9B99-CCC2-8D10AA8F81E6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4CE583D-EC6A-D6ED-1D9D-96B8C39DDFA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AE12FE-4D8A-CE1F-0994-6B3F6843ED9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28519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애니메이션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53A59F13-7AAA-C2C4-77EB-874AA43AFA9B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477280" y="256159"/>
                <a:ext cx="10522633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F2C786-C6A5-5C43-40FE-D425961967D9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900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16261-EDE2-5577-2C62-FF49F0938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2099686-0B51-70DC-D232-DBCF76BA3401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14B4A04-0A26-914F-D310-4F2CA95CEA7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714109-E372-AAF2-9E25-A0316522C5B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카메라</a:t>
                </a: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DA68F49-7D36-1FD0-CE8F-8764B1081E82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DEDD9B7-8A58-A075-E412-70E3B826D7A6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F18C6B-4055-F2FC-F78F-A5CAAD6E5D04}"/>
              </a:ext>
            </a:extLst>
          </p:cNvPr>
          <p:cNvGrpSpPr/>
          <p:nvPr/>
        </p:nvGrpSpPr>
        <p:grpSpPr>
          <a:xfrm>
            <a:off x="192088" y="3429000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39C80C1-D16B-090E-5568-7995A7B6939D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1E819D-B5D1-C858-3578-FDFABD2A77A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 시간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27FE6361-C526-831C-903F-9346FD7FBE4E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029F265-74D2-EB06-8303-D26558A4BDA7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00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F4A68-AEBA-D7EB-4883-44B5BA6D2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A9A0CE-4B75-1EC0-C26A-032C12C37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57615"/>
              </p:ext>
            </p:extLst>
          </p:nvPr>
        </p:nvGraphicFramePr>
        <p:xfrm>
          <a:off x="192088" y="550693"/>
          <a:ext cx="7826524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760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5191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662430530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032944089"/>
                    </a:ext>
                  </a:extLst>
                </a:gridCol>
                <a:gridCol w="2522052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No.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유형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대상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비고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특수 기능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자신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시전 중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이상에 면역이 된다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오브젝트 생성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생성한다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대미지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충돌 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{</a:t>
                      </a:r>
                      <a:r>
                        <a:rPr lang="en-US" altLang="ko-KR" sz="9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}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의 피해를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준다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en-US" altLang="ko-KR" sz="900" b="0" kern="12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대미지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 시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{</a:t>
                      </a:r>
                      <a:r>
                        <a:rPr lang="en-US" altLang="ko-KR" sz="9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}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의 피해를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준다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대미지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 시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{</a:t>
                      </a:r>
                      <a:r>
                        <a:rPr lang="en-US" altLang="ko-KR" sz="9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}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의 피해를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준다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대미지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 시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{</a:t>
                      </a:r>
                      <a:r>
                        <a:rPr lang="en-US" altLang="ko-KR" sz="9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}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의 피해를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준다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판정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마지막 타격 적중 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대상을 날려보낸다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69E4BB74-20C3-A658-6DC4-6DDDA31C77A9}"/>
              </a:ext>
            </a:extLst>
          </p:cNvPr>
          <p:cNvSpPr/>
          <p:nvPr/>
        </p:nvSpPr>
        <p:spPr>
          <a:xfrm>
            <a:off x="8501757" y="2423531"/>
            <a:ext cx="3498156" cy="31137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BEA80C-6BD4-38B6-B432-2D98348BF528}"/>
              </a:ext>
            </a:extLst>
          </p:cNvPr>
          <p:cNvGrpSpPr/>
          <p:nvPr/>
        </p:nvGrpSpPr>
        <p:grpSpPr>
          <a:xfrm>
            <a:off x="8835301" y="2920221"/>
            <a:ext cx="2631683" cy="2124855"/>
            <a:chOff x="8018840" y="2013122"/>
            <a:chExt cx="3280064" cy="264836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803EB90-F691-2CEA-6866-0A3E34A8FC76}"/>
                </a:ext>
              </a:extLst>
            </p:cNvPr>
            <p:cNvGrpSpPr/>
            <p:nvPr/>
          </p:nvGrpSpPr>
          <p:grpSpPr>
            <a:xfrm>
              <a:off x="9608002" y="2013122"/>
              <a:ext cx="1690902" cy="1690902"/>
              <a:chOff x="9626441" y="1906051"/>
              <a:chExt cx="1690902" cy="1690902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B1128D90-BC5F-77C8-4C0C-647D17A13A74}"/>
                  </a:ext>
                </a:extLst>
              </p:cNvPr>
              <p:cNvSpPr/>
              <p:nvPr/>
            </p:nvSpPr>
            <p:spPr>
              <a:xfrm>
                <a:off x="9626441" y="1906051"/>
                <a:ext cx="1690902" cy="169090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31102D53-D3B1-FF08-4258-A0211F5CD6DF}"/>
                  </a:ext>
                </a:extLst>
              </p:cNvPr>
              <p:cNvGrpSpPr/>
              <p:nvPr/>
            </p:nvGrpSpPr>
            <p:grpSpPr>
              <a:xfrm>
                <a:off x="10459953" y="2390960"/>
                <a:ext cx="857390" cy="547068"/>
                <a:chOff x="9159915" y="2965023"/>
                <a:chExt cx="857390" cy="547068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A0EDE504-4F31-77C4-45A7-F212ED5E75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59915" y="3325565"/>
                  <a:ext cx="857390" cy="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475701-BD02-CDB2-CB62-3C081F54AF3A}"/>
                    </a:ext>
                  </a:extLst>
                </p:cNvPr>
                <p:cNvSpPr txBox="1"/>
                <p:nvPr/>
              </p:nvSpPr>
              <p:spPr>
                <a:xfrm>
                  <a:off x="9504811" y="2965023"/>
                  <a:ext cx="261731" cy="1534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dirty="0">
                      <a:effectLst>
                        <a:glow rad="635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15m</a:t>
                  </a:r>
                </a:p>
              </p:txBody>
            </p:sp>
            <p:sp>
              <p:nvSpPr>
                <p:cNvPr id="33" name="원호 32">
                  <a:extLst>
                    <a:ext uri="{FF2B5EF4-FFF2-40B4-BE49-F238E27FC236}">
                      <a16:creationId xmlns:a16="http://schemas.microsoft.com/office/drawing/2014/main" id="{C966912A-E983-C7D4-83C2-0CBF6E2143BF}"/>
                    </a:ext>
                  </a:extLst>
                </p:cNvPr>
                <p:cNvSpPr/>
                <p:nvPr/>
              </p:nvSpPr>
              <p:spPr>
                <a:xfrm>
                  <a:off x="9171854" y="3123236"/>
                  <a:ext cx="845451" cy="388855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>
                  <a:glow rad="254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9CEE9B7-A898-A459-50C9-E308EB400762}"/>
                </a:ext>
              </a:extLst>
            </p:cNvPr>
            <p:cNvSpPr/>
            <p:nvPr/>
          </p:nvSpPr>
          <p:spPr>
            <a:xfrm>
              <a:off x="8018840" y="2123488"/>
              <a:ext cx="2538000" cy="253800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03C7B9-0EC3-BEBA-CE47-B65D98815BD0}"/>
                </a:ext>
              </a:extLst>
            </p:cNvPr>
            <p:cNvSpPr txBox="1"/>
            <p:nvPr/>
          </p:nvSpPr>
          <p:spPr>
            <a:xfrm>
              <a:off x="9564956" y="2760335"/>
              <a:ext cx="261731" cy="15344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effectLst>
                    <a:glow rad="63500">
                      <a:schemeClr val="bg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20m</a:t>
              </a: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3484E25E-8DDD-D3D5-6AAA-37AE01703FE7}"/>
                </a:ext>
              </a:extLst>
            </p:cNvPr>
            <p:cNvSpPr/>
            <p:nvPr/>
          </p:nvSpPr>
          <p:spPr>
            <a:xfrm rot="20155719">
              <a:off x="9354741" y="2881883"/>
              <a:ext cx="1091158" cy="388855"/>
            </a:xfrm>
            <a:prstGeom prst="arc">
              <a:avLst>
                <a:gd name="adj1" fmla="val 10909771"/>
                <a:gd name="adj2" fmla="val 21478286"/>
              </a:avLst>
            </a:prstGeom>
            <a:ln w="6350">
              <a:solidFill>
                <a:schemeClr val="accent3"/>
              </a:solidFill>
            </a:ln>
            <a:effectLst>
              <a:glow rad="254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EB9A47F-E474-9583-DF8F-2E95A51DB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7840" y="2865840"/>
              <a:ext cx="1153673" cy="528562"/>
            </a:xfrm>
            <a:prstGeom prst="line">
              <a:avLst/>
            </a:prstGeom>
            <a:ln w="9525">
              <a:solidFill>
                <a:srgbClr val="FF9393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17B3F30-F2D5-9CC6-13E1-6D7BE2168302}"/>
                </a:ext>
              </a:extLst>
            </p:cNvPr>
            <p:cNvSpPr/>
            <p:nvPr/>
          </p:nvSpPr>
          <p:spPr>
            <a:xfrm>
              <a:off x="9130677" y="3235325"/>
              <a:ext cx="314326" cy="31432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페이퍼로지 6 SemiBold" pitchFamily="2" charset="-127"/>
                <a:ea typeface="페이퍼로지 6 SemiBold" pitchFamily="2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5FF896E-DE43-B749-B34C-B3470429622E}"/>
              </a:ext>
            </a:extLst>
          </p:cNvPr>
          <p:cNvGrpSpPr/>
          <p:nvPr/>
        </p:nvGrpSpPr>
        <p:grpSpPr>
          <a:xfrm>
            <a:off x="9014745" y="5250612"/>
            <a:ext cx="2472181" cy="180000"/>
            <a:chOff x="8240881" y="5913748"/>
            <a:chExt cx="2472181" cy="18000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4F2DBE5-1EA8-92C5-CA22-DC29EC9881F7}"/>
                </a:ext>
              </a:extLst>
            </p:cNvPr>
            <p:cNvGrpSpPr/>
            <p:nvPr/>
          </p:nvGrpSpPr>
          <p:grpSpPr>
            <a:xfrm>
              <a:off x="8240881" y="5913748"/>
              <a:ext cx="569212" cy="180000"/>
              <a:chOff x="11034177" y="5256584"/>
              <a:chExt cx="569212" cy="1800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238AAAF1-3E80-407E-8E70-65A3A1A0908D}"/>
                  </a:ext>
                </a:extLst>
              </p:cNvPr>
              <p:cNvSpPr/>
              <p:nvPr/>
            </p:nvSpPr>
            <p:spPr>
              <a:xfrm>
                <a:off x="11034177" y="5256584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207A47-01BA-6D91-AFEC-85FD4B488BE3}"/>
                  </a:ext>
                </a:extLst>
              </p:cNvPr>
              <p:cNvSpPr txBox="1"/>
              <p:nvPr/>
            </p:nvSpPr>
            <p:spPr>
              <a:xfrm>
                <a:off x="11319657" y="5285029"/>
                <a:ext cx="28373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캐릭터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E989004-C393-4EC7-18E2-B0294387935D}"/>
                </a:ext>
              </a:extLst>
            </p:cNvPr>
            <p:cNvGrpSpPr/>
            <p:nvPr/>
          </p:nvGrpSpPr>
          <p:grpSpPr>
            <a:xfrm>
              <a:off x="9021646" y="5913748"/>
              <a:ext cx="692643" cy="180000"/>
              <a:chOff x="11034177" y="5602029"/>
              <a:chExt cx="692643" cy="1800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4D0B2A4E-2BA6-A821-90D4-10883B102BA5}"/>
                  </a:ext>
                </a:extLst>
              </p:cNvPr>
              <p:cNvSpPr/>
              <p:nvPr/>
            </p:nvSpPr>
            <p:spPr>
              <a:xfrm>
                <a:off x="11034177" y="5602029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2744B9-6F67-7343-C54C-BC13F8A6DC33}"/>
                  </a:ext>
                </a:extLst>
              </p:cNvPr>
              <p:cNvSpPr txBox="1"/>
              <p:nvPr/>
            </p:nvSpPr>
            <p:spPr>
              <a:xfrm>
                <a:off x="11319657" y="5630474"/>
                <a:ext cx="40716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 범위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697E6465-7B61-C9B5-AF41-93CA162A0A2E}"/>
                </a:ext>
              </a:extLst>
            </p:cNvPr>
            <p:cNvGrpSpPr/>
            <p:nvPr/>
          </p:nvGrpSpPr>
          <p:grpSpPr>
            <a:xfrm>
              <a:off x="9925842" y="5913748"/>
              <a:ext cx="787220" cy="180000"/>
              <a:chOff x="11034177" y="5957391"/>
              <a:chExt cx="787220" cy="1800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35954083-62D0-FA63-E1E8-67DE9E75F4BB}"/>
                  </a:ext>
                </a:extLst>
              </p:cNvPr>
              <p:cNvSpPr/>
              <p:nvPr/>
            </p:nvSpPr>
            <p:spPr>
              <a:xfrm>
                <a:off x="11034177" y="5957391"/>
                <a:ext cx="180000" cy="180000"/>
              </a:xfrm>
              <a:prstGeom prst="ellipse">
                <a:avLst/>
              </a:prstGeom>
              <a:noFill/>
              <a:ln w="127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15A9ECB-7139-88E4-5FF6-8E6C59F92A43}"/>
                  </a:ext>
                </a:extLst>
              </p:cNvPr>
              <p:cNvSpPr txBox="1"/>
              <p:nvPr/>
            </p:nvSpPr>
            <p:spPr>
              <a:xfrm>
                <a:off x="11319657" y="5985836"/>
                <a:ext cx="50174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최대 사거리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72B2E9-9572-2339-DF13-2610DFC38687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D13B02C-B253-D6B6-411B-0AFEDE48444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C66F49-7452-A87B-B59A-F1955B844DD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7ACADEB-473B-6C48-4F33-8920435B764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54270F-E46F-9638-F7D8-A61DD74DDD3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3EE474-D082-DC44-FB31-5E2FBAF507F5}"/>
              </a:ext>
            </a:extLst>
          </p:cNvPr>
          <p:cNvSpPr/>
          <p:nvPr/>
        </p:nvSpPr>
        <p:spPr>
          <a:xfrm>
            <a:off x="9105900" y="2487024"/>
            <a:ext cx="2533881" cy="23301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46800" rIns="72000" bIns="46800" rtlCol="0" anchor="t">
            <a:spAutoFit/>
          </a:bodyPr>
          <a:lstStyle/>
          <a:p>
            <a:pPr fontAlgn="ctr">
              <a:spcAft>
                <a:spcPts val="300"/>
              </a:spcAft>
            </a:pPr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반지름 </a:t>
            </a:r>
            <a:r>
              <a: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15m</a:t>
            </a:r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 원</a:t>
            </a:r>
            <a:r>
              <a: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중심점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시 지정한 지점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]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44CD28-596D-2AC2-ACA0-F5CD294F148C}"/>
              </a:ext>
            </a:extLst>
          </p:cNvPr>
          <p:cNvSpPr/>
          <p:nvPr/>
        </p:nvSpPr>
        <p:spPr>
          <a:xfrm>
            <a:off x="8501757" y="2423531"/>
            <a:ext cx="604143" cy="360000"/>
          </a:xfrm>
          <a:prstGeom prst="rect">
            <a:avLst/>
          </a:prstGeom>
          <a:solidFill>
            <a:srgbClr val="FAFCB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영역 </a:t>
            </a:r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D578F560-4964-C7FF-1F82-418B90536933}"/>
              </a:ext>
            </a:extLst>
          </p:cNvPr>
          <p:cNvSpPr txBox="1"/>
          <p:nvPr/>
        </p:nvSpPr>
        <p:spPr>
          <a:xfrm>
            <a:off x="6686638" y="391231"/>
            <a:ext cx="1293624" cy="15946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36000" rtlCol="0" anchor="t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r"/>
            <a:r>
              <a:rPr lang="en-US" altLang="ko-KR" sz="800" dirty="0">
                <a:solidFill>
                  <a:srgbClr val="00B050"/>
                </a:solidFill>
              </a:rPr>
              <a:t>(SkillEffect_Table.xlsx </a:t>
            </a:r>
            <a:r>
              <a:rPr lang="ko-KR" altLang="en-US" sz="800" dirty="0">
                <a:solidFill>
                  <a:srgbClr val="00B050"/>
                </a:solidFill>
              </a:rPr>
              <a:t>참고</a:t>
            </a:r>
            <a:r>
              <a:rPr lang="en-US" altLang="ko-KR" sz="800" dirty="0">
                <a:solidFill>
                  <a:srgbClr val="00B050"/>
                </a:solidFill>
              </a:rPr>
              <a:t>)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C35D609-AB41-6174-70D3-A21A1070E879}"/>
              </a:ext>
            </a:extLst>
          </p:cNvPr>
          <p:cNvGrpSpPr/>
          <p:nvPr/>
        </p:nvGrpSpPr>
        <p:grpSpPr>
          <a:xfrm>
            <a:off x="8501757" y="550693"/>
            <a:ext cx="3498156" cy="1601329"/>
            <a:chOff x="8501757" y="596581"/>
            <a:chExt cx="3498156" cy="160132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B0C6CC2-8B33-B7C1-95E9-55BBF87B84CA}"/>
                </a:ext>
              </a:extLst>
            </p:cNvPr>
            <p:cNvSpPr/>
            <p:nvPr/>
          </p:nvSpPr>
          <p:spPr>
            <a:xfrm>
              <a:off x="8501757" y="596581"/>
              <a:ext cx="3498156" cy="1601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0AC742D-F49D-B5F2-919A-52B8A954CCF3}"/>
                </a:ext>
              </a:extLst>
            </p:cNvPr>
            <p:cNvSpPr/>
            <p:nvPr/>
          </p:nvSpPr>
          <p:spPr>
            <a:xfrm>
              <a:off x="9143859" y="660534"/>
              <a:ext cx="1055912" cy="2330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46800" rIns="72000" bIns="46800" rtlCol="0" anchor="ctr">
              <a:spAutoFit/>
            </a:bodyPr>
            <a:lstStyle/>
            <a:p>
              <a:pPr font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투사체의 충돌 박스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773B622-E9FF-211B-52E7-F94188954193}"/>
                </a:ext>
              </a:extLst>
            </p:cNvPr>
            <p:cNvSpPr/>
            <p:nvPr/>
          </p:nvSpPr>
          <p:spPr>
            <a:xfrm>
              <a:off x="8501757" y="596581"/>
              <a:ext cx="604143" cy="360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font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영역 </a:t>
              </a:r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3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원이(가) 표시된 사진&#10;&#10;자동 생성된 설명">
            <a:extLst>
              <a:ext uri="{FF2B5EF4-FFF2-40B4-BE49-F238E27FC236}">
                <a16:creationId xmlns:a16="http://schemas.microsoft.com/office/drawing/2014/main" id="{3FA73BC5-1F91-9B57-5741-B88305112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50" y="1123434"/>
            <a:ext cx="2253555" cy="20792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98D912D-B665-93AE-79D3-D93B8699FD0D}"/>
              </a:ext>
            </a:extLst>
          </p:cNvPr>
          <p:cNvSpPr txBox="1"/>
          <p:nvPr/>
        </p:nvSpPr>
        <p:spPr>
          <a:xfrm>
            <a:off x="2786249" y="3211375"/>
            <a:ext cx="865155" cy="217625"/>
          </a:xfrm>
          <a:prstGeom prst="rect">
            <a:avLst/>
          </a:prstGeom>
          <a:noFill/>
        </p:spPr>
        <p:txBody>
          <a:bodyPr wrap="none" lIns="72000" tIns="46800" rIns="72000" bIns="468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지점 표시 이펙트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CA7BCA-6464-D11E-F1DD-733DACE6F5ED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6DE4D06-1AF5-C2FC-1C14-CF7CCD2EDCB9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EE7C20-9FFD-FBCB-1AFD-A0EFD14D38E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D3AC925-052A-D357-93AB-51B4997D4244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41BCDB0-149F-7DAB-6B4B-E8185DC9945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125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71F4D6-61E4-DD4F-8E21-223395FEC828}"/>
              </a:ext>
            </a:extLst>
          </p:cNvPr>
          <p:cNvSpPr/>
          <p:nvPr/>
        </p:nvSpPr>
        <p:spPr>
          <a:xfrm>
            <a:off x="182347" y="158947"/>
            <a:ext cx="11827307" cy="654010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1CFE0C-531A-6B86-C71D-DC720A438919}"/>
              </a:ext>
            </a:extLst>
          </p:cNvPr>
          <p:cNvGrpSpPr/>
          <p:nvPr/>
        </p:nvGrpSpPr>
        <p:grpSpPr>
          <a:xfrm>
            <a:off x="1642460" y="2363106"/>
            <a:ext cx="391038" cy="123111"/>
            <a:chOff x="1340266" y="1171226"/>
            <a:chExt cx="391038" cy="12311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827E13-8E26-5262-096D-EE1E32CACDED}"/>
                </a:ext>
              </a:extLst>
            </p:cNvPr>
            <p:cNvSpPr txBox="1"/>
            <p:nvPr/>
          </p:nvSpPr>
          <p:spPr>
            <a:xfrm>
              <a:off x="1429371" y="1171226"/>
              <a:ext cx="301933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loop </a:t>
              </a: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94B3E686-8645-7146-A046-41FAE04F0CA9}"/>
                </a:ext>
              </a:extLst>
            </p:cNvPr>
            <p:cNvSpPr/>
            <p:nvPr/>
          </p:nvSpPr>
          <p:spPr>
            <a:xfrm>
              <a:off x="1340266" y="1190273"/>
              <a:ext cx="89105" cy="89105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2B59A44-4F7E-8F99-B4A5-996A4543AE33}"/>
              </a:ext>
            </a:extLst>
          </p:cNvPr>
          <p:cNvGrpSpPr/>
          <p:nvPr/>
        </p:nvGrpSpPr>
        <p:grpSpPr>
          <a:xfrm>
            <a:off x="2520489" y="2363106"/>
            <a:ext cx="554544" cy="123111"/>
            <a:chOff x="1340266" y="1389841"/>
            <a:chExt cx="554544" cy="12311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6E5359-1317-36BE-F42F-552B1867D302}"/>
                </a:ext>
              </a:extLst>
            </p:cNvPr>
            <p:cNvSpPr txBox="1"/>
            <p:nvPr/>
          </p:nvSpPr>
          <p:spPr>
            <a:xfrm>
              <a:off x="1429371" y="1389841"/>
              <a:ext cx="465439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DDD9D1-EB22-ACAE-1FC0-FB6E48C13B0D}"/>
                </a:ext>
              </a:extLst>
            </p:cNvPr>
            <p:cNvSpPr/>
            <p:nvPr/>
          </p:nvSpPr>
          <p:spPr>
            <a:xfrm>
              <a:off x="1340266" y="1406844"/>
              <a:ext cx="89105" cy="89105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44AF152-95F6-7FC3-CA00-218D76AB65C2}"/>
              </a:ext>
            </a:extLst>
          </p:cNvPr>
          <p:cNvGrpSpPr/>
          <p:nvPr/>
        </p:nvGrpSpPr>
        <p:grpSpPr>
          <a:xfrm>
            <a:off x="5120951" y="2363106"/>
            <a:ext cx="391038" cy="123111"/>
            <a:chOff x="4988871" y="4141106"/>
            <a:chExt cx="391038" cy="1231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7D59C4-108A-1D4D-DCB3-42E3BB790C8D}"/>
                </a:ext>
              </a:extLst>
            </p:cNvPr>
            <p:cNvSpPr txBox="1"/>
            <p:nvPr/>
          </p:nvSpPr>
          <p:spPr>
            <a:xfrm>
              <a:off x="5077976" y="4141106"/>
              <a:ext cx="301933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loop 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72E8845-A108-CF02-D881-BC3AF9674BEF}"/>
                </a:ext>
              </a:extLst>
            </p:cNvPr>
            <p:cNvGrpSpPr/>
            <p:nvPr/>
          </p:nvGrpSpPr>
          <p:grpSpPr>
            <a:xfrm>
              <a:off x="4988871" y="4160153"/>
              <a:ext cx="89105" cy="89105"/>
              <a:chOff x="1844212" y="4409951"/>
              <a:chExt cx="514350" cy="514350"/>
            </a:xfrm>
            <a:solidFill>
              <a:srgbClr val="D4CFC5"/>
            </a:solidFill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422343E-F7B9-0D07-1E78-38B97CEE5024}"/>
                  </a:ext>
                </a:extLst>
              </p:cNvPr>
              <p:cNvSpPr/>
              <p:nvPr/>
            </p:nvSpPr>
            <p:spPr>
              <a:xfrm>
                <a:off x="1844212" y="4409951"/>
                <a:ext cx="514350" cy="514350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033F0FFB-B865-9854-653D-661CDB3F3389}"/>
                  </a:ext>
                </a:extLst>
              </p:cNvPr>
              <p:cNvSpPr/>
              <p:nvPr/>
            </p:nvSpPr>
            <p:spPr>
              <a:xfrm>
                <a:off x="1933346" y="4527232"/>
                <a:ext cx="336099" cy="256193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913CC90-E135-3EA2-7D63-243C7C06350C}"/>
              </a:ext>
            </a:extLst>
          </p:cNvPr>
          <p:cNvGrpSpPr/>
          <p:nvPr/>
        </p:nvGrpSpPr>
        <p:grpSpPr>
          <a:xfrm>
            <a:off x="5998980" y="2363106"/>
            <a:ext cx="554544" cy="123111"/>
            <a:chOff x="5866900" y="4141106"/>
            <a:chExt cx="554544" cy="12311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75BD9E-6BFF-B173-6972-FC8F8D9ACFC8}"/>
                </a:ext>
              </a:extLst>
            </p:cNvPr>
            <p:cNvSpPr txBox="1"/>
            <p:nvPr/>
          </p:nvSpPr>
          <p:spPr>
            <a:xfrm>
              <a:off x="5956005" y="4141106"/>
              <a:ext cx="465439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0B72A261-B0DB-E273-3717-961A3FE03F1E}"/>
                </a:ext>
              </a:extLst>
            </p:cNvPr>
            <p:cNvSpPr/>
            <p:nvPr/>
          </p:nvSpPr>
          <p:spPr>
            <a:xfrm>
              <a:off x="5866900" y="4158109"/>
              <a:ext cx="89105" cy="89105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3E9B29F-C9DE-DFB1-52DD-84F5571D4F1A}"/>
                </a:ext>
              </a:extLst>
            </p:cNvPr>
            <p:cNvSpPr/>
            <p:nvPr/>
          </p:nvSpPr>
          <p:spPr>
            <a:xfrm>
              <a:off x="5882341" y="4178427"/>
              <a:ext cx="58225" cy="44382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59">
            <a:extLst>
              <a:ext uri="{FF2B5EF4-FFF2-40B4-BE49-F238E27FC236}">
                <a16:creationId xmlns:a16="http://schemas.microsoft.com/office/drawing/2014/main" id="{AFC61D49-4419-C9C7-BB05-F2CEF89B7213}"/>
              </a:ext>
            </a:extLst>
          </p:cNvPr>
          <p:cNvSpPr txBox="1"/>
          <p:nvPr/>
        </p:nvSpPr>
        <p:spPr>
          <a:xfrm>
            <a:off x="3605413" y="509638"/>
            <a:ext cx="220748" cy="226591"/>
          </a:xfrm>
          <a:prstGeom prst="rect">
            <a:avLst/>
          </a:prstGeom>
          <a:solidFill>
            <a:srgbClr val="FF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72000" tIns="36000" rIns="72000" bIns="36000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41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687</Words>
  <Application>Microsoft Office PowerPoint</Application>
  <PresentationFormat>와이드스크린</PresentationFormat>
  <Paragraphs>216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</vt:lpstr>
      <vt:lpstr>Arial</vt:lpstr>
      <vt:lpstr>Pretendard Medium</vt:lpstr>
      <vt:lpstr>맑은 고딕</vt:lpstr>
      <vt:lpstr>페이퍼로지 6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12</cp:revision>
  <dcterms:created xsi:type="dcterms:W3CDTF">2025-06-06T11:22:44Z</dcterms:created>
  <dcterms:modified xsi:type="dcterms:W3CDTF">2025-06-07T12:56:43Z</dcterms:modified>
</cp:coreProperties>
</file>