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6" r:id="rId3"/>
    <p:sldId id="285" r:id="rId4"/>
    <p:sldId id="284" r:id="rId5"/>
    <p:sldId id="266" r:id="rId6"/>
    <p:sldId id="26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AFCBC"/>
    <a:srgbClr val="BD9C7C"/>
    <a:srgbClr val="FBE8A5"/>
    <a:srgbClr val="F2D57E"/>
    <a:srgbClr val="00ACF3"/>
    <a:srgbClr val="5B9BD5"/>
    <a:srgbClr val="333333"/>
    <a:srgbClr val="FFFFEF"/>
    <a:srgbClr val="ED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>
        <p:scale>
          <a:sx n="75" d="100"/>
          <a:sy n="75" d="100"/>
        </p:scale>
        <p:origin x="326" y="48"/>
      </p:cViewPr>
      <p:guideLst>
        <p:guide orient="horz" pos="2137"/>
        <p:guide pos="3840"/>
        <p:guide orient="horz" pos="4224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20D0-351F-634D-A98C-716FE2A38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36C9E1-AD6A-2F21-F01C-3E0B03D06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D395D0-4954-6033-0EAB-9578A01E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3988C-2A65-AB48-9970-37073D8C0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69B2-4086-AC40-A836-3F533BB2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B90B00-3413-1445-2697-A307FE916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48088"/>
              </p:ext>
            </p:extLst>
          </p:nvPr>
        </p:nvGraphicFramePr>
        <p:xfrm>
          <a:off x="182346" y="710125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유성처럼 하늘에서 떨어져 큰 폭발을 일으키는 느낌을 주기 위함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62B9F5-252E-8B3A-B1F9-B2D6964A3F4D}"/>
              </a:ext>
            </a:extLst>
          </p:cNvPr>
          <p:cNvSpPr txBox="1"/>
          <p:nvPr/>
        </p:nvSpPr>
        <p:spPr>
          <a:xfrm>
            <a:off x="0" y="0"/>
            <a:ext cx="4296136" cy="721700"/>
          </a:xfrm>
          <a:prstGeom prst="rect">
            <a:avLst/>
          </a:prstGeom>
          <a:noFill/>
        </p:spPr>
        <p:txBody>
          <a:bodyPr wrap="square" lIns="180000" tIns="144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5105352-0A31-B7BA-891D-5E47AE11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765076"/>
            <a:ext cx="722862" cy="72346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09A1DB-58EE-AB59-B86C-964CD073750B}"/>
              </a:ext>
            </a:extLst>
          </p:cNvPr>
          <p:cNvGrpSpPr/>
          <p:nvPr/>
        </p:nvGrpSpPr>
        <p:grpSpPr>
          <a:xfrm>
            <a:off x="0" y="2437593"/>
            <a:ext cx="12009653" cy="402775"/>
            <a:chOff x="0" y="2020385"/>
            <a:chExt cx="12009653" cy="402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08076F-F28B-3A31-B7A6-9F18B9793043}"/>
                </a:ext>
              </a:extLst>
            </p:cNvPr>
            <p:cNvSpPr txBox="1"/>
            <p:nvPr/>
          </p:nvSpPr>
          <p:spPr>
            <a:xfrm>
              <a:off x="0" y="2020385"/>
              <a:ext cx="786708" cy="402775"/>
            </a:xfrm>
            <a:prstGeom prst="rect">
              <a:avLst/>
            </a:prstGeom>
            <a:noFill/>
          </p:spPr>
          <p:txBody>
            <a:bodyPr wrap="none" lIns="180000" tIns="108000" rIns="180000" bIns="10800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데이터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66E151-0B27-B00C-A4F8-EB1DCB20ECD1}"/>
                </a:ext>
              </a:extLst>
            </p:cNvPr>
            <p:cNvGrpSpPr/>
            <p:nvPr/>
          </p:nvGrpSpPr>
          <p:grpSpPr>
            <a:xfrm>
              <a:off x="786708" y="2185772"/>
              <a:ext cx="11222945" cy="72000"/>
              <a:chOff x="786708" y="2185773"/>
              <a:chExt cx="11222945" cy="72000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67957B1-AD30-BA2E-6150-E7E1ED010647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858708" y="2221773"/>
                <a:ext cx="1115094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301AD49-D4FF-3D1F-4C88-D4698195E0E0}"/>
                  </a:ext>
                </a:extLst>
              </p:cNvPr>
              <p:cNvSpPr/>
              <p:nvPr/>
            </p:nvSpPr>
            <p:spPr>
              <a:xfrm>
                <a:off x="786708" y="2185773"/>
                <a:ext cx="72000" cy="7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39CD0E-B21B-E6DC-6518-BC18F1B0044F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9F895-AB39-DFD1-B81D-2E23C1E956A5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7400474-764C-9334-6054-59FF39E7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10037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FF9A49-D495-1AAE-0446-370009AD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49407"/>
              </p:ext>
            </p:extLst>
          </p:nvPr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E0F552-534B-C59C-0A86-71BB214D696F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AA0CA5A-1B43-116E-3BB2-5EF8A9DCB1E7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98568D8-682F-B503-C25F-3C6D94752C7C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BE646E54-DC10-3C72-0707-D5864A9B2A3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613F3CB-8E56-495C-BF08-044C0DA353B7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42B9A0E-21A2-24C8-2188-F38ECF8953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1FCC7E-C783-8C42-38F7-8F548FA3E13E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1CA3D363-10DE-E51F-8E5D-D3F115C9E53E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5BC5397-A392-9F13-18AF-C473B3E537F7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7B6E14-E9B4-1132-021F-75D14210CC99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4559CD4C-3FA5-D864-6954-4D0A541CA329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80A7BD9-61B4-6504-FD66-9037A74BC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9DAAFC3-5292-754F-DA2B-B6DB2F4F35AB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D334239-23FD-6E79-07C5-B8E4C6ED1764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0C59EE-E96C-6C03-F00C-16E7F15A13DA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D7AB85D1-F322-9F56-1E60-4429676E8D51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435C36F-F6B1-8C4C-053D-1ACE7FC2059D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1596575-F536-0AF7-6E72-C7FA92374028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680A982-DEAD-416D-859A-26223F91331D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8FE14D7-6F42-1D23-3A93-F55A01640DAD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30D75CD-EFDF-1F62-F0DA-7E4A26A440BF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C455E46-CCC2-AFED-6A78-F7F255BB9107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9EF9C3-FB83-D9F3-2A8E-36534200764E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BD2FED2-6E1C-BD32-AA10-32FE222C4F57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57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79410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3" y="471641"/>
            <a:ext cx="3434699" cy="4280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818469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79410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72046" y="616716"/>
              <a:ext cx="265008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모읍니다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56416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5405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0507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80" name="그룹 2079">
            <a:extLst>
              <a:ext uri="{FF2B5EF4-FFF2-40B4-BE49-F238E27FC236}">
                <a16:creationId xmlns:a16="http://schemas.microsoft.com/office/drawing/2014/main" id="{BBC18934-CD1F-B88E-3DEB-A7A402FC4823}"/>
              </a:ext>
            </a:extLst>
          </p:cNvPr>
          <p:cNvGrpSpPr/>
          <p:nvPr/>
        </p:nvGrpSpPr>
        <p:grpSpPr>
          <a:xfrm>
            <a:off x="192088" y="5210302"/>
            <a:ext cx="11807825" cy="934739"/>
            <a:chOff x="192088" y="4611119"/>
            <a:chExt cx="11807825" cy="93473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147AA5A-7D43-C333-3C6F-CCD99077225F}"/>
                </a:ext>
              </a:extLst>
            </p:cNvPr>
            <p:cNvGrpSpPr/>
            <p:nvPr/>
          </p:nvGrpSpPr>
          <p:grpSpPr>
            <a:xfrm>
              <a:off x="192088" y="4611119"/>
              <a:ext cx="11807825" cy="402775"/>
              <a:chOff x="192088" y="54772"/>
              <a:chExt cx="11807825" cy="402775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BC480479-5E79-5C1F-B21D-E596551C2D6C}"/>
                  </a:ext>
                </a:extLst>
              </p:cNvPr>
              <p:cNvGrpSpPr/>
              <p:nvPr/>
            </p:nvGrpSpPr>
            <p:grpSpPr>
              <a:xfrm>
                <a:off x="192088" y="54772"/>
                <a:ext cx="11807825" cy="402775"/>
                <a:chOff x="192088" y="54772"/>
                <a:chExt cx="11807825" cy="40277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6A569B2-0A0D-BC01-FFE4-A60AA331EB82}"/>
                    </a:ext>
                  </a:extLst>
                </p:cNvPr>
                <p:cNvSpPr txBox="1"/>
                <p:nvPr/>
              </p:nvSpPr>
              <p:spPr>
                <a:xfrm>
                  <a:off x="192088" y="54772"/>
                  <a:ext cx="677654" cy="402775"/>
                </a:xfrm>
                <a:prstGeom prst="rect">
                  <a:avLst/>
                </a:prstGeom>
                <a:noFill/>
              </p:spPr>
              <p:txBody>
                <a:bodyPr wrap="none" lIns="180000" tIns="108000" rIns="72000" bIns="10800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schemeClr val="bg1">
                          <a:lumMod val="50000"/>
                        </a:schemeClr>
                      </a:solidFill>
                    </a:rPr>
                    <a:t>카메라</a:t>
                  </a:r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4EEE4148-2E46-6806-5F63-7C945AA605D7}"/>
                    </a:ext>
                  </a:extLst>
                </p:cNvPr>
                <p:cNvCxnSpPr>
                  <a:cxnSpLocks/>
                  <a:stCxn id="80" idx="3"/>
                </p:cNvCxnSpPr>
                <p:nvPr/>
              </p:nvCxnSpPr>
              <p:spPr>
                <a:xfrm flipV="1">
                  <a:off x="869742" y="256159"/>
                  <a:ext cx="11130171" cy="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476923A-3473-6AFE-06F1-9E12AC1E8CE1}"/>
                  </a:ext>
                </a:extLst>
              </p:cNvPr>
              <p:cNvSpPr/>
              <p:nvPr/>
            </p:nvSpPr>
            <p:spPr>
              <a:xfrm>
                <a:off x="192088" y="211159"/>
                <a:ext cx="90000" cy="9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EB033FB-DF0C-DE62-543D-6952CA862BF9}"/>
                </a:ext>
              </a:extLst>
            </p:cNvPr>
            <p:cNvGrpSpPr/>
            <p:nvPr/>
          </p:nvGrpSpPr>
          <p:grpSpPr>
            <a:xfrm>
              <a:off x="411255" y="5087267"/>
              <a:ext cx="3452241" cy="153888"/>
              <a:chOff x="1101523" y="6200815"/>
              <a:chExt cx="3452241" cy="153888"/>
            </a:xfrm>
          </p:grpSpPr>
          <p:sp>
            <p:nvSpPr>
              <p:cNvPr id="43" name="TextBox 65">
                <a:extLst>
                  <a:ext uri="{FF2B5EF4-FFF2-40B4-BE49-F238E27FC236}">
                    <a16:creationId xmlns:a16="http://schemas.microsoft.com/office/drawing/2014/main" id="{91ECD3F7-8320-ABAA-841C-975E576B8B83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17426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([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공중 도약 준비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카메라를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C7733B3-E8B2-318D-9FB0-7913E816940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C35D918-165D-EB05-B46D-82ADCF8D4FEB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BDFACAD-891A-672C-824E-50EB4A9BA216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CD78430-EB13-2344-B099-E80BF7AE2D0A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1208584" y="6353679"/>
                <a:ext cx="32573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D160883-893B-360F-B234-D5F526508D94}"/>
                </a:ext>
              </a:extLst>
            </p:cNvPr>
            <p:cNvGrpSpPr/>
            <p:nvPr/>
          </p:nvGrpSpPr>
          <p:grpSpPr>
            <a:xfrm>
              <a:off x="411255" y="5391970"/>
              <a:ext cx="4162371" cy="153888"/>
              <a:chOff x="1101523" y="6200815"/>
              <a:chExt cx="4162371" cy="153888"/>
            </a:xfrm>
          </p:grpSpPr>
          <p:sp>
            <p:nvSpPr>
              <p:cNvPr id="71" name="TextBox 65">
                <a:extLst>
                  <a:ext uri="{FF2B5EF4-FFF2-40B4-BE49-F238E27FC236}">
                    <a16:creationId xmlns:a16="http://schemas.microsoft.com/office/drawing/2014/main" id="{85CF250F-BCD0-2F1B-F3EE-FBB44E1A50C9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8843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공중 도약에 맞춰 줌 아웃하여 원래의 시점으로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714E5802-EC6F-37C8-18DA-AD9B3BBEE214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E00B3521-75FE-635B-379E-725582F02D5F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6AA63D5-368B-7DCF-64A4-E303FA39BAE8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4F2AA1FE-A33A-7921-C0A6-5D0FE5676622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1208584" y="6353679"/>
                <a:ext cx="397836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700F84BE-04ED-A543-5FC0-134CA693BC10}"/>
              </a:ext>
            </a:extLst>
          </p:cNvPr>
          <p:cNvGrpSpPr/>
          <p:nvPr/>
        </p:nvGrpSpPr>
        <p:grpSpPr>
          <a:xfrm>
            <a:off x="331210" y="1555531"/>
            <a:ext cx="3160464" cy="1598943"/>
            <a:chOff x="192088" y="1555531"/>
            <a:chExt cx="3367291" cy="1703581"/>
          </a:xfrm>
        </p:grpSpPr>
        <p:pic>
          <p:nvPicPr>
            <p:cNvPr id="44" name="그림 43" descr="스키 타기, 야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8A81383-8528-1C05-715E-6A8884881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4" t="27540" r="17303" b="30330"/>
            <a:stretch>
              <a:fillRect/>
            </a:stretch>
          </p:blipFill>
          <p:spPr>
            <a:xfrm>
              <a:off x="192089" y="1555531"/>
              <a:ext cx="3206183" cy="163104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B91782-28FF-9C62-5E1A-255250EAACF6}"/>
                </a:ext>
              </a:extLst>
            </p:cNvPr>
            <p:cNvSpPr/>
            <p:nvPr/>
          </p:nvSpPr>
          <p:spPr>
            <a:xfrm>
              <a:off x="192088" y="3180879"/>
              <a:ext cx="3367291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5" name="그룹 2094">
            <a:extLst>
              <a:ext uri="{FF2B5EF4-FFF2-40B4-BE49-F238E27FC236}">
                <a16:creationId xmlns:a16="http://schemas.microsoft.com/office/drawing/2014/main" id="{18AC4ED2-3A23-2C8D-AB79-E1427FEAC8B7}"/>
              </a:ext>
            </a:extLst>
          </p:cNvPr>
          <p:cNvGrpSpPr/>
          <p:nvPr/>
        </p:nvGrpSpPr>
        <p:grpSpPr>
          <a:xfrm>
            <a:off x="785676" y="3289553"/>
            <a:ext cx="2250110" cy="1257978"/>
            <a:chOff x="282088" y="3289553"/>
            <a:chExt cx="2250110" cy="125797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204271F-96FE-668A-CA3E-E807E6660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10"/>
            <a:stretch>
              <a:fillRect/>
            </a:stretch>
          </p:blipFill>
          <p:spPr bwMode="auto">
            <a:xfrm>
              <a:off x="282088" y="3446229"/>
              <a:ext cx="2250110" cy="110130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4">
              <a:extLst>
                <a:ext uri="{FF2B5EF4-FFF2-40B4-BE49-F238E27FC236}">
                  <a16:creationId xmlns:a16="http://schemas.microsoft.com/office/drawing/2014/main" id="{9C9FC7B7-B0EB-5A87-20DB-B7CC9C0934BB}"/>
                </a:ext>
              </a:extLst>
            </p:cNvPr>
            <p:cNvSpPr txBox="1"/>
            <p:nvPr/>
          </p:nvSpPr>
          <p:spPr>
            <a:xfrm>
              <a:off x="940669" y="3289553"/>
              <a:ext cx="932949" cy="15667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900" dirty="0">
                  <a:effectLst/>
                </a:rPr>
                <a:t>[ </a:t>
              </a:r>
              <a:r>
                <a:rPr lang="ko-KR" altLang="en-US" sz="900" dirty="0">
                  <a:effectLst/>
                </a:rPr>
                <a:t>파동 이펙트 예시 </a:t>
              </a:r>
              <a:r>
                <a:rPr lang="en-US" altLang="ko-KR" sz="900" dirty="0">
                  <a:effectLst/>
                </a:rPr>
                <a:t>]</a:t>
              </a:r>
              <a:endParaRPr lang="ko-KR" altLang="en-US" sz="900" dirty="0">
                <a:effectLst/>
              </a:endParaRPr>
            </a:p>
          </p:txBody>
        </p:sp>
      </p:grpSp>
      <p:grpSp>
        <p:nvGrpSpPr>
          <p:cNvPr id="2073" name="그룹 2072">
            <a:extLst>
              <a:ext uri="{FF2B5EF4-FFF2-40B4-BE49-F238E27FC236}">
                <a16:creationId xmlns:a16="http://schemas.microsoft.com/office/drawing/2014/main" id="{27CF0DD0-C9D4-2058-016B-C4B40E504B22}"/>
              </a:ext>
            </a:extLst>
          </p:cNvPr>
          <p:cNvGrpSpPr/>
          <p:nvPr/>
        </p:nvGrpSpPr>
        <p:grpSpPr>
          <a:xfrm>
            <a:off x="194093" y="471641"/>
            <a:ext cx="3434699" cy="740104"/>
            <a:chOff x="196096" y="471641"/>
            <a:chExt cx="3434699" cy="740104"/>
          </a:xfrm>
        </p:grpSpPr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9B7F1D8E-AE5D-4903-447D-FE4C19B918DB}"/>
                </a:ext>
              </a:extLst>
            </p:cNvPr>
            <p:cNvGrpSpPr/>
            <p:nvPr/>
          </p:nvGrpSpPr>
          <p:grpSpPr>
            <a:xfrm>
              <a:off x="374457" y="915679"/>
              <a:ext cx="1523768" cy="296066"/>
              <a:chOff x="374457" y="917349"/>
              <a:chExt cx="1523768" cy="29606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AFF45F48-9A6D-33C6-17A0-0238588D9278}"/>
                  </a:ext>
                </a:extLst>
              </p:cNvPr>
              <p:cNvGrpSpPr/>
              <p:nvPr/>
            </p:nvGrpSpPr>
            <p:grpSpPr>
              <a:xfrm>
                <a:off x="1343681" y="917349"/>
                <a:ext cx="554544" cy="195814"/>
                <a:chOff x="1394247" y="775213"/>
                <a:chExt cx="554544" cy="195814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483352" y="775213"/>
                  <a:ext cx="465439" cy="195814"/>
                </a:xfrm>
                <a:prstGeom prst="rect">
                  <a:avLst/>
                </a:prstGeom>
                <a:noFill/>
              </p:spPr>
              <p:txBody>
                <a:bodyPr wrap="none" lIns="72000" tIns="36000" rIns="0" bIns="3600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94247" y="828568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AC27EA64-926B-5D95-74CA-B62A3F8AA20B}"/>
                  </a:ext>
                </a:extLst>
              </p:cNvPr>
              <p:cNvGrpSpPr/>
              <p:nvPr/>
            </p:nvGrpSpPr>
            <p:grpSpPr>
              <a:xfrm>
                <a:off x="374457" y="917349"/>
                <a:ext cx="715391" cy="296066"/>
                <a:chOff x="374457" y="917349"/>
                <a:chExt cx="715391" cy="296066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C193AF32-039F-CA0D-0506-4D6FDBCD0BA1}"/>
                    </a:ext>
                  </a:extLst>
                </p:cNvPr>
                <p:cNvGrpSpPr/>
                <p:nvPr/>
              </p:nvGrpSpPr>
              <p:grpSpPr>
                <a:xfrm>
                  <a:off x="547743" y="1095358"/>
                  <a:ext cx="542105" cy="118057"/>
                  <a:chOff x="1722491" y="1112036"/>
                  <a:chExt cx="542105" cy="118057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F9D92F0A-CE17-6500-3062-ECC9890F3731}"/>
                      </a:ext>
                    </a:extLst>
                  </p:cNvPr>
                  <p:cNvGrpSpPr/>
                  <p:nvPr/>
                </p:nvGrpSpPr>
                <p:grpSpPr>
                  <a:xfrm>
                    <a:off x="1722491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84" name="이등변 삼각형 83">
                      <a:extLst>
                        <a:ext uri="{FF2B5EF4-FFF2-40B4-BE49-F238E27FC236}">
                          <a16:creationId xmlns:a16="http://schemas.microsoft.com/office/drawing/2014/main" id="{33A2BDB0-55ED-F3D1-6F26-E7BC93EE069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E27FE015-814D-05B5-C7A7-1FF85AD05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E18AD99-7F77-22B5-79C9-B2DF5995E983}"/>
                      </a:ext>
                    </a:extLst>
                  </p:cNvPr>
                  <p:cNvGrpSpPr/>
                  <p:nvPr/>
                </p:nvGrpSpPr>
                <p:grpSpPr>
                  <a:xfrm>
                    <a:off x="2048467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96" name="이등변 삼각형 95">
                      <a:extLst>
                        <a:ext uri="{FF2B5EF4-FFF2-40B4-BE49-F238E27FC236}">
                          <a16:creationId xmlns:a16="http://schemas.microsoft.com/office/drawing/2014/main" id="{06A1B0B2-2BDF-D292-0F14-E4D064F1520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2638E803-45C9-A7FD-2974-5F57E5B36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50188519-79D6-A3F2-F7E7-011A4F48E19A}"/>
                    </a:ext>
                  </a:extLst>
                </p:cNvPr>
                <p:cNvGrpSpPr/>
                <p:nvPr/>
              </p:nvGrpSpPr>
              <p:grpSpPr>
                <a:xfrm>
                  <a:off x="374457" y="917349"/>
                  <a:ext cx="628282" cy="195814"/>
                  <a:chOff x="1394247" y="775213"/>
                  <a:chExt cx="628282" cy="195814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352" y="775213"/>
                    <a:ext cx="539177" cy="195814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36000" rIns="0" bIns="3600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 연출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1394247" y="828568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닿으면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9704213" y="3272546"/>
            <a:ext cx="93294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 </a:t>
            </a:r>
            <a:r>
              <a:rPr lang="ko-KR" altLang="en-US" dirty="0"/>
              <a:t>폭발 이펙트 예시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70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06885" y="915679"/>
            <a:ext cx="3372718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000000"/>
                </a:solidFill>
                <a:effectLst>
                  <a:glow rad="127000">
                    <a:srgbClr val="FAFCBC">
                      <a:alpha val="70000"/>
                    </a:srgb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000000"/>
                </a:solidFill>
                <a:effectLst>
                  <a:glow rad="127000">
                    <a:srgbClr val="FAFCBC">
                      <a:alpha val="70000"/>
                    </a:srgb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천천히 허리를 회전합니다</a:t>
            </a:r>
            <a:r>
              <a:rPr lang="en-US" altLang="ko-KR" sz="900" dirty="0">
                <a:solidFill>
                  <a:srgbClr val="000000"/>
                </a:solidFill>
                <a:effectLst>
                  <a:glow rad="127000">
                    <a:srgbClr val="FAFCBC">
                      <a:alpha val="70000"/>
                    </a:srgb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9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76697" y="915679"/>
            <a:ext cx="235000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B205-09C5-3F5A-1D29-906296E3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D05758F6-3572-F4C8-681D-1976269676DA}"/>
              </a:ext>
            </a:extLst>
          </p:cNvPr>
          <p:cNvGrpSpPr/>
          <p:nvPr/>
        </p:nvGrpSpPr>
        <p:grpSpPr>
          <a:xfrm>
            <a:off x="736420" y="1146801"/>
            <a:ext cx="10656000" cy="4030372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53E6D64-3306-2148-4571-8EA8BBA6AEE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18C3F30-D338-D104-D674-E8608DABE508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51E3BF0A-F7DF-AB90-B215-09A1AB1D018A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C4BE628-CDE4-9E9B-C809-C0BE46D1480C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6432F11-BE82-A8CF-CC22-0AE693C4D29D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C24B455-CE53-9CC4-186D-5428321001F3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3506633-BC2C-D14F-731E-4ACAA0CBE13C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0ED7F6-BADB-2918-8BEA-7FBA57C47B7C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A6651271-B155-64FB-D6A8-DBCAA5BD58DD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F5199D28-62BC-FA7D-6ADB-CBBF715D0A31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FE9814-00E7-3975-B3B4-6E0F54BE6342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85AB1E9-4E1D-A2C4-91CC-88B3DCF661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47C9442E-0E7A-3AB5-DB68-572212DAB81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DD29F67-9F18-E86B-0BA2-CEC22EC1E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7C9650E9-786B-F91A-FAA1-B2F9DAF19C39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D60BE07-6D92-7F4A-EFF3-95B6FA276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5EC020-D03C-F263-AE6F-B6C85FFE0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C20C25A-5274-36C3-4F2A-71E310228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443408E-5E6A-3297-3CEC-A3B9528E8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053E970-8687-8314-5CC3-7EA03FB44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9D8D9FA-9D99-6706-BE95-D1579A972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EFAA264-6FFD-3535-F3C0-ED8476647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029AC3C-38CF-2CB4-E8E6-BAC7C0A08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8E5E76E-4F5D-4BAE-8BA5-17FE0715EB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70B7E0F-DD6B-4637-AFD9-6EADA63F33C7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B17C8A2-E869-3B50-4E0C-7A3DFB8B4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3253B76-9BCF-0BCB-12D5-852816D3A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D007C68-0E99-B6B7-A084-FA8BBB910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3FC57D7-4661-0727-CAAF-56963AA90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0FE0980-CC4A-6ABD-3E29-708B1C8ED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C058BC5-AA6D-D706-F093-9F35915E5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1825169-820B-DF26-7EDD-F5E2A662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CABEE76-E52C-582E-8F68-A9CFAA99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11F6EB63-CAC6-EFF9-69D1-8BF168D49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FC36914-E5A4-183F-72BA-75DE3DD4571F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BF6C6DDB-A081-FD42-7032-F1C3A8924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AD207C6-6FB6-081F-6142-D6279650F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25207FE-6B26-CA0E-5A62-4215FAF42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1E1DBB8-5477-13B1-439A-622D8F95F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9AE0608-DE89-3B73-F959-0CB4E6BA9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8426E00A-46DA-BA4E-2340-8627355BE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76E75C26-D1E9-2B29-ACA5-BFE39C726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35ACFB8-B491-A157-E0EB-B88E547D3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96E04D2-458C-9CF1-387D-0A0EDD555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2063BEF-D92B-2B70-9D2C-B52A0759DCF2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EC5CB9D4-053C-2446-8ED4-CBCCB6DE1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2CEDA67-23EE-8DFD-9A39-18EEAAB86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69621C0-D22E-B3D4-D216-D42D03E76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CA15415-B0B2-3FD8-6E1F-A5A307D17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8D52F78-B3DB-4630-26BB-8E1A8FBF9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9999A376-D858-61A6-3D85-F10C7097A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5281938-D59C-844E-0F1C-FD894453C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DF1D5F88-C313-3DFC-6E4D-AC990019C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AAFA03E2-05AE-41B1-F8CD-76C384DD2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71982D8-24E8-5019-A89A-6DC6317A2111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CAA0E36-BE74-10F8-8BAE-231C43636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0147B464-0EE9-3647-A973-17C82014F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146988AD-666E-E2D0-A9D2-4E75046CF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D27CA09-370C-259D-0B52-C7794CCBE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BD8D82FB-C8ED-26AF-6F23-E6FC223B1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2514A20-C7CA-A86E-3171-3F13AE1D7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28EE096-753F-90AE-9A13-59A6A94A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B845BAD8-B10D-5B2B-368A-BEC950CA4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1ED9D74-62AA-7AAB-CBC8-CE94A5DA6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987B407-2BB0-A33A-A751-B2BE331EE89B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0D6A58B8-3AA6-51B8-3091-6FB738A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7CE67F26-6255-A9F6-1123-DD38C5B84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A75F98C-A029-F838-ED38-46C05584D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75E9BD5-FA24-639C-7C8F-95D70DA41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3398094A-2E57-E163-5F6A-EAFCC8184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4D137AEA-DDAE-4531-9649-F92B8B95A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83BC455-2189-08E2-80E3-B2C4AC377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499934D-7835-47C0-D827-A92918FD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989682C9-6B38-F423-10C4-770B99AE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1F6CEF48-C4EF-05A1-1084-92E048BB9D2A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3AD5EB8A-FFE5-1623-5364-4ED5471D4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64A68CE-BC16-E054-DE65-7A4BD9B55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AA0DFE8-B778-9B26-B67A-4B69F3A42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B83BFE-63DB-CCAD-8B44-B282F0310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69709153-C40F-40F8-1D4F-796CAB2F2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D35B52B-1419-F5F0-F0FA-1F1438D4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303F97C-D944-B461-1886-0221ACBFA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0C469512-F24F-0C1A-8D35-00CC77F5C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5B6ECBD-1096-9AA7-BD5F-B49093230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E5DD05E-5CAB-9186-9B95-3C5B5852649B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CEC6CE18-E11C-F495-0AA7-A95D90681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0CFFD3E2-B549-C1C4-FC13-5D38CF1CD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5002241-3220-0BB0-A71C-596D110C7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55A29E63-790B-D108-0333-FC89898C7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F91FD5D6-F100-7520-A081-CA9D480DD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A035B4E5-9247-2A7B-ADE6-6638D2701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F22C58E8-58CC-7F3B-CD16-01A27EC7B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3A80068-E181-B2D1-FDAB-4286E0E82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F2D23C8-2441-E272-F434-A32D40913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EC8C954E-7F98-5385-8582-FDBB30445BF1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E633A0BA-4B46-BF37-4437-0CC43065D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6E0B8B4-D69F-9C2C-6120-7DC96AD79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0251801E-1224-5C4B-BA34-226DD5EB1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F518B7CE-9F8B-FEFB-8A65-7B2B9A50B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4059B6E7-C4DC-0A5E-B249-C1350C85B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795E52BD-8270-FAFD-8AB9-630DEC231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364B3329-16A0-9338-FB7B-3A2059128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0BA96A4-F266-6B79-B40B-CA6496BEC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7A8A6D6B-D13A-1CDF-C0AB-D3A0C8E0E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B9A81A2-1282-69E0-B6AE-D5C2D10D7F6E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30474916-047F-025C-B054-603A9F776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C0007356-6E91-AA5A-1EF6-D2DAD1842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490B1412-5DB0-ACFB-5D05-0A3DE225B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908D075E-0829-6B39-E9F8-02A83FEEA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0DCAD11-9FA4-0E3C-4F92-404C84890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8A4233C-4806-CF6B-768A-64A92C179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7B494840-FB4B-1A1C-3694-AD3A3CB20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E9F27365-4EFE-0B94-ECBA-A9BF4CFB6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BCC3A4B0-CF79-364F-EBED-6AF43F02A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B9C1501-4CC5-47E9-79F2-0C8E203590B8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46AF6E00-7E81-AA5F-F15F-47DB57C50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F3DA4B13-7808-3ADD-2058-199ECBD6A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089412FD-8E51-BB24-2AE9-7CF09C7E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2C85EEC1-BF89-F39B-F134-5C3A9FD9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E578A03-B7AC-BFA7-9851-6372F7ED8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665D0661-0B3B-8D59-3B5C-375A74C1C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69B7AF6E-EBB3-C964-17AD-E057DF71A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A0D59D59-33BD-B7B0-2253-6ADC5B3D8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68CCBDFA-DC2E-D9FA-7BF4-A6F5E918E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0F87857-91EB-A454-011B-9732C219F63C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D5435F7-AAF1-A153-657F-31DB5F407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6B18A57-A9F4-1A50-B292-088C0D818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D00E57E4-A860-B195-D546-48C917FA0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D62DC9E-9981-62D6-36E7-C0898F737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19CE0DF-8C6C-B96F-E9B9-B4FC6291B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E1116152-44EF-801C-5C7D-D3B1FB81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36270ADC-0D0D-EDB1-5BD8-B9350E264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B42BE675-D0FD-91E9-1A93-21F8B1F05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AEE154EE-954F-D706-3202-4D7C7574E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7784AAD-41FB-8E3A-B3A9-E1EE4D8E06C3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0FC27B91-0881-A487-2D32-333BC3A42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8245C832-4D85-27A0-2A54-CB4C9C4FB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F1C1E5F0-38CB-EB0F-6106-6BAC6AD83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35AEF6FB-99F3-F8C2-9648-97BD8C0E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B2CC7C26-5CE1-230B-D9C7-8C5087E72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93F293DB-AB5B-06D7-C5D1-96207B1CE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6333294B-7A76-B56B-045A-C6CCD04A5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9465210-B557-1A82-4ACB-FC3D0DB04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6554EA6C-1C67-975F-9612-7DF1DA224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A4896D0-82E9-A775-C543-0E798A2544A9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F80C80DD-51CC-E466-4B4C-A1ADFFC7F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ABD98FC8-164D-90D0-960A-A97721180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01DA2A57-2127-1737-6044-3E4B9B6E9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F2DDE08F-2553-B2D2-6AAE-859CE271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E0222B42-EE78-2323-CCD6-E01A7A56F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72D54411-2ED0-F834-80D3-22D94A9E4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57B23480-2A18-F799-E159-D2E9EF7B9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F3E1EFD0-2749-DD3A-6506-385702EF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1F0436F7-068A-B3D9-CA1E-6EE5E1437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04B68BFB-3D26-5DF7-28C3-12DC50BB906A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94987369-7E19-4836-4B92-09CC36BAF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854F08C6-FE45-AE41-4171-F25DB612E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4AC0DBD6-7FB9-7163-69F9-CA4E85C9B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A46EB87A-F4C3-4964-713D-EDE0FBA9E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683A8025-F161-0FE7-A85B-041750A61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AA98E3EF-96C1-0E83-61E8-2AD9D8B3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DF13B9FC-C193-B331-F6D2-01839218F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1521B39-7E69-D364-F170-8E3E03054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1F0C1EA4-498B-85FC-0D6C-E8A68B7C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7D2D48F-317A-B15B-1610-8204B917D04B}"/>
              </a:ext>
            </a:extLst>
          </p:cNvPr>
          <p:cNvSpPr/>
          <p:nvPr/>
        </p:nvSpPr>
        <p:spPr>
          <a:xfrm>
            <a:off x="664420" y="1146803"/>
            <a:ext cx="10800000" cy="40303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5FDE545-F073-8A33-5CAB-E60B222CECA5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0CC07F1-55AF-1592-DE08-7B7A6F143FB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C61F44-7995-B3DD-72F6-A93AC6E551D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 시간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43C7560-D66C-BA08-B67D-442F60D1E20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3D7E03F-F7D6-B260-2E47-DAB40DCAC42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74605B-4B0A-A412-5313-BD799E10EFB8}"/>
              </a:ext>
            </a:extLst>
          </p:cNvPr>
          <p:cNvGrpSpPr/>
          <p:nvPr/>
        </p:nvGrpSpPr>
        <p:grpSpPr>
          <a:xfrm>
            <a:off x="192088" y="567776"/>
            <a:ext cx="3797235" cy="359601"/>
            <a:chOff x="564172" y="986414"/>
            <a:chExt cx="3797235" cy="3596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B4B413-BE96-D739-3F10-FFE7220F840A}"/>
                </a:ext>
              </a:extLst>
            </p:cNvPr>
            <p:cNvSpPr txBox="1"/>
            <p:nvPr/>
          </p:nvSpPr>
          <p:spPr>
            <a:xfrm>
              <a:off x="564172" y="986414"/>
              <a:ext cx="89928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8A94F1-8CEE-9AE5-2701-BC51E534D8AF}"/>
                </a:ext>
              </a:extLst>
            </p:cNvPr>
            <p:cNvSpPr txBox="1"/>
            <p:nvPr/>
          </p:nvSpPr>
          <p:spPr>
            <a:xfrm>
              <a:off x="574591" y="1162399"/>
              <a:ext cx="2074286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082F29-AA22-F860-D642-5E12E4D27017}"/>
                </a:ext>
              </a:extLst>
            </p:cNvPr>
            <p:cNvSpPr txBox="1"/>
            <p:nvPr/>
          </p:nvSpPr>
          <p:spPr>
            <a:xfrm>
              <a:off x="2785655" y="1207516"/>
              <a:ext cx="157575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시전 시간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3.5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(105 frame)</a:t>
              </a: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096D8A3-D0A9-1156-21B7-602B7E0D5104}"/>
              </a:ext>
            </a:extLst>
          </p:cNvPr>
          <p:cNvSpPr/>
          <p:nvPr/>
        </p:nvSpPr>
        <p:spPr>
          <a:xfrm flipV="1">
            <a:off x="664420" y="1146801"/>
            <a:ext cx="10800000" cy="45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647A39B-8E2B-13DA-C3B9-F9D2CBE91CE3}"/>
              </a:ext>
            </a:extLst>
          </p:cNvPr>
          <p:cNvGrpSpPr/>
          <p:nvPr/>
        </p:nvGrpSpPr>
        <p:grpSpPr>
          <a:xfrm>
            <a:off x="633940" y="955322"/>
            <a:ext cx="10924120" cy="191479"/>
            <a:chOff x="161608" y="955322"/>
            <a:chExt cx="10924120" cy="19147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579AE97-9B07-A908-57FB-E25BC2F4BDF9}"/>
                </a:ext>
              </a:extLst>
            </p:cNvPr>
            <p:cNvGrpSpPr/>
            <p:nvPr/>
          </p:nvGrpSpPr>
          <p:grpSpPr>
            <a:xfrm>
              <a:off x="192088" y="979042"/>
              <a:ext cx="10800000" cy="167759"/>
              <a:chOff x="192088" y="858603"/>
              <a:chExt cx="10800000" cy="16775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8B00511-F762-0BEF-7204-EFAD2EA16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088" y="858603"/>
                <a:ext cx="0" cy="167759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1B27CEA-C037-A834-0B1A-4E78927CE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C0D7833-7FE6-52E4-E42A-16BA197C7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170E339-7D45-0D4C-81B9-9FAC7DA02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E345DA4-6520-8CFD-4E37-A889C3230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DC8E4026-46C6-EB77-3C39-6E638D3F4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2088" y="887678"/>
                <a:ext cx="0" cy="138684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E93311C-53EB-1BFE-E479-595385FA923B}"/>
                </a:ext>
              </a:extLst>
            </p:cNvPr>
            <p:cNvGrpSpPr/>
            <p:nvPr/>
          </p:nvGrpSpPr>
          <p:grpSpPr>
            <a:xfrm>
              <a:off x="161608" y="955322"/>
              <a:ext cx="10924120" cy="123111"/>
              <a:chOff x="164148" y="1022716"/>
              <a:chExt cx="10924120" cy="12311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532E85-F236-1EC4-D149-CF0BC1FBB10C}"/>
                  </a:ext>
                </a:extLst>
              </p:cNvPr>
              <p:cNvSpPr txBox="1"/>
              <p:nvPr/>
            </p:nvSpPr>
            <p:spPr>
              <a:xfrm>
                <a:off x="6614380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90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E5E947B-438A-6119-EFF5-6FAE1F46B38A}"/>
                  </a:ext>
                </a:extLst>
              </p:cNvPr>
              <p:cNvSpPr txBox="1"/>
              <p:nvPr/>
            </p:nvSpPr>
            <p:spPr>
              <a:xfrm>
                <a:off x="10905526" y="1022716"/>
                <a:ext cx="182742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150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E7AA-823B-D9EF-CAF1-6EEFA771747C}"/>
                  </a:ext>
                </a:extLst>
              </p:cNvPr>
              <p:cNvSpPr txBox="1"/>
              <p:nvPr/>
            </p:nvSpPr>
            <p:spPr>
              <a:xfrm>
                <a:off x="2294381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30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6EE02A-88C7-BD52-3333-A20F64FB5DBE}"/>
                  </a:ext>
                </a:extLst>
              </p:cNvPr>
              <p:cNvSpPr txBox="1"/>
              <p:nvPr/>
            </p:nvSpPr>
            <p:spPr>
              <a:xfrm>
                <a:off x="8745526" y="1022716"/>
                <a:ext cx="182742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120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8B1894-D416-3DB9-6649-41FD3DCB8305}"/>
                  </a:ext>
                </a:extLst>
              </p:cNvPr>
              <p:cNvSpPr txBox="1"/>
              <p:nvPr/>
            </p:nvSpPr>
            <p:spPr>
              <a:xfrm>
                <a:off x="4455551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60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0DF4D00-F383-3A12-B866-4980E64B7DB6}"/>
                  </a:ext>
                </a:extLst>
              </p:cNvPr>
              <p:cNvSpPr txBox="1"/>
              <p:nvPr/>
            </p:nvSpPr>
            <p:spPr>
              <a:xfrm>
                <a:off x="164148" y="1022716"/>
                <a:ext cx="6091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b="1" dirty="0"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A8EB0D1-E6F4-4169-7FAC-51DF995D7F9E}"/>
              </a:ext>
            </a:extLst>
          </p:cNvPr>
          <p:cNvSpPr txBox="1"/>
          <p:nvPr/>
        </p:nvSpPr>
        <p:spPr>
          <a:xfrm>
            <a:off x="311796" y="1104891"/>
            <a:ext cx="360159" cy="123111"/>
          </a:xfrm>
          <a:prstGeom prst="rect">
            <a:avLst/>
          </a:prstGeom>
          <a:noFill/>
        </p:spPr>
        <p:txBody>
          <a:bodyPr wrap="none" lIns="0" tIns="0" rIns="36000" bIns="0" rtlCol="0" anchor="ctr" anchorCtr="0">
            <a:spAutoFit/>
          </a:bodyPr>
          <a:lstStyle/>
          <a:p>
            <a:pPr algn="r"/>
            <a:r>
              <a: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Frame</a:t>
            </a:r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3BC019BB-FEC1-BCF0-0E16-017245CF89BC}"/>
              </a:ext>
            </a:extLst>
          </p:cNvPr>
          <p:cNvGrpSpPr/>
          <p:nvPr/>
        </p:nvGrpSpPr>
        <p:grpSpPr>
          <a:xfrm>
            <a:off x="446449" y="1673131"/>
            <a:ext cx="11017971" cy="123111"/>
            <a:chOff x="446449" y="1858187"/>
            <a:chExt cx="11017971" cy="12311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5768B9-0B3C-476D-7EB0-42A38220402E}"/>
                </a:ext>
              </a:extLst>
            </p:cNvPr>
            <p:cNvSpPr txBox="1"/>
            <p:nvPr/>
          </p:nvSpPr>
          <p:spPr>
            <a:xfrm>
              <a:off x="446449" y="1858187"/>
              <a:ext cx="225506" cy="123111"/>
            </a:xfrm>
            <a:prstGeom prst="rect">
              <a:avLst/>
            </a:prstGeom>
            <a:noFill/>
          </p:spPr>
          <p:txBody>
            <a:bodyPr wrap="none" lIns="0" tIns="0" rIns="36000" bIns="0" rtlCol="0" anchor="ctr" anchorCtr="0">
              <a:spAutoFit/>
            </a:bodyPr>
            <a:lstStyle/>
            <a:p>
              <a:pPr algn="r"/>
              <a:r>
                <a:rPr lang="ko-KR" altLang="en-US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5545CB9-EEB8-8AF3-F0C3-97F7CE91E353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671955" y="1919743"/>
              <a:ext cx="10792465" cy="0"/>
            </a:xfrm>
            <a:prstGeom prst="line">
              <a:avLst/>
            </a:prstGeom>
            <a:ln w="6350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260">
            <a:extLst>
              <a:ext uri="{FF2B5EF4-FFF2-40B4-BE49-F238E27FC236}">
                <a16:creationId xmlns:a16="http://schemas.microsoft.com/office/drawing/2014/main" id="{7CC371BE-9454-D4F5-A61D-159376222E16}"/>
              </a:ext>
            </a:extLst>
          </p:cNvPr>
          <p:cNvSpPr/>
          <p:nvPr/>
        </p:nvSpPr>
        <p:spPr>
          <a:xfrm>
            <a:off x="664420" y="1626433"/>
            <a:ext cx="2160000" cy="216507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공중 도약</a:t>
            </a:r>
          </a:p>
        </p:txBody>
      </p:sp>
      <p:sp>
        <p:nvSpPr>
          <p:cNvPr id="110" name="직사각형 261">
            <a:extLst>
              <a:ext uri="{FF2B5EF4-FFF2-40B4-BE49-F238E27FC236}">
                <a16:creationId xmlns:a16="http://schemas.microsoft.com/office/drawing/2014/main" id="{AF2398B3-7C1D-693D-A3C1-1606790B9A14}"/>
              </a:ext>
            </a:extLst>
          </p:cNvPr>
          <p:cNvSpPr/>
          <p:nvPr/>
        </p:nvSpPr>
        <p:spPr>
          <a:xfrm>
            <a:off x="2824420" y="1626433"/>
            <a:ext cx="3240000" cy="216507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공중에서 에너지를 모으며 허리 회전</a:t>
            </a:r>
          </a:p>
        </p:txBody>
      </p:sp>
      <p:sp>
        <p:nvSpPr>
          <p:cNvPr id="111" name="직사각형 262">
            <a:extLst>
              <a:ext uri="{FF2B5EF4-FFF2-40B4-BE49-F238E27FC236}">
                <a16:creationId xmlns:a16="http://schemas.microsoft.com/office/drawing/2014/main" id="{9F86CE06-7FAB-F778-2675-A9E4AB70606A}"/>
              </a:ext>
            </a:extLst>
          </p:cNvPr>
          <p:cNvSpPr/>
          <p:nvPr/>
        </p:nvSpPr>
        <p:spPr>
          <a:xfrm>
            <a:off x="6064420" y="1626431"/>
            <a:ext cx="1080000" cy="216507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800" dirty="0">
                <a:effectLst>
                  <a:glow rad="127000">
                    <a:srgbClr val="FAFCBC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창을 던진 후 착지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E29426-637F-3B3B-9AD6-AAA3DB109AFA}"/>
              </a:ext>
            </a:extLst>
          </p:cNvPr>
          <p:cNvSpPr txBox="1"/>
          <p:nvPr/>
        </p:nvSpPr>
        <p:spPr>
          <a:xfrm>
            <a:off x="351871" y="2591247"/>
            <a:ext cx="320084" cy="246221"/>
          </a:xfrm>
          <a:prstGeom prst="rect">
            <a:avLst/>
          </a:prstGeom>
          <a:noFill/>
        </p:spPr>
        <p:txBody>
          <a:bodyPr wrap="none" lIns="0" tIns="0" rIns="36000" bIns="0" rtlCol="0" anchor="ctr" anchorCtr="0">
            <a:spAutoFit/>
          </a:bodyPr>
          <a:lstStyle/>
          <a:p>
            <a:pPr algn="r"/>
            <a:r>
              <a:rPr lang="ko-KR" altLang="en-US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이펙트</a:t>
            </a:r>
            <a:endParaRPr lang="en-US" altLang="ko-KR" sz="8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r"/>
            <a:r>
              <a: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(VFX)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B4D76090-C392-5763-6CC7-833647125E87}"/>
              </a:ext>
            </a:extLst>
          </p:cNvPr>
          <p:cNvCxnSpPr>
            <a:cxnSpLocks/>
            <a:stCxn id="82" idx="3"/>
            <a:endCxn id="305" idx="3"/>
          </p:cNvCxnSpPr>
          <p:nvPr/>
        </p:nvCxnSpPr>
        <p:spPr>
          <a:xfrm flipV="1">
            <a:off x="671955" y="2714357"/>
            <a:ext cx="10792465" cy="1"/>
          </a:xfrm>
          <a:prstGeom prst="straightConnector1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A2F9A560-9901-1343-FE1F-738ACAB9043C}"/>
              </a:ext>
            </a:extLst>
          </p:cNvPr>
          <p:cNvGrpSpPr/>
          <p:nvPr/>
        </p:nvGrpSpPr>
        <p:grpSpPr>
          <a:xfrm>
            <a:off x="2392420" y="2606357"/>
            <a:ext cx="9072000" cy="216000"/>
            <a:chOff x="2856793" y="1914072"/>
            <a:chExt cx="9072000" cy="216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05" name="화살표: 오각형 304">
              <a:extLst>
                <a:ext uri="{FF2B5EF4-FFF2-40B4-BE49-F238E27FC236}">
                  <a16:creationId xmlns:a16="http://schemas.microsoft.com/office/drawing/2014/main" id="{10C533C9-A315-2D52-FD25-36F57F2A6ECE}"/>
                </a:ext>
              </a:extLst>
            </p:cNvPr>
            <p:cNvSpPr/>
            <p:nvPr/>
          </p:nvSpPr>
          <p:spPr>
            <a:xfrm>
              <a:off x="7608793" y="1914072"/>
              <a:ext cx="4320000" cy="2160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닿아 폭발하는 이펙트</a:t>
              </a:r>
            </a:p>
          </p:txBody>
        </p:sp>
        <p:sp>
          <p:nvSpPr>
            <p:cNvPr id="306" name="화살표: 오각형 305">
              <a:extLst>
                <a:ext uri="{FF2B5EF4-FFF2-40B4-BE49-F238E27FC236}">
                  <a16:creationId xmlns:a16="http://schemas.microsoft.com/office/drawing/2014/main" id="{CB7C6A28-B98C-2295-FBC8-DEC93EB45B3D}"/>
                </a:ext>
              </a:extLst>
            </p:cNvPr>
            <p:cNvSpPr/>
            <p:nvPr/>
          </p:nvSpPr>
          <p:spPr>
            <a:xfrm>
              <a:off x="2856793" y="1914072"/>
              <a:ext cx="432000" cy="216000"/>
            </a:xfrm>
            <a:prstGeom prst="homePlate">
              <a:avLst/>
            </a:prstGeom>
            <a:grp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 </a:t>
              </a:r>
              <a:endParaRPr lang="en-US" altLang="ko-KR" sz="7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</a:t>
              </a:r>
            </a:p>
          </p:txBody>
        </p:sp>
        <p:sp>
          <p:nvSpPr>
            <p:cNvPr id="312" name="화살표: 오각형 311">
              <a:extLst>
                <a:ext uri="{FF2B5EF4-FFF2-40B4-BE49-F238E27FC236}">
                  <a16:creationId xmlns:a16="http://schemas.microsoft.com/office/drawing/2014/main" id="{822A7C5C-7D9C-31EA-F57C-A981139C9E44}"/>
                </a:ext>
              </a:extLst>
            </p:cNvPr>
            <p:cNvSpPr/>
            <p:nvPr/>
          </p:nvSpPr>
          <p:spPr>
            <a:xfrm>
              <a:off x="3288793" y="1914072"/>
              <a:ext cx="3240000" cy="216000"/>
            </a:xfrm>
            <a:prstGeom prst="homePlate">
              <a:avLst/>
            </a:prstGeom>
            <a:grp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에너지가 모여 창 형상을 이루는 이펙트</a:t>
              </a:r>
            </a:p>
          </p:txBody>
        </p:sp>
        <p:sp>
          <p:nvSpPr>
            <p:cNvPr id="313" name="화살표: 오각형 312">
              <a:extLst>
                <a:ext uri="{FF2B5EF4-FFF2-40B4-BE49-F238E27FC236}">
                  <a16:creationId xmlns:a16="http://schemas.microsoft.com/office/drawing/2014/main" id="{76484AC9-384C-C09C-62BE-0AF9587434EE}"/>
                </a:ext>
              </a:extLst>
            </p:cNvPr>
            <p:cNvSpPr/>
            <p:nvPr/>
          </p:nvSpPr>
          <p:spPr>
            <a:xfrm>
              <a:off x="6528793" y="1914072"/>
              <a:ext cx="1079999" cy="216000"/>
            </a:xfrm>
            <a:prstGeom prst="homePlate">
              <a:avLst/>
            </a:prstGeom>
            <a:grp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</a:t>
              </a:r>
              <a:r>
                <a:rPr lang="en-US" altLang="ko-KR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</a:t>
              </a:r>
              <a:endParaRPr lang="en-US" altLang="ko-KR" sz="7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날아가는</a:t>
              </a:r>
              <a:r>
                <a:rPr lang="en-US" altLang="ko-KR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329ECFC1-0EDB-6172-87E8-627A5814EAE1}"/>
              </a:ext>
            </a:extLst>
          </p:cNvPr>
          <p:cNvSpPr txBox="1"/>
          <p:nvPr/>
        </p:nvSpPr>
        <p:spPr>
          <a:xfrm>
            <a:off x="2342843" y="2815444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AFCBC"/>
                </a:solidFill>
                <a:effectLst>
                  <a:glow rad="63500">
                    <a:schemeClr val="bg1">
                      <a:lumMod val="7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811EE54-82E4-8D3B-22C5-B1F0C665C3FC}"/>
              </a:ext>
            </a:extLst>
          </p:cNvPr>
          <p:cNvSpPr txBox="1"/>
          <p:nvPr/>
        </p:nvSpPr>
        <p:spPr>
          <a:xfrm>
            <a:off x="2783765" y="2815444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AFCBC"/>
                </a:solidFill>
                <a:effectLst>
                  <a:glow rad="63500">
                    <a:schemeClr val="bg1">
                      <a:lumMod val="7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92CA98C-5C7A-1F64-FC38-F3BDFB7A778A}"/>
              </a:ext>
            </a:extLst>
          </p:cNvPr>
          <p:cNvSpPr txBox="1"/>
          <p:nvPr/>
        </p:nvSpPr>
        <p:spPr>
          <a:xfrm>
            <a:off x="6015662" y="2815444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AFCBC"/>
                </a:solidFill>
                <a:effectLst>
                  <a:glow rad="63500">
                    <a:schemeClr val="bg1">
                      <a:lumMod val="7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1DD867F-5153-FC47-C958-53D3610706D1}"/>
              </a:ext>
            </a:extLst>
          </p:cNvPr>
          <p:cNvGrpSpPr/>
          <p:nvPr/>
        </p:nvGrpSpPr>
        <p:grpSpPr>
          <a:xfrm>
            <a:off x="7926714" y="1030844"/>
            <a:ext cx="2773994" cy="123111"/>
            <a:chOff x="7454547" y="1083181"/>
            <a:chExt cx="2773994" cy="123111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231F17C2-7AFF-BC60-BCC6-BD1F474FF261}"/>
                </a:ext>
              </a:extLst>
            </p:cNvPr>
            <p:cNvSpPr txBox="1"/>
            <p:nvPr/>
          </p:nvSpPr>
          <p:spPr>
            <a:xfrm>
              <a:off x="7454547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102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C82D193-8E26-E7A7-5EE7-CCF8B8BCAE43}"/>
                </a:ext>
              </a:extLst>
            </p:cNvPr>
            <p:cNvSpPr txBox="1"/>
            <p:nvPr/>
          </p:nvSpPr>
          <p:spPr>
            <a:xfrm>
              <a:off x="7911339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108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1AD7C47-1A4F-A5A4-1CF6-5E57B9B884F2}"/>
                </a:ext>
              </a:extLst>
            </p:cNvPr>
            <p:cNvSpPr txBox="1"/>
            <p:nvPr/>
          </p:nvSpPr>
          <p:spPr>
            <a:xfrm>
              <a:off x="8329207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114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FD95336D-5966-E74F-A423-46C33E44DC4E}"/>
                </a:ext>
              </a:extLst>
            </p:cNvPr>
            <p:cNvSpPr txBox="1"/>
            <p:nvPr/>
          </p:nvSpPr>
          <p:spPr>
            <a:xfrm>
              <a:off x="9161897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126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D197C6FD-B62B-BC3B-489A-AF150644243F}"/>
                </a:ext>
              </a:extLst>
            </p:cNvPr>
            <p:cNvSpPr txBox="1"/>
            <p:nvPr/>
          </p:nvSpPr>
          <p:spPr>
            <a:xfrm>
              <a:off x="9637549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132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020B1BF-70AA-B8A4-46E0-F4DBE3D5807C}"/>
                </a:ext>
              </a:extLst>
            </p:cNvPr>
            <p:cNvSpPr txBox="1"/>
            <p:nvPr/>
          </p:nvSpPr>
          <p:spPr>
            <a:xfrm>
              <a:off x="10055417" y="1083181"/>
              <a:ext cx="173124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138</a:t>
              </a:r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79CC076C-8EB5-3AC4-B9B6-43822A3A2AFB}"/>
              </a:ext>
            </a:extLst>
          </p:cNvPr>
          <p:cNvSpPr txBox="1"/>
          <p:nvPr/>
        </p:nvSpPr>
        <p:spPr>
          <a:xfrm>
            <a:off x="6006669" y="1030844"/>
            <a:ext cx="11541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34D286AA-A8B9-630A-2B92-93F348072DA5}"/>
              </a:ext>
            </a:extLst>
          </p:cNvPr>
          <p:cNvGrpSpPr/>
          <p:nvPr/>
        </p:nvGrpSpPr>
        <p:grpSpPr>
          <a:xfrm>
            <a:off x="228440" y="4359305"/>
            <a:ext cx="11235980" cy="653140"/>
            <a:chOff x="228440" y="3043467"/>
            <a:chExt cx="11235980" cy="653140"/>
          </a:xfrm>
        </p:grpSpPr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06ED2DE3-9AB0-552B-5DF8-EFBA5C90E533}"/>
                </a:ext>
              </a:extLst>
            </p:cNvPr>
            <p:cNvGrpSpPr/>
            <p:nvPr/>
          </p:nvGrpSpPr>
          <p:grpSpPr>
            <a:xfrm>
              <a:off x="228440" y="3526798"/>
              <a:ext cx="11235980" cy="123111"/>
              <a:chOff x="228440" y="2873603"/>
              <a:chExt cx="11235980" cy="123111"/>
            </a:xfrm>
          </p:grpSpPr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825261D5-4D99-A49E-9AEF-E8635D992D7B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671955" y="2935159"/>
                <a:ext cx="10792465" cy="0"/>
              </a:xfrm>
              <a:prstGeom prst="straightConnector1">
                <a:avLst/>
              </a:prstGeom>
              <a:ln w="63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1C60F7-D5EA-0DE9-90B7-6A6B920A5243}"/>
                  </a:ext>
                </a:extLst>
              </p:cNvPr>
              <p:cNvSpPr txBox="1"/>
              <p:nvPr/>
            </p:nvSpPr>
            <p:spPr>
              <a:xfrm>
                <a:off x="228440" y="2873603"/>
                <a:ext cx="443515" cy="123111"/>
              </a:xfrm>
              <a:prstGeom prst="rect">
                <a:avLst/>
              </a:prstGeom>
              <a:noFill/>
            </p:spPr>
            <p:txBody>
              <a:bodyPr wrap="none" lIns="0" tIns="0" rIns="36000" bIns="0" rtlCol="0" anchor="ctr" anchorCtr="0">
                <a:spAutoFit/>
              </a:bodyPr>
              <a:lstStyle/>
              <a:p>
                <a:pPr algn="r"/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스킬 효과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24FD74FC-A740-B66A-B94D-2D0927272F7F}"/>
                </a:ext>
              </a:extLst>
            </p:cNvPr>
            <p:cNvGrpSpPr/>
            <p:nvPr/>
          </p:nvGrpSpPr>
          <p:grpSpPr>
            <a:xfrm>
              <a:off x="228440" y="3043467"/>
              <a:ext cx="11235980" cy="194206"/>
              <a:chOff x="228440" y="3043467"/>
              <a:chExt cx="11235980" cy="194206"/>
            </a:xfrm>
          </p:grpSpPr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25B54FF9-506A-E026-A268-DF2099C65596}"/>
                  </a:ext>
                </a:extLst>
              </p:cNvPr>
              <p:cNvGrpSpPr/>
              <p:nvPr/>
            </p:nvGrpSpPr>
            <p:grpSpPr>
              <a:xfrm>
                <a:off x="228440" y="3114562"/>
                <a:ext cx="11235980" cy="123111"/>
                <a:chOff x="228440" y="3114562"/>
                <a:chExt cx="11235980" cy="12311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6CB4D66-2367-9029-6F51-523730539A11}"/>
                    </a:ext>
                  </a:extLst>
                </p:cNvPr>
                <p:cNvSpPr txBox="1"/>
                <p:nvPr/>
              </p:nvSpPr>
              <p:spPr>
                <a:xfrm>
                  <a:off x="228440" y="3114562"/>
                  <a:ext cx="44351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36000" bIns="0" rtlCol="0" anchor="ctr" anchorCtr="0">
                  <a:spAutoFit/>
                </a:bodyPr>
                <a:lstStyle/>
                <a:p>
                  <a:pPr algn="r"/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cxnSp>
              <p:nvCxnSpPr>
                <p:cNvPr id="317" name="직선 화살표 연결선 316">
                  <a:extLst>
                    <a:ext uri="{FF2B5EF4-FFF2-40B4-BE49-F238E27FC236}">
                      <a16:creationId xmlns:a16="http://schemas.microsoft.com/office/drawing/2014/main" id="{A396DD8C-03DC-5403-EFA1-04055F2E9881}"/>
                    </a:ext>
                  </a:extLst>
                </p:cNvPr>
                <p:cNvCxnSpPr>
                  <a:cxnSpLocks/>
                  <a:stCxn id="87" idx="3"/>
                </p:cNvCxnSpPr>
                <p:nvPr/>
              </p:nvCxnSpPr>
              <p:spPr>
                <a:xfrm>
                  <a:off x="671955" y="3176118"/>
                  <a:ext cx="10792465" cy="0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9BA28FCE-C298-A153-8926-3EEF65C4F3AC}"/>
                  </a:ext>
                </a:extLst>
              </p:cNvPr>
              <p:cNvGrpSpPr/>
              <p:nvPr/>
            </p:nvGrpSpPr>
            <p:grpSpPr>
              <a:xfrm>
                <a:off x="6723596" y="3043467"/>
                <a:ext cx="3650933" cy="123429"/>
                <a:chOff x="6723596" y="3043467"/>
                <a:chExt cx="3650933" cy="123429"/>
              </a:xfrm>
            </p:grpSpPr>
            <p:sp>
              <p:nvSpPr>
                <p:cNvPr id="331" name="이등변 삼각형 330">
                  <a:extLst>
                    <a:ext uri="{FF2B5EF4-FFF2-40B4-BE49-F238E27FC236}">
                      <a16:creationId xmlns:a16="http://schemas.microsoft.com/office/drawing/2014/main" id="{C0AD2AF4-5210-A307-44FE-947519C0A5F6}"/>
                    </a:ext>
                  </a:extLst>
                </p:cNvPr>
                <p:cNvSpPr/>
                <p:nvPr/>
              </p:nvSpPr>
              <p:spPr>
                <a:xfrm rot="10800000">
                  <a:off x="8092879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2" name="이등변 삼각형 331">
                  <a:extLst>
                    <a:ext uri="{FF2B5EF4-FFF2-40B4-BE49-F238E27FC236}">
                      <a16:creationId xmlns:a16="http://schemas.microsoft.com/office/drawing/2014/main" id="{DF8C0003-D05C-4DB0-C850-0813A901C716}"/>
                    </a:ext>
                  </a:extLst>
                </p:cNvPr>
                <p:cNvSpPr/>
                <p:nvPr/>
              </p:nvSpPr>
              <p:spPr>
                <a:xfrm rot="10800000">
                  <a:off x="8524879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3" name="이등변 삼각형 332">
                  <a:extLst>
                    <a:ext uri="{FF2B5EF4-FFF2-40B4-BE49-F238E27FC236}">
                      <a16:creationId xmlns:a16="http://schemas.microsoft.com/office/drawing/2014/main" id="{87A235C2-43B7-A269-35C7-E40C6D2D6B68}"/>
                    </a:ext>
                  </a:extLst>
                </p:cNvPr>
                <p:cNvSpPr/>
                <p:nvPr/>
              </p:nvSpPr>
              <p:spPr>
                <a:xfrm rot="10800000">
                  <a:off x="8956879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4" name="이등변 삼각형 333">
                  <a:extLst>
                    <a:ext uri="{FF2B5EF4-FFF2-40B4-BE49-F238E27FC236}">
                      <a16:creationId xmlns:a16="http://schemas.microsoft.com/office/drawing/2014/main" id="{10C8DD4F-ACBB-BE53-8880-E38782B17F8F}"/>
                    </a:ext>
                  </a:extLst>
                </p:cNvPr>
                <p:cNvSpPr/>
                <p:nvPr/>
              </p:nvSpPr>
              <p:spPr>
                <a:xfrm rot="10800000">
                  <a:off x="9388879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5" name="이등변 삼각형 334">
                  <a:extLst>
                    <a:ext uri="{FF2B5EF4-FFF2-40B4-BE49-F238E27FC236}">
                      <a16:creationId xmlns:a16="http://schemas.microsoft.com/office/drawing/2014/main" id="{FC032B2F-8A86-5A0A-C9AB-D9E80CC39441}"/>
                    </a:ext>
                  </a:extLst>
                </p:cNvPr>
                <p:cNvSpPr/>
                <p:nvPr/>
              </p:nvSpPr>
              <p:spPr>
                <a:xfrm rot="10800000">
                  <a:off x="9820879" y="3043467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6" name="이등변 삼각형 335">
                  <a:extLst>
                    <a:ext uri="{FF2B5EF4-FFF2-40B4-BE49-F238E27FC236}">
                      <a16:creationId xmlns:a16="http://schemas.microsoft.com/office/drawing/2014/main" id="{815248F8-66A1-2576-6A29-55C35792104A}"/>
                    </a:ext>
                  </a:extLst>
                </p:cNvPr>
                <p:cNvSpPr/>
                <p:nvPr/>
              </p:nvSpPr>
              <p:spPr>
                <a:xfrm rot="10800000">
                  <a:off x="10252879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7" name="이등변 삼각형 336">
                  <a:extLst>
                    <a:ext uri="{FF2B5EF4-FFF2-40B4-BE49-F238E27FC236}">
                      <a16:creationId xmlns:a16="http://schemas.microsoft.com/office/drawing/2014/main" id="{D9DBE301-1884-1BF5-E0A8-785BC4827774}"/>
                    </a:ext>
                  </a:extLst>
                </p:cNvPr>
                <p:cNvSpPr/>
                <p:nvPr/>
              </p:nvSpPr>
              <p:spPr>
                <a:xfrm rot="10800000">
                  <a:off x="6723596" y="3043468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3FE2F901-4E3C-6472-FC51-3AAD2CC0A0F4}"/>
                </a:ext>
              </a:extLst>
            </p:cNvPr>
            <p:cNvSpPr txBox="1"/>
            <p:nvPr/>
          </p:nvSpPr>
          <p:spPr>
            <a:xfrm>
              <a:off x="6734972" y="3181272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FAFCBC"/>
                  </a:solidFill>
                  <a:effectLst>
                    <a:glow rad="63500">
                      <a:schemeClr val="bg1">
                        <a:lumMod val="75000"/>
                      </a:scheme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85</a:t>
              </a:r>
            </a:p>
          </p:txBody>
        </p:sp>
        <p:sp>
          <p:nvSpPr>
            <p:cNvPr id="352" name="직사각형 261">
              <a:extLst>
                <a:ext uri="{FF2B5EF4-FFF2-40B4-BE49-F238E27FC236}">
                  <a16:creationId xmlns:a16="http://schemas.microsoft.com/office/drawing/2014/main" id="{9462BBF4-D544-700A-284C-37D400180B04}"/>
                </a:ext>
              </a:extLst>
            </p:cNvPr>
            <p:cNvSpPr/>
            <p:nvPr/>
          </p:nvSpPr>
          <p:spPr>
            <a:xfrm>
              <a:off x="664420" y="3480100"/>
              <a:ext cx="6480000" cy="216507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55" name="직사각형 261">
              <a:extLst>
                <a:ext uri="{FF2B5EF4-FFF2-40B4-BE49-F238E27FC236}">
                  <a16:creationId xmlns:a16="http://schemas.microsoft.com/office/drawing/2014/main" id="{3DFA05A8-F40B-CBB9-0D79-1356685FA5F4}"/>
                </a:ext>
              </a:extLst>
            </p:cNvPr>
            <p:cNvSpPr/>
            <p:nvPr/>
          </p:nvSpPr>
          <p:spPr>
            <a:xfrm>
              <a:off x="10313205" y="3480100"/>
              <a:ext cx="860763" cy="216507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>
                  <a:latin typeface="Noto Sans KR" panose="020B0200000000000000" pitchFamily="50" charset="-127"/>
                  <a:ea typeface="Noto Sans KR" panose="020B0200000000000000" pitchFamily="50" charset="-127"/>
                </a:rPr>
                <a:t>적중된 적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/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</a:t>
              </a:r>
            </a:p>
          </p:txBody>
        </p:sp>
        <p:sp>
          <p:nvSpPr>
            <p:cNvPr id="353" name="이등변 삼각형 352">
              <a:extLst>
                <a:ext uri="{FF2B5EF4-FFF2-40B4-BE49-F238E27FC236}">
                  <a16:creationId xmlns:a16="http://schemas.microsoft.com/office/drawing/2014/main" id="{4AE57605-AB75-D295-B34C-15C11C97F022}"/>
                </a:ext>
              </a:extLst>
            </p:cNvPr>
            <p:cNvSpPr/>
            <p:nvPr/>
          </p:nvSpPr>
          <p:spPr>
            <a:xfrm rot="10800000">
              <a:off x="10252879" y="3455703"/>
              <a:ext cx="121650" cy="12342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382BE1A1-89A7-2473-03B6-00A23981B579}"/>
              </a:ext>
            </a:extLst>
          </p:cNvPr>
          <p:cNvGrpSpPr/>
          <p:nvPr/>
        </p:nvGrpSpPr>
        <p:grpSpPr>
          <a:xfrm>
            <a:off x="391947" y="1246793"/>
            <a:ext cx="11072473" cy="252000"/>
            <a:chOff x="391947" y="1269653"/>
            <a:chExt cx="11072473" cy="2520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F2E57C-3D08-632D-A936-1AF9B6B7524E}"/>
                </a:ext>
              </a:extLst>
            </p:cNvPr>
            <p:cNvSpPr txBox="1"/>
            <p:nvPr/>
          </p:nvSpPr>
          <p:spPr>
            <a:xfrm>
              <a:off x="391947" y="1334098"/>
              <a:ext cx="280008" cy="123111"/>
            </a:xfrm>
            <a:prstGeom prst="rect">
              <a:avLst/>
            </a:prstGeom>
            <a:noFill/>
          </p:spPr>
          <p:txBody>
            <a:bodyPr wrap="none" lIns="0" tIns="0" rIns="36000" bIns="0" rtlCol="0" anchor="ctr" anchorCtr="0">
              <a:spAutoFit/>
            </a:bodyPr>
            <a:lstStyle/>
            <a:p>
              <a:pPr algn="r"/>
              <a:r>
                <a: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Flow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BBC7D1F-8927-478E-6B67-C9AD799E3C7E}"/>
                </a:ext>
              </a:extLst>
            </p:cNvPr>
            <p:cNvGrpSpPr/>
            <p:nvPr/>
          </p:nvGrpSpPr>
          <p:grpSpPr>
            <a:xfrm>
              <a:off x="664420" y="1269653"/>
              <a:ext cx="10800000" cy="252000"/>
              <a:chOff x="192088" y="1122137"/>
              <a:chExt cx="10800000" cy="2520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26A086C3-A980-5310-256C-DFC57803A14C}"/>
                  </a:ext>
                </a:extLst>
              </p:cNvPr>
              <p:cNvSpPr/>
              <p:nvPr/>
            </p:nvSpPr>
            <p:spPr>
              <a:xfrm>
                <a:off x="192088" y="1122137"/>
                <a:ext cx="2160000" cy="252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8572E6-DEC0-C1F7-FBAC-5C4B8FA57462}"/>
                  </a:ext>
                </a:extLst>
              </p:cNvPr>
              <p:cNvSpPr/>
              <p:nvPr/>
            </p:nvSpPr>
            <p:spPr>
              <a:xfrm>
                <a:off x="2352088" y="1122137"/>
                <a:ext cx="3240000" cy="252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4EC0C8D-6F32-C3F0-7527-59A34D1BB55A}"/>
                  </a:ext>
                </a:extLst>
              </p:cNvPr>
              <p:cNvSpPr/>
              <p:nvPr/>
            </p:nvSpPr>
            <p:spPr>
              <a:xfrm>
                <a:off x="5592088" y="1122137"/>
                <a:ext cx="1080000" cy="252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2EE08C-266A-C59A-46F4-B468FBED3411}"/>
                  </a:ext>
                </a:extLst>
              </p:cNvPr>
              <p:cNvSpPr/>
              <p:nvPr/>
            </p:nvSpPr>
            <p:spPr>
              <a:xfrm>
                <a:off x="6672088" y="1122137"/>
                <a:ext cx="4320000" cy="252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</p:grpSp>
      <p:sp>
        <p:nvSpPr>
          <p:cNvPr id="363" name="화살표: 갈매기형 수장 362">
            <a:extLst>
              <a:ext uri="{FF2B5EF4-FFF2-40B4-BE49-F238E27FC236}">
                <a16:creationId xmlns:a16="http://schemas.microsoft.com/office/drawing/2014/main" id="{EA65C74A-95BE-A033-64FF-8B4726E44801}"/>
              </a:ext>
            </a:extLst>
          </p:cNvPr>
          <p:cNvSpPr/>
          <p:nvPr/>
        </p:nvSpPr>
        <p:spPr>
          <a:xfrm>
            <a:off x="7144420" y="2606357"/>
            <a:ext cx="948459" cy="216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폭발 준비</a:t>
            </a:r>
          </a:p>
        </p:txBody>
      </p:sp>
      <p:sp>
        <p:nvSpPr>
          <p:cNvPr id="364" name="화살표: 갈매기형 수장 363">
            <a:extLst>
              <a:ext uri="{FF2B5EF4-FFF2-40B4-BE49-F238E27FC236}">
                <a16:creationId xmlns:a16="http://schemas.microsoft.com/office/drawing/2014/main" id="{53C98983-AADC-F6DE-C0ED-40B8243C4231}"/>
              </a:ext>
            </a:extLst>
          </p:cNvPr>
          <p:cNvSpPr/>
          <p:nvPr/>
        </p:nvSpPr>
        <p:spPr>
          <a:xfrm>
            <a:off x="8108960" y="2606357"/>
            <a:ext cx="2159998" cy="216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폭발</a:t>
            </a:r>
            <a:endParaRPr lang="ko-KR" altLang="en-US" sz="7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5" name="화살표: 갈매기형 수장 364">
            <a:extLst>
              <a:ext uri="{FF2B5EF4-FFF2-40B4-BE49-F238E27FC236}">
                <a16:creationId xmlns:a16="http://schemas.microsoft.com/office/drawing/2014/main" id="{FC767CA8-D0A8-9962-93B3-4D30B5A0421E}"/>
              </a:ext>
            </a:extLst>
          </p:cNvPr>
          <p:cNvSpPr/>
          <p:nvPr/>
        </p:nvSpPr>
        <p:spPr>
          <a:xfrm>
            <a:off x="10601326" y="2606357"/>
            <a:ext cx="863094" cy="2160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</a:p>
        </p:txBody>
      </p: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6186602D-27B7-066C-572E-7388F687AF0A}"/>
              </a:ext>
            </a:extLst>
          </p:cNvPr>
          <p:cNvGrpSpPr/>
          <p:nvPr/>
        </p:nvGrpSpPr>
        <p:grpSpPr>
          <a:xfrm>
            <a:off x="228441" y="1959679"/>
            <a:ext cx="11235979" cy="246221"/>
            <a:chOff x="228441" y="1796632"/>
            <a:chExt cx="11235979" cy="246221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C6E100F-D82C-2D3C-32F6-4E950B7E3B7E}"/>
                </a:ext>
              </a:extLst>
            </p:cNvPr>
            <p:cNvSpPr txBox="1"/>
            <p:nvPr/>
          </p:nvSpPr>
          <p:spPr>
            <a:xfrm>
              <a:off x="228441" y="1796632"/>
              <a:ext cx="443514" cy="246221"/>
            </a:xfrm>
            <a:prstGeom prst="rect">
              <a:avLst/>
            </a:prstGeom>
            <a:noFill/>
          </p:spPr>
          <p:txBody>
            <a:bodyPr wrap="none" lIns="0" tIns="0" rIns="36000" bIns="0" rtlCol="0" anchor="ctr" anchorCtr="0">
              <a:spAutoFit/>
            </a:bodyPr>
            <a:lstStyle/>
            <a:p>
              <a:pPr algn="r"/>
              <a:r>
                <a:rPr lang="ko-KR" altLang="en-US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</a:t>
              </a:r>
              <a:endPara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r"/>
              <a:r>
                <a:rPr lang="ko-KR" altLang="en-US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지점</a:t>
              </a:r>
              <a:endPara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31420597-897D-38C0-462D-47F962D57F26}"/>
                </a:ext>
              </a:extLst>
            </p:cNvPr>
            <p:cNvCxnSpPr>
              <a:cxnSpLocks/>
              <a:stCxn id="368" idx="3"/>
            </p:cNvCxnSpPr>
            <p:nvPr/>
          </p:nvCxnSpPr>
          <p:spPr>
            <a:xfrm>
              <a:off x="671955" y="1919743"/>
              <a:ext cx="1079246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BFD1650C-23B2-6021-3C7A-96301EB847F4}"/>
              </a:ext>
            </a:extLst>
          </p:cNvPr>
          <p:cNvSpPr txBox="1"/>
          <p:nvPr/>
        </p:nvSpPr>
        <p:spPr>
          <a:xfrm>
            <a:off x="4369371" y="508059"/>
            <a:ext cx="135934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0.2cm 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FF8FA1D-8146-5EE7-4639-CB2035A6B798}"/>
              </a:ext>
            </a:extLst>
          </p:cNvPr>
          <p:cNvSpPr txBox="1"/>
          <p:nvPr/>
        </p:nvSpPr>
        <p:spPr>
          <a:xfrm>
            <a:off x="6734972" y="2851603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rgbClr val="FAFCBC"/>
                </a:solidFill>
                <a:effectLst>
                  <a:glow rad="63500">
                    <a:schemeClr val="bg1">
                      <a:lumMod val="7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  <p:sp>
        <p:nvSpPr>
          <p:cNvPr id="60" name="직사각형 262">
            <a:extLst>
              <a:ext uri="{FF2B5EF4-FFF2-40B4-BE49-F238E27FC236}">
                <a16:creationId xmlns:a16="http://schemas.microsoft.com/office/drawing/2014/main" id="{B0C49900-F149-2D89-310C-10C7F8F880CA}"/>
              </a:ext>
            </a:extLst>
          </p:cNvPr>
          <p:cNvSpPr/>
          <p:nvPr/>
        </p:nvSpPr>
        <p:spPr>
          <a:xfrm>
            <a:off x="7162200" y="1680825"/>
            <a:ext cx="844783" cy="107722"/>
          </a:xfrm>
          <a:prstGeom prst="rect">
            <a:avLst/>
          </a:prstGeom>
          <a:solidFill>
            <a:srgbClr val="FAFCBC">
              <a:alpha val="76000"/>
            </a:srgb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63" name="직사각형 262">
            <a:extLst>
              <a:ext uri="{FF2B5EF4-FFF2-40B4-BE49-F238E27FC236}">
                <a16:creationId xmlns:a16="http://schemas.microsoft.com/office/drawing/2014/main" id="{5CD2CF80-63F8-B229-B02B-B3FA88A6D21E}"/>
              </a:ext>
            </a:extLst>
          </p:cNvPr>
          <p:cNvSpPr/>
          <p:nvPr/>
        </p:nvSpPr>
        <p:spPr>
          <a:xfrm>
            <a:off x="6932294" y="1626431"/>
            <a:ext cx="212125" cy="216507"/>
          </a:xfrm>
          <a:prstGeom prst="chevron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2" name="직사각형 262">
            <a:extLst>
              <a:ext uri="{FF2B5EF4-FFF2-40B4-BE49-F238E27FC236}">
                <a16:creationId xmlns:a16="http://schemas.microsoft.com/office/drawing/2014/main" id="{D8DB32B3-EC71-14C9-D89A-875A007B357E}"/>
              </a:ext>
            </a:extLst>
          </p:cNvPr>
          <p:cNvSpPr/>
          <p:nvPr/>
        </p:nvSpPr>
        <p:spPr>
          <a:xfrm>
            <a:off x="7244622" y="2171759"/>
            <a:ext cx="660437" cy="180425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36000" rIns="0" bIns="36000" rtlCol="0" anchor="ctr" anchorCtr="0">
            <a:spAutoFit/>
          </a:bodyPr>
          <a:lstStyle/>
          <a:p>
            <a:pPr algn="ctr"/>
            <a:r>
              <a:rPr lang="ko-KR" altLang="en-US" sz="700" i="1" dirty="0">
                <a:solidFill>
                  <a:schemeClr val="bg1"/>
                </a:solidFill>
                <a:effectLst>
                  <a:glow rad="127000">
                    <a:srgbClr val="BD9C7C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착지 후 캔슬 가능</a:t>
            </a:r>
          </a:p>
        </p:txBody>
      </p:sp>
      <p:sp>
        <p:nvSpPr>
          <p:cNvPr id="155" name="직사각형 262">
            <a:extLst>
              <a:ext uri="{FF2B5EF4-FFF2-40B4-BE49-F238E27FC236}">
                <a16:creationId xmlns:a16="http://schemas.microsoft.com/office/drawing/2014/main" id="{51DFC2D1-C706-D68D-EE9A-2F1B241FA623}"/>
              </a:ext>
            </a:extLst>
          </p:cNvPr>
          <p:cNvSpPr/>
          <p:nvPr/>
        </p:nvSpPr>
        <p:spPr>
          <a:xfrm>
            <a:off x="6932294" y="1966048"/>
            <a:ext cx="212125" cy="216507"/>
          </a:xfrm>
          <a:prstGeom prst="chevron">
            <a:avLst/>
          </a:prstGeom>
          <a:solidFill>
            <a:srgbClr val="BD9C7C"/>
          </a:solidFill>
          <a:ln w="6350">
            <a:solidFill>
              <a:srgbClr val="BD9C7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53C3F92-3E23-3EF5-CE2E-8D08B0F9E915}"/>
              </a:ext>
            </a:extLst>
          </p:cNvPr>
          <p:cNvCxnSpPr>
            <a:cxnSpLocks/>
          </p:cNvCxnSpPr>
          <p:nvPr/>
        </p:nvCxnSpPr>
        <p:spPr>
          <a:xfrm>
            <a:off x="6927539" y="1626431"/>
            <a:ext cx="0" cy="54000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E0A0D12C-0F58-E2F4-308A-4A5A9F7D4C70}"/>
              </a:ext>
            </a:extLst>
          </p:cNvPr>
          <p:cNvGrpSpPr/>
          <p:nvPr/>
        </p:nvGrpSpPr>
        <p:grpSpPr>
          <a:xfrm>
            <a:off x="7940664" y="4527158"/>
            <a:ext cx="2592000" cy="47625"/>
            <a:chOff x="8475148" y="3201886"/>
            <a:chExt cx="2592000" cy="47625"/>
          </a:xfrm>
          <a:solidFill>
            <a:srgbClr val="FFD1D1"/>
          </a:solidFill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E1FEECE-A6C0-BCA1-2F37-20D287BB571A}"/>
                </a:ext>
              </a:extLst>
            </p:cNvPr>
            <p:cNvSpPr/>
            <p:nvPr/>
          </p:nvSpPr>
          <p:spPr>
            <a:xfrm>
              <a:off x="8475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43AAA9E0-15B0-DC61-A67F-C625755EBB3F}"/>
                </a:ext>
              </a:extLst>
            </p:cNvPr>
            <p:cNvSpPr/>
            <p:nvPr/>
          </p:nvSpPr>
          <p:spPr>
            <a:xfrm>
              <a:off x="8907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89ACF4A7-B374-7EA8-2733-654ACC93899E}"/>
                </a:ext>
              </a:extLst>
            </p:cNvPr>
            <p:cNvSpPr/>
            <p:nvPr/>
          </p:nvSpPr>
          <p:spPr>
            <a:xfrm>
              <a:off x="9339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5742DD8-39B8-A33B-1CF7-0841FF63A3A0}"/>
                </a:ext>
              </a:extLst>
            </p:cNvPr>
            <p:cNvSpPr/>
            <p:nvPr/>
          </p:nvSpPr>
          <p:spPr>
            <a:xfrm>
              <a:off x="9771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7C109A4-A5FC-3250-062E-AFB6CFF6F4DC}"/>
                </a:ext>
              </a:extLst>
            </p:cNvPr>
            <p:cNvSpPr/>
            <p:nvPr/>
          </p:nvSpPr>
          <p:spPr>
            <a:xfrm>
              <a:off x="10203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39B0FE9-5AE3-5ECF-1F8C-3BD513398591}"/>
                </a:ext>
              </a:extLst>
            </p:cNvPr>
            <p:cNvSpPr/>
            <p:nvPr/>
          </p:nvSpPr>
          <p:spPr>
            <a:xfrm>
              <a:off x="10635148" y="3201886"/>
              <a:ext cx="432000" cy="47625"/>
            </a:xfrm>
            <a:prstGeom prst="rect">
              <a:avLst/>
            </a:prstGeom>
            <a:grp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213F9DC-3D4E-E2DA-DB91-5105690BC081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4483903"/>
          <a:ext cx="10770552" cy="22216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22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357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499128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3479458088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2805323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순서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시간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구성 요소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모션 설명</a:t>
                      </a:r>
                      <a:endParaRPr lang="en-US" sz="1000" b="1" i="0" u="none" strike="noStrike" dirty="0">
                        <a:solidFill>
                          <a:srgbClr val="FBE8A5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설명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준비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1.0s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덤블링으로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후방의 공중으로 도약합니다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도달 시 캐릭터 주변으로 파동이 빠르게 퍼져 나갑니다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404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1.5s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오른손으로 창을 쥐고 천천히 허리를 회전하며 에너지를 모읍니다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 에너지가 모이고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모인 에너지는 창 형상을 띄며 점차 커집니다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0.5s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허리의 반동을 이용해 창을 지정한 위치로 강하게 던진 후 지면으로 착지합니다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에너지로 이루어진 창이 지점을 향해 날아갑니다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2s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시전이 끝나며 전투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돌아갑니다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지면에 닿으면 폭발이 일어납니다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02414"/>
                  </a:ext>
                </a:extLst>
              </a:tr>
            </a:tbl>
          </a:graphicData>
        </a:graphic>
      </p:graphicFrame>
      <p:sp>
        <p:nvSpPr>
          <p:cNvPr id="309" name="직사각형 260">
            <a:extLst>
              <a:ext uri="{FF2B5EF4-FFF2-40B4-BE49-F238E27FC236}">
                <a16:creationId xmlns:a16="http://schemas.microsoft.com/office/drawing/2014/main" id="{90559BCA-5E0E-FDF6-5D80-158561E9ECD1}"/>
              </a:ext>
            </a:extLst>
          </p:cNvPr>
          <p:cNvSpPr/>
          <p:nvPr/>
        </p:nvSpPr>
        <p:spPr>
          <a:xfrm>
            <a:off x="1920088" y="4890911"/>
            <a:ext cx="835350" cy="126121"/>
          </a:xfrm>
          <a:prstGeom prst="homePlate">
            <a:avLst/>
          </a:prstGeom>
          <a:solidFill>
            <a:srgbClr val="BD9C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공중 도약 모션</a:t>
            </a:r>
          </a:p>
        </p:txBody>
      </p:sp>
      <p:sp>
        <p:nvSpPr>
          <p:cNvPr id="310" name="화살표: 오각형 309">
            <a:extLst>
              <a:ext uri="{FF2B5EF4-FFF2-40B4-BE49-F238E27FC236}">
                <a16:creationId xmlns:a16="http://schemas.microsoft.com/office/drawing/2014/main" id="{943E9089-8CE0-5176-CB2F-7BEA0C65BD39}"/>
              </a:ext>
            </a:extLst>
          </p:cNvPr>
          <p:cNvSpPr/>
          <p:nvPr/>
        </p:nvSpPr>
        <p:spPr>
          <a:xfrm>
            <a:off x="1920088" y="5047781"/>
            <a:ext cx="596592" cy="12582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파동 이펙트</a:t>
            </a:r>
          </a:p>
        </p:txBody>
      </p:sp>
    </p:spTree>
    <p:extLst>
      <p:ext uri="{BB962C8B-B14F-4D97-AF65-F5344CB8AC3E}">
        <p14:creationId xmlns:p14="http://schemas.microsoft.com/office/powerpoint/2010/main" val="387437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4A68-AEBA-D7EB-4883-44B5BA6D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9A0CE-4B75-1EC0-C26A-032C12C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1194"/>
              </p:ext>
            </p:extLst>
          </p:nvPr>
        </p:nvGraphicFramePr>
        <p:xfrm>
          <a:off x="192088" y="656294"/>
          <a:ext cx="11796709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934719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727922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118215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621808318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3835430085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이름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지연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영역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지속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ON_SKILL_USE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ON_OBJECT_SPAWN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[1023]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[5315,1,21]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[10633,2,10]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0.40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[6910,2,10]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0.80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[6377,2,10]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13B02C-B253-D6B6-411B-0AFEDE484447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66F49-7452-A87B-B59A-F1955B844DDA}"/>
                </a:ext>
              </a:extLst>
            </p:cNvPr>
            <p:cNvSpPr txBox="1"/>
            <p:nvPr/>
          </p:nvSpPr>
          <p:spPr>
            <a:xfrm>
              <a:off x="192088" y="54772"/>
              <a:ext cx="1328473" cy="402775"/>
            </a:xfrm>
            <a:prstGeom prst="rect">
              <a:avLst/>
            </a:prstGeom>
            <a:noFill/>
          </p:spPr>
          <p:txBody>
            <a:bodyPr wrap="none" lIns="180000" tIns="108000" rIns="72000" bIns="1080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스킬의 효과 목록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7ACADEB-473B-6C48-4F33-8920435B76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520561" y="256159"/>
              <a:ext cx="10479352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A354270F-E46F-9638-F7D8-A61DD74DDD38}"/>
              </a:ext>
            </a:extLst>
          </p:cNvPr>
          <p:cNvSpPr/>
          <p:nvPr/>
        </p:nvSpPr>
        <p:spPr>
          <a:xfrm>
            <a:off x="192088" y="211159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488F0-EBF0-8770-DA62-3D3760FA4737}"/>
              </a:ext>
            </a:extLst>
          </p:cNvPr>
          <p:cNvSpPr txBox="1"/>
          <p:nvPr/>
        </p:nvSpPr>
        <p:spPr>
          <a:xfrm>
            <a:off x="0" y="445091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5AC8E-859C-FC84-3AF4-74EDA1D4D0B3}"/>
              </a:ext>
            </a:extLst>
          </p:cNvPr>
          <p:cNvSpPr txBox="1"/>
          <p:nvPr/>
        </p:nvSpPr>
        <p:spPr>
          <a:xfrm>
            <a:off x="0" y="4153019"/>
            <a:ext cx="1150591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F3B87-64DE-7C32-DC5A-5FE44FA8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84996"/>
              </p:ext>
            </p:extLst>
          </p:nvPr>
        </p:nvGraphicFramePr>
        <p:xfrm>
          <a:off x="192088" y="4421204"/>
          <a:ext cx="9327832" cy="21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03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적용 대상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방식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 스탯 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비율 연산 시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피해량 연산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[dmg,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stagger]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69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5501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처리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88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인스턴싱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9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원이(가) 표시된 사진&#10;&#10;자동 생성된 설명">
            <a:extLst>
              <a:ext uri="{FF2B5EF4-FFF2-40B4-BE49-F238E27FC236}">
                <a16:creationId xmlns:a16="http://schemas.microsoft.com/office/drawing/2014/main" id="{3FA73BC5-1F91-9B57-5741-B88305112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50" y="1123434"/>
            <a:ext cx="2253555" cy="20792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98D912D-B665-93AE-79D3-D93B8699FD0D}"/>
              </a:ext>
            </a:extLst>
          </p:cNvPr>
          <p:cNvSpPr txBox="1"/>
          <p:nvPr/>
        </p:nvSpPr>
        <p:spPr>
          <a:xfrm>
            <a:off x="9542649" y="3211375"/>
            <a:ext cx="865155" cy="217625"/>
          </a:xfrm>
          <a:prstGeom prst="rect">
            <a:avLst/>
          </a:prstGeom>
          <a:noFill/>
        </p:spPr>
        <p:txBody>
          <a:bodyPr wrap="none" lIns="72000" tIns="46800" rIns="72000" bIns="468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지점 표시 이펙트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A7BCA-6464-D11E-F1DD-733DACE6F5E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DE4D06-1AF5-C2FC-1C14-CF7CCD2EDCB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EE7C20-9FFD-FBCB-1AFD-A0EFD14D38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D3AC925-052A-D357-93AB-51B4997D424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1BCDB0-149F-7DAB-6B4B-E8185DC994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F93C7A-509E-7D48-D2AD-CDE1E348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95487"/>
              </p:ext>
            </p:extLst>
          </p:nvPr>
        </p:nvGraphicFramePr>
        <p:xfrm>
          <a:off x="192088" y="1450722"/>
          <a:ext cx="743960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872488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애니메이션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비주얼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lm_skill_26_spot_display.fbx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1F4D6-61E4-DD4F-8E21-223395FEC828}"/>
              </a:ext>
            </a:extLst>
          </p:cNvPr>
          <p:cNvSpPr/>
          <p:nvPr/>
        </p:nvSpPr>
        <p:spPr>
          <a:xfrm>
            <a:off x="182347" y="158947"/>
            <a:ext cx="11827307" cy="6540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FE0C-531A-6B86-C71D-DC720A438919}"/>
              </a:ext>
            </a:extLst>
          </p:cNvPr>
          <p:cNvGrpSpPr/>
          <p:nvPr/>
        </p:nvGrpSpPr>
        <p:grpSpPr>
          <a:xfrm>
            <a:off x="1642460" y="2363106"/>
            <a:ext cx="391038" cy="123111"/>
            <a:chOff x="1340266" y="1171226"/>
            <a:chExt cx="391038" cy="1231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827E13-8E26-5262-096D-EE1E32CACDED}"/>
                </a:ext>
              </a:extLst>
            </p:cNvPr>
            <p:cNvSpPr txBox="1"/>
            <p:nvPr/>
          </p:nvSpPr>
          <p:spPr>
            <a:xfrm>
              <a:off x="1429371" y="117122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4B3E686-8645-7146-A046-41FAE04F0CA9}"/>
                </a:ext>
              </a:extLst>
            </p:cNvPr>
            <p:cNvSpPr/>
            <p:nvPr/>
          </p:nvSpPr>
          <p:spPr>
            <a:xfrm>
              <a:off x="1340266" y="1190273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B59A44-4F7E-8F99-B4A5-996A4543AE33}"/>
              </a:ext>
            </a:extLst>
          </p:cNvPr>
          <p:cNvGrpSpPr/>
          <p:nvPr/>
        </p:nvGrpSpPr>
        <p:grpSpPr>
          <a:xfrm>
            <a:off x="2520489" y="2363106"/>
            <a:ext cx="554544" cy="123111"/>
            <a:chOff x="1340266" y="1389841"/>
            <a:chExt cx="554544" cy="123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E5359-1317-36BE-F42F-552B1867D302}"/>
                </a:ext>
              </a:extLst>
            </p:cNvPr>
            <p:cNvSpPr txBox="1"/>
            <p:nvPr/>
          </p:nvSpPr>
          <p:spPr>
            <a:xfrm>
              <a:off x="1429371" y="1389841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DDD9D1-EB22-ACAE-1FC0-FB6E48C13B0D}"/>
                </a:ext>
              </a:extLst>
            </p:cNvPr>
            <p:cNvSpPr/>
            <p:nvPr/>
          </p:nvSpPr>
          <p:spPr>
            <a:xfrm>
              <a:off x="1340266" y="1406844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4AF152-95F6-7FC3-CA00-218D76AB65C2}"/>
              </a:ext>
            </a:extLst>
          </p:cNvPr>
          <p:cNvGrpSpPr/>
          <p:nvPr/>
        </p:nvGrpSpPr>
        <p:grpSpPr>
          <a:xfrm>
            <a:off x="5120951" y="2363106"/>
            <a:ext cx="391038" cy="123111"/>
            <a:chOff x="4988871" y="4141106"/>
            <a:chExt cx="391038" cy="1231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D59C4-108A-1D4D-DCB3-42E3BB790C8D}"/>
                </a:ext>
              </a:extLst>
            </p:cNvPr>
            <p:cNvSpPr txBox="1"/>
            <p:nvPr/>
          </p:nvSpPr>
          <p:spPr>
            <a:xfrm>
              <a:off x="5077976" y="414110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72E8845-A108-CF02-D881-BC3AF9674BEF}"/>
                </a:ext>
              </a:extLst>
            </p:cNvPr>
            <p:cNvGrpSpPr/>
            <p:nvPr/>
          </p:nvGrpSpPr>
          <p:grpSpPr>
            <a:xfrm>
              <a:off x="4988871" y="4160153"/>
              <a:ext cx="89105" cy="89105"/>
              <a:chOff x="1844212" y="4409951"/>
              <a:chExt cx="514350" cy="514350"/>
            </a:xfrm>
            <a:solidFill>
              <a:srgbClr val="D4CFC5"/>
            </a:solidFill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422343E-F7B9-0D07-1E78-38B97CEE5024}"/>
                  </a:ext>
                </a:extLst>
              </p:cNvPr>
              <p:cNvSpPr/>
              <p:nvPr/>
            </p:nvSpPr>
            <p:spPr>
              <a:xfrm>
                <a:off x="1844212" y="4409951"/>
                <a:ext cx="514350" cy="514350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33F0FFB-B865-9854-653D-661CDB3F3389}"/>
                  </a:ext>
                </a:extLst>
              </p:cNvPr>
              <p:cNvSpPr/>
              <p:nvPr/>
            </p:nvSpPr>
            <p:spPr>
              <a:xfrm>
                <a:off x="1933346" y="4527232"/>
                <a:ext cx="336099" cy="256193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913CC90-E135-3EA2-7D63-243C7C06350C}"/>
              </a:ext>
            </a:extLst>
          </p:cNvPr>
          <p:cNvGrpSpPr/>
          <p:nvPr/>
        </p:nvGrpSpPr>
        <p:grpSpPr>
          <a:xfrm>
            <a:off x="5998980" y="2363106"/>
            <a:ext cx="554544" cy="123111"/>
            <a:chOff x="5866900" y="4141106"/>
            <a:chExt cx="554544" cy="1231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5BD9E-6BFF-B173-6972-FC8F8D9ACFC8}"/>
                </a:ext>
              </a:extLst>
            </p:cNvPr>
            <p:cNvSpPr txBox="1"/>
            <p:nvPr/>
          </p:nvSpPr>
          <p:spPr>
            <a:xfrm>
              <a:off x="5956005" y="4141106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B72A261-B0DB-E273-3717-961A3FE03F1E}"/>
                </a:ext>
              </a:extLst>
            </p:cNvPr>
            <p:cNvSpPr/>
            <p:nvPr/>
          </p:nvSpPr>
          <p:spPr>
            <a:xfrm>
              <a:off x="5866900" y="4158109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3E9B29F-C9DE-DFB1-52DD-84F5571D4F1A}"/>
                </a:ext>
              </a:extLst>
            </p:cNvPr>
            <p:cNvSpPr/>
            <p:nvPr/>
          </p:nvSpPr>
          <p:spPr>
            <a:xfrm>
              <a:off x="5882341" y="4178427"/>
              <a:ext cx="58225" cy="44382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59">
            <a:extLst>
              <a:ext uri="{FF2B5EF4-FFF2-40B4-BE49-F238E27FC236}">
                <a16:creationId xmlns:a16="http://schemas.microsoft.com/office/drawing/2014/main" id="{AFC61D49-4419-C9C7-BB05-F2CEF89B7213}"/>
              </a:ext>
            </a:extLst>
          </p:cNvPr>
          <p:cNvSpPr txBox="1"/>
          <p:nvPr/>
        </p:nvSpPr>
        <p:spPr>
          <a:xfrm>
            <a:off x="3605413" y="509638"/>
            <a:ext cx="220748" cy="226591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36000" rIns="72000" bIns="36000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41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955</Words>
  <Application>Microsoft Office PowerPoint</Application>
  <PresentationFormat>와이드스크린</PresentationFormat>
  <Paragraphs>356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Pretendard Medium</vt:lpstr>
      <vt:lpstr>페이퍼로지 6 SemiBold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24</cp:revision>
  <dcterms:created xsi:type="dcterms:W3CDTF">2025-06-06T11:22:44Z</dcterms:created>
  <dcterms:modified xsi:type="dcterms:W3CDTF">2025-06-10T12:50:09Z</dcterms:modified>
</cp:coreProperties>
</file>