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3CE"/>
    <a:srgbClr val="FFFDD6"/>
    <a:srgbClr val="FBE8A5"/>
    <a:srgbClr val="FDF4D3"/>
    <a:srgbClr val="FCEFC0"/>
    <a:srgbClr val="FFFCEF"/>
    <a:srgbClr val="FEF7DE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75" d="100"/>
          <a:sy n="75" d="100"/>
        </p:scale>
        <p:origin x="43" y="-154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974203"/>
              </p:ext>
            </p:extLst>
          </p:nvPr>
        </p:nvGraphicFramePr>
        <p:xfrm>
          <a:off x="1633576" y="5159605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lance_energy_sound_00.wav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에너지가 모여드는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lance_attack_sound_01.wav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실패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에너지 방출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lance_attack_sound_02.wav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성공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에너지 방출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65954" y="4008484"/>
                <a:ext cx="479298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 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478264" y="3071193"/>
                <a:ext cx="479298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 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429362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  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6990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   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478264" y="3071193"/>
                <a:ext cx="479298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 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0374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60381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 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201295" y="278199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721323"/>
              </p:ext>
            </p:extLst>
          </p:nvPr>
        </p:nvGraphicFramePr>
        <p:xfrm>
          <a:off x="192088" y="3199017"/>
          <a:ext cx="11817032" cy="350779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6920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687652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95618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7102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identity_gauge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45.0}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incoming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40.0}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70.0}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58.6}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83.0}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#C9F3CE}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effect_area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  <a:endParaRPr lang="en-US" altLang="ko-KR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vfx_color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#FFFDD6}</a:t>
                      </a: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947592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outgoing_dmg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96.0}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3052514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160.0}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108000" marR="108000" marT="46800" marB="4680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5682E45-7A2F-0FD4-4FF9-6E80DCF12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35563"/>
              </p:ext>
            </p:extLst>
          </p:nvPr>
        </p:nvGraphicFramePr>
        <p:xfrm>
          <a:off x="192088" y="636687"/>
          <a:ext cx="11805602" cy="158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498138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448233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매개 변수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인자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찌르기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 </a:t>
                      </a:r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16.0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9583</TotalTime>
  <Words>2941</Words>
  <Application>Microsoft Office PowerPoint</Application>
  <PresentationFormat>와이드스크린</PresentationFormat>
  <Paragraphs>687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438</cp:revision>
  <dcterms:created xsi:type="dcterms:W3CDTF">2025-06-06T11:22:44Z</dcterms:created>
  <dcterms:modified xsi:type="dcterms:W3CDTF">2025-10-29T11:01:28Z</dcterms:modified>
</cp:coreProperties>
</file>