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-590" y="144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4" y="5186902"/>
                <a:ext cx="617075" cy="259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716543" cy="1232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953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  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52692" y="3297183"/>
                <a:ext cx="908903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 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56254" y="3802819"/>
              <a:ext cx="1001877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 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03366" y="2913762"/>
                <a:ext cx="1098058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 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68823"/>
              </p:ext>
            </p:extLst>
          </p:nvPr>
        </p:nvGraphicFramePr>
        <p:xfrm>
          <a:off x="192088" y="1827000"/>
          <a:ext cx="11799288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debuff_immune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5315,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[1~2]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10633,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[3~4]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6910,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[5~6]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6377,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1~6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palaysis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push}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9335</TotalTime>
  <Words>1271</Words>
  <Application>Microsoft Office PowerPoint</Application>
  <PresentationFormat>와이드스크린</PresentationFormat>
  <Paragraphs>310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442</cp:revision>
  <dcterms:created xsi:type="dcterms:W3CDTF">2025-06-06T11:22:44Z</dcterms:created>
  <dcterms:modified xsi:type="dcterms:W3CDTF">2025-10-29T10:57:38Z</dcterms:modified>
</cp:coreProperties>
</file>