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4" d="100"/>
          <a:sy n="74" d="100"/>
        </p:scale>
        <p:origin x="93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A8DD44-4064-95B5-9941-5BEB0D103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7BFAE8-242A-2C78-6E39-66DD066F18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540F21-2836-24B8-A7A1-4F7E89A99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3C84E-AF71-4585-BFCB-C8DFBA06EC5C}" type="datetimeFigureOut">
              <a:rPr lang="ko-KR" altLang="en-US" smtClean="0"/>
              <a:t>2025-07-13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935E75-43AF-3929-D2B3-9ABFD2B7D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F77C7F-ABB9-F179-8182-EAA248D7A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60743-498F-4392-99F3-2201DA2B7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716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7EB66C-A868-6587-C1D7-329AAB9D9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5D30BC-5D95-4C05-3E98-771178A6D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4334C7-1D22-C04E-65AE-73ADA5EC4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3C84E-AF71-4585-BFCB-C8DFBA06EC5C}" type="datetimeFigureOut">
              <a:rPr lang="ko-KR" altLang="en-US" smtClean="0"/>
              <a:t>2025-07-13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0124F9-D06F-9E73-EE9A-34A519BC0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165C66-4222-F7DA-8B43-CA81254E4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60743-498F-4392-99F3-2201DA2B7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13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00EFDB0-D5C0-CD7F-5EE0-83360BBADC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7BE815-D362-F209-94D1-4EBB99851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F69EBA-6E79-4516-17B1-0A8206CC5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3C84E-AF71-4585-BFCB-C8DFBA06EC5C}" type="datetimeFigureOut">
              <a:rPr lang="ko-KR" altLang="en-US" smtClean="0"/>
              <a:t>2025-07-13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4C13F1-D540-EE65-AB13-06D85AF07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9D19C9-DC6B-FF0E-E81C-39D0B8747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60743-498F-4392-99F3-2201DA2B7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74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39A27-CAB7-56E1-4C15-EE278BDB8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CF6EFF-6D13-6A91-54D9-8508BFC8C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A18DFF-7A63-EE48-C745-7053B9366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3C84E-AF71-4585-BFCB-C8DFBA06EC5C}" type="datetimeFigureOut">
              <a:rPr lang="ko-KR" altLang="en-US" smtClean="0"/>
              <a:t>2025-07-13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F5C0AA-3516-D54F-5EAD-3997AEBB7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3ABBE8-A807-58EB-4066-67163A2E6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60743-498F-4392-99F3-2201DA2B7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644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2B175-09BC-5688-5BB7-A025ED086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EE02A4-D595-F61B-4AB5-2B247B1E0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183F98-E49A-4975-C46E-F6B8B7442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3C84E-AF71-4585-BFCB-C8DFBA06EC5C}" type="datetimeFigureOut">
              <a:rPr lang="ko-KR" altLang="en-US" smtClean="0"/>
              <a:t>2025-07-13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24EE7C-4B1A-66BD-5260-B96EA4F93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895DC4-87DC-1C43-FDA1-65BB784DE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60743-498F-4392-99F3-2201DA2B7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792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1E6F1E-6127-84CB-13E1-53BDD1FD1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6C45F2-E01C-3D9A-A09F-ED9272584B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FA2E7E-3A4D-DC94-D04D-1967B56D6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2B0A29-2105-03C1-959D-162105F91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3C84E-AF71-4585-BFCB-C8DFBA06EC5C}" type="datetimeFigureOut">
              <a:rPr lang="ko-KR" altLang="en-US" smtClean="0"/>
              <a:t>2025-07-13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9379BD-A1C1-F031-245E-6ACA6034E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5FA749-B904-6844-197F-70FC8B5D2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60743-498F-4392-99F3-2201DA2B7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432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85B080-073C-DB77-A1C7-EC79F3210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458420-9659-A54A-7315-D623F3A92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76C24C-2BC8-2C99-433C-8A3459A6FD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826790-1AFB-6B23-250C-B58959280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2495E58-A2DF-E99A-546B-0C7DCE0C3D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DD132B6-BB81-79EA-46A6-3585030D6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3C84E-AF71-4585-BFCB-C8DFBA06EC5C}" type="datetimeFigureOut">
              <a:rPr lang="ko-KR" altLang="en-US" smtClean="0"/>
              <a:t>2025-07-13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0CE456-1217-907B-887A-5AD26B9A4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7B3C86F-4E19-4607-E0AF-0E8C5D5BD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60743-498F-4392-99F3-2201DA2B7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785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ED2CCB-46A6-5D31-5B5D-37157F54A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4FC6811-8030-7FB5-C23A-CF155A53D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3C84E-AF71-4585-BFCB-C8DFBA06EC5C}" type="datetimeFigureOut">
              <a:rPr lang="ko-KR" altLang="en-US" smtClean="0"/>
              <a:t>2025-07-13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EADD618-2A8D-E843-5C07-A5272AD9C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2E4213-06EF-556C-5C5E-1875ADB52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60743-498F-4392-99F3-2201DA2B7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045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64736C9-D491-CEE2-27E9-889D49A76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3C84E-AF71-4585-BFCB-C8DFBA06EC5C}" type="datetimeFigureOut">
              <a:rPr lang="ko-KR" altLang="en-US" smtClean="0"/>
              <a:t>2025-07-13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7C5226D-D726-45C0-5815-6A2E76FAD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110827-2111-6B56-EDF5-1C1B0C5D8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60743-498F-4392-99F3-2201DA2B7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962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E323E2-756D-7606-55E2-75A477ADC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DB15EE-4467-69A3-864F-69E4AF4E6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D6F496-0D0D-E704-E435-B3B32067A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67D021-37B9-F3B1-2659-3A8005576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3C84E-AF71-4585-BFCB-C8DFBA06EC5C}" type="datetimeFigureOut">
              <a:rPr lang="ko-KR" altLang="en-US" smtClean="0"/>
              <a:t>2025-07-13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1970FC-333E-84CA-EF8F-CFE588E9D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6FAAED-7313-CFAC-7D10-A0D04F315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60743-498F-4392-99F3-2201DA2B7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021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27D318-D6F2-21E5-AAD0-BE23494E9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9CBEB1-282B-DEA9-2981-CC4F9F5893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94318C-252E-2AFE-816E-8CEA61BA1B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6F7A95-D385-E484-2E3A-0CFF19863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3C84E-AF71-4585-BFCB-C8DFBA06EC5C}" type="datetimeFigureOut">
              <a:rPr lang="ko-KR" altLang="en-US" smtClean="0"/>
              <a:t>2025-07-13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BBCEEE-1DA4-78B1-257C-CF876389C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6FE0E0-A070-E7AC-B6AF-4220861D4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60743-498F-4392-99F3-2201DA2B7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989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9ED072C-EF3D-D19D-E0C2-06BBD31ED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8D5FCF-9799-6BF1-9DBD-D85A058C4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85CDEB-82B4-E649-79C5-8FC60A5A2F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E3C84E-AF71-4585-BFCB-C8DFBA06EC5C}" type="datetimeFigureOut">
              <a:rPr lang="ko-KR" altLang="en-US" smtClean="0"/>
              <a:t>2025-07-13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EA3FF9-9CB3-F265-AE50-98FBF2FF2E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BF79B1-3D94-1067-A543-B09FB04D81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760743-498F-4392-99F3-2201DA2B7A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426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3294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홍진선(2017184037)</dc:creator>
  <cp:lastModifiedBy>홍진선(2017184037)</cp:lastModifiedBy>
  <cp:revision>1</cp:revision>
  <dcterms:created xsi:type="dcterms:W3CDTF">2025-07-13T08:33:31Z</dcterms:created>
  <dcterms:modified xsi:type="dcterms:W3CDTF">2025-07-13T11:30:11Z</dcterms:modified>
</cp:coreProperties>
</file>