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02" r:id="rId3"/>
    <p:sldId id="317" r:id="rId4"/>
    <p:sldId id="318" r:id="rId5"/>
    <p:sldId id="327" r:id="rId6"/>
    <p:sldId id="319" r:id="rId7"/>
    <p:sldId id="325" r:id="rId8"/>
    <p:sldId id="326" r:id="rId9"/>
    <p:sldId id="324" r:id="rId10"/>
    <p:sldId id="264" r:id="rId11"/>
    <p:sldId id="307" r:id="rId12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4247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1"/>
    <a:srgbClr val="FFD5D5"/>
    <a:srgbClr val="FF9999"/>
    <a:srgbClr val="FC9E9E"/>
    <a:srgbClr val="7F7F7F"/>
    <a:srgbClr val="BFFCF7"/>
    <a:srgbClr val="FFFDD6"/>
    <a:srgbClr val="FBE8A5"/>
    <a:srgbClr val="F2B800"/>
    <a:srgbClr val="141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3325" autoAdjust="0"/>
  </p:normalViewPr>
  <p:slideViewPr>
    <p:cSldViewPr snapToGrid="0" showGuides="1">
      <p:cViewPr>
        <p:scale>
          <a:sx n="75" d="100"/>
          <a:sy n="75" d="100"/>
        </p:scale>
        <p:origin x="298" y="19"/>
      </p:cViewPr>
      <p:guideLst>
        <p:guide orient="horz" pos="2160"/>
        <p:guide pos="3817"/>
        <p:guide orient="horz" pos="4247"/>
        <p:guide orient="horz" pos="96"/>
        <p:guide pos="121"/>
        <p:guide pos="7559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3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CB4DF-6937-AF18-A3F0-854DF4CE6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691922-8EA7-3918-80C5-D068F91B3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B677E3-F53D-9DDD-9EE5-FEDF18A62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66DA3E-DA93-C5F9-1D59-48DF4787A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99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C0895-A67C-0DD0-BBA3-7CEA69C4B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210033-F9B0-72C2-2309-87AE0C5C8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8DBE19-AA5B-03FD-116E-2553B2521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A79D6-AE3E-CBEE-402A-848FD97FC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7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10" Type="http://schemas.openxmlformats.org/officeDocument/2006/relationships/image" Target="../media/image23.gif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gif"/><Relationship Id="rId13" Type="http://schemas.openxmlformats.org/officeDocument/2006/relationships/image" Target="../media/image37.gif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12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gif"/><Relationship Id="rId9" Type="http://schemas.openxmlformats.org/officeDocument/2006/relationships/image" Target="../media/image3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33482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7"/>
          <a:stretch>
            <a:fillRect/>
          </a:stretch>
        </p:blipFill>
        <p:spPr>
          <a:xfrm>
            <a:off x="192088" y="3934113"/>
            <a:ext cx="4625434" cy="2808000"/>
          </a:xfrm>
          <a:prstGeom prst="rect">
            <a:avLst/>
          </a:prstGeom>
        </p:spPr>
      </p:pic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048682" y="3959265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934113"/>
            <a:ext cx="4625434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934113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76" y="4495598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76" y="5796436"/>
            <a:ext cx="2166872" cy="626232"/>
          </a:xfrm>
          <a:prstGeom prst="rect">
            <a:avLst/>
          </a:prstGeom>
        </p:spPr>
      </p:pic>
      <p:grpSp>
        <p:nvGrpSpPr>
          <p:cNvPr id="2243" name="그룹 2242">
            <a:extLst>
              <a:ext uri="{FF2B5EF4-FFF2-40B4-BE49-F238E27FC236}">
                <a16:creationId xmlns:a16="http://schemas.microsoft.com/office/drawing/2014/main" id="{03873E8B-CCD6-226A-4592-23022093928D}"/>
              </a:ext>
            </a:extLst>
          </p:cNvPr>
          <p:cNvGrpSpPr/>
          <p:nvPr/>
        </p:nvGrpSpPr>
        <p:grpSpPr>
          <a:xfrm>
            <a:off x="431898" y="5830284"/>
            <a:ext cx="1696454" cy="523538"/>
            <a:chOff x="1649878" y="6013190"/>
            <a:chExt cx="1696454" cy="523538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1649879" y="6013190"/>
              <a:ext cx="1696453" cy="195938"/>
            </a:xfrm>
            <a:prstGeom prst="rect">
              <a:avLst/>
            </a:prstGeom>
            <a:solidFill>
              <a:srgbClr val="DAF6D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>
                <a:spcAft>
                  <a:spcPts val="101"/>
                </a:spcAft>
              </a:pPr>
              <a:r>
                <a:rPr lang="en-US" altLang="ko-KR" sz="801" dirty="0"/>
                <a:t>2T </a:t>
              </a:r>
              <a:r>
                <a:rPr lang="ko-KR" altLang="en-US" sz="801" dirty="0"/>
                <a:t>트라이포드</a:t>
              </a:r>
              <a:r>
                <a:rPr lang="en-US" altLang="ko-KR" sz="801" dirty="0"/>
                <a:t> ‘</a:t>
              </a:r>
              <a:r>
                <a:rPr lang="ko-KR" altLang="en-US" sz="801" dirty="0"/>
                <a:t>파괴하는 창</a:t>
              </a:r>
              <a:r>
                <a:rPr lang="en-US" altLang="ko-KR" sz="801" dirty="0"/>
                <a:t>’ </a:t>
              </a:r>
              <a:r>
                <a:rPr lang="ko-KR" altLang="en-US" sz="801" dirty="0"/>
                <a:t>선택 시</a:t>
              </a:r>
              <a:endParaRPr lang="en-US" altLang="ko-KR" sz="801" dirty="0"/>
            </a:p>
          </p:txBody>
        </p:sp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5C8DE378-F0F4-0FB0-89BE-87283F125F72}"/>
                </a:ext>
              </a:extLst>
            </p:cNvPr>
            <p:cNvGrpSpPr/>
            <p:nvPr/>
          </p:nvGrpSpPr>
          <p:grpSpPr>
            <a:xfrm>
              <a:off x="1649878" y="6209128"/>
              <a:ext cx="1696453" cy="327600"/>
              <a:chOff x="1649878" y="6204378"/>
              <a:chExt cx="1696453" cy="327600"/>
            </a:xfrm>
          </p:grpSpPr>
          <p:sp>
            <p:nvSpPr>
              <p:cNvPr id="2246" name="직사각형 2245">
                <a:extLst>
                  <a:ext uri="{FF2B5EF4-FFF2-40B4-BE49-F238E27FC236}">
                    <a16:creationId xmlns:a16="http://schemas.microsoft.com/office/drawing/2014/main" id="{F8E0F9FF-CF8F-BFA5-BEDF-8DBF679D7928}"/>
                  </a:ext>
                </a:extLst>
              </p:cNvPr>
              <p:cNvSpPr/>
              <p:nvPr/>
            </p:nvSpPr>
            <p:spPr>
              <a:xfrm flipH="1">
                <a:off x="1649878" y="6204378"/>
                <a:ext cx="1696453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7" name="TextBox 2246">
                <a:extLst>
                  <a:ext uri="{FF2B5EF4-FFF2-40B4-BE49-F238E27FC236}">
                    <a16:creationId xmlns:a16="http://schemas.microsoft.com/office/drawing/2014/main" id="{4CADA349-2D40-8C3A-464B-F04CE1437E59}"/>
                  </a:ext>
                </a:extLst>
              </p:cNvPr>
              <p:cNvSpPr txBox="1"/>
              <p:nvPr/>
            </p:nvSpPr>
            <p:spPr>
              <a:xfrm>
                <a:off x="2100560" y="6306559"/>
                <a:ext cx="795089" cy="1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공격 폭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50% </a:t>
                </a: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감소 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grpSp>
        <p:nvGrpSpPr>
          <p:cNvPr id="2248" name="그룹 2247">
            <a:extLst>
              <a:ext uri="{FF2B5EF4-FFF2-40B4-BE49-F238E27FC236}">
                <a16:creationId xmlns:a16="http://schemas.microsoft.com/office/drawing/2014/main" id="{93CFF1FC-1C0D-3308-BA7B-99F34762D02E}"/>
              </a:ext>
            </a:extLst>
          </p:cNvPr>
          <p:cNvGrpSpPr/>
          <p:nvPr/>
        </p:nvGrpSpPr>
        <p:grpSpPr>
          <a:xfrm>
            <a:off x="258212" y="4581455"/>
            <a:ext cx="1887598" cy="824584"/>
            <a:chOff x="387781" y="1061105"/>
            <a:chExt cx="1887598" cy="824584"/>
          </a:xfrm>
        </p:grpSpPr>
        <p:grpSp>
          <p:nvGrpSpPr>
            <p:cNvPr id="2249" name="그룹 2248">
              <a:extLst>
                <a:ext uri="{FF2B5EF4-FFF2-40B4-BE49-F238E27FC236}">
                  <a16:creationId xmlns:a16="http://schemas.microsoft.com/office/drawing/2014/main" id="{DA685E9F-DF62-09EF-95AB-666BCD63A9E5}"/>
                </a:ext>
              </a:extLst>
            </p:cNvPr>
            <p:cNvGrpSpPr/>
            <p:nvPr/>
          </p:nvGrpSpPr>
          <p:grpSpPr>
            <a:xfrm>
              <a:off x="387781" y="1061105"/>
              <a:ext cx="1887598" cy="698073"/>
              <a:chOff x="255993" y="946703"/>
              <a:chExt cx="1887598" cy="698073"/>
            </a:xfrm>
          </p:grpSpPr>
          <p:grpSp>
            <p:nvGrpSpPr>
              <p:cNvPr id="2251" name="그룹 2250">
                <a:extLst>
                  <a:ext uri="{FF2B5EF4-FFF2-40B4-BE49-F238E27FC236}">
                    <a16:creationId xmlns:a16="http://schemas.microsoft.com/office/drawing/2014/main" id="{2E685C08-C2B4-5543-6B62-E244746C1068}"/>
                  </a:ext>
                </a:extLst>
              </p:cNvPr>
              <p:cNvGrpSpPr/>
              <p:nvPr/>
            </p:nvGrpSpPr>
            <p:grpSpPr>
              <a:xfrm>
                <a:off x="255993" y="946703"/>
                <a:ext cx="929046" cy="698073"/>
                <a:chOff x="122500" y="3493888"/>
                <a:chExt cx="929046" cy="698073"/>
              </a:xfrm>
            </p:grpSpPr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122500" y="3493888"/>
                  <a:ext cx="929046" cy="370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{dmg_1}</a:t>
                  </a:r>
                </a:p>
                <a:p>
                  <a:pPr algn="ctr"/>
                  <a:r>
                    <a:rPr lang="en-US" altLang="ko-KR" sz="801" dirty="0"/>
                    <a:t>(</a:t>
                  </a:r>
                  <a:r>
                    <a:rPr lang="ko-KR" altLang="en-US" sz="801" dirty="0"/>
                    <a:t>기본 공격 범위</a:t>
                  </a:r>
                  <a:r>
                    <a:rPr lang="en-US" altLang="ko-KR" sz="801" dirty="0"/>
                    <a:t>)</a:t>
                  </a:r>
                </a:p>
              </p:txBody>
            </p:sp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122500" y="3864361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80" y="4138842"/>
                    <a:ext cx="472886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</a:t>
                    </a:r>
                  </a:p>
                </p:txBody>
              </p:sp>
            </p:grpSp>
          </p:grpSp>
          <p:grpSp>
            <p:nvGrpSpPr>
              <p:cNvPr id="2252" name="그룹 2251">
                <a:extLst>
                  <a:ext uri="{FF2B5EF4-FFF2-40B4-BE49-F238E27FC236}">
                    <a16:creationId xmlns:a16="http://schemas.microsoft.com/office/drawing/2014/main" id="{C2D5523A-C95B-9E0B-D544-3FB32EDCAA62}"/>
                  </a:ext>
                </a:extLst>
              </p:cNvPr>
              <p:cNvGrpSpPr/>
              <p:nvPr/>
            </p:nvGrpSpPr>
            <p:grpSpPr>
              <a:xfrm>
                <a:off x="1207982" y="946703"/>
                <a:ext cx="935609" cy="698073"/>
                <a:chOff x="1074489" y="3493888"/>
                <a:chExt cx="935609" cy="698073"/>
              </a:xfrm>
            </p:grpSpPr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074489" y="3493888"/>
                  <a:ext cx="935609" cy="370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{dmg_2}</a:t>
                  </a:r>
                </a:p>
                <a:p>
                  <a:pPr algn="ctr"/>
                  <a:r>
                    <a:rPr lang="en-US" altLang="ko-KR" sz="801" dirty="0"/>
                    <a:t>(</a:t>
                  </a:r>
                  <a:r>
                    <a:rPr lang="ko-KR" altLang="en-US" sz="801" dirty="0"/>
                    <a:t>퍼펙트 존 성공 시</a:t>
                  </a:r>
                  <a:r>
                    <a:rPr lang="en-US" altLang="ko-KR" sz="801" dirty="0"/>
                    <a:t>)</a:t>
                  </a:r>
                </a:p>
              </p:txBody>
            </p:sp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074489" y="3864361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04" y="6474035"/>
                    <a:ext cx="472885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</a:t>
                    </a:r>
                  </a:p>
                </p:txBody>
              </p:sp>
            </p:grpSp>
          </p:grpSp>
        </p:grpSp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523667" y="1777967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755196"/>
              </p:ext>
            </p:extLst>
          </p:nvPr>
        </p:nvGraphicFramePr>
        <p:xfrm>
          <a:off x="1632030" y="706546"/>
          <a:ext cx="8490346" cy="39599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내려치는 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5999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 부분을 따라 형성되는 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 발 밑에 형성되는 푸른빛의 클래스 마크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하늘에서 푸른빛의 용이 낙하하며 충격파를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내의 지면에 균열이 유지됩니다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5999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1-3]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위치 표시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2’]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위치에 창과 함께 용이 낙하하며 충격파를 발생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20091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lm_skill_18_vfx_var1_03.fbx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3’]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창이 꽂혀 있는 채로 지면에 균열이 유지됩니다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잔여 이펙트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0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08559"/>
              </p:ext>
            </p:extLst>
          </p:nvPr>
        </p:nvGraphicFramePr>
        <p:xfrm>
          <a:off x="1633576" y="5228703"/>
          <a:ext cx="8488800" cy="179999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51D69-0D03-FE49-A153-1B19D4F9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D83D9EA-0198-1A3B-4E1F-92EDA887FB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3E42200-1568-1DD1-62D5-E833CFF9E58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BB01B-FA15-7BD7-A1A1-C7D73E66D77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1B929AD-D1C6-8730-6BCE-F2A1242B63C9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D314C7F-6921-5B4D-1751-C132540FA709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DAA1F49-83FE-F656-B99D-26D073CE4ADB}"/>
              </a:ext>
            </a:extLst>
          </p:cNvPr>
          <p:cNvGrpSpPr/>
          <p:nvPr/>
        </p:nvGrpSpPr>
        <p:grpSpPr>
          <a:xfrm>
            <a:off x="192088" y="6099263"/>
            <a:ext cx="7081671" cy="396883"/>
            <a:chOff x="192088" y="5443455"/>
            <a:chExt cx="7081671" cy="396883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A08F36E-3124-9C5A-8E4A-08B2FF5B7902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E6C3E156-947D-6962-25BA-30E5FA71B34D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53210088-C112-E7DF-EBFA-C4CA6DB5AA58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A4118CB1-69C4-D963-3EB9-A6425D620CBA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3433CD6-C05B-6F79-F619-2B755091DE44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CA82947-8A13-6A6C-AB4D-987A32FBD7B4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AA67B9-228C-EE97-A7D6-ED2645427A3A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2F83E9C-405F-244B-C840-AB39B879EA86}"/>
              </a:ext>
            </a:extLst>
          </p:cNvPr>
          <p:cNvSpPr/>
          <p:nvPr/>
        </p:nvSpPr>
        <p:spPr>
          <a:xfrm>
            <a:off x="3775570" y="292929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E283CA9-DFD1-A09C-A62A-CECD249C9EFD}"/>
              </a:ext>
            </a:extLst>
          </p:cNvPr>
          <p:cNvGrpSpPr/>
          <p:nvPr/>
        </p:nvGrpSpPr>
        <p:grpSpPr>
          <a:xfrm>
            <a:off x="192089" y="680795"/>
            <a:ext cx="3407170" cy="262943"/>
            <a:chOff x="192089" y="734209"/>
            <a:chExt cx="3407170" cy="262943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F3589746-EAAF-0324-DF6B-4E4E92B3F47E}"/>
                </a:ext>
              </a:extLst>
            </p:cNvPr>
            <p:cNvSpPr/>
            <p:nvPr/>
          </p:nvSpPr>
          <p:spPr>
            <a:xfrm>
              <a:off x="192089" y="734209"/>
              <a:ext cx="940836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B0C85097-E980-8579-C55A-E3932FE3B368}"/>
                </a:ext>
              </a:extLst>
            </p:cNvPr>
            <p:cNvSpPr/>
            <p:nvPr/>
          </p:nvSpPr>
          <p:spPr>
            <a:xfrm>
              <a:off x="2401248" y="801338"/>
              <a:ext cx="1198011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창 돌리기 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530BB55-0CC3-E876-19C3-1266B769AAD2}"/>
              </a:ext>
            </a:extLst>
          </p:cNvPr>
          <p:cNvGrpSpPr/>
          <p:nvPr/>
        </p:nvGrpSpPr>
        <p:grpSpPr>
          <a:xfrm>
            <a:off x="192088" y="943738"/>
            <a:ext cx="3407170" cy="248400"/>
            <a:chOff x="192088" y="1132586"/>
            <a:chExt cx="3407170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2D361D8-9787-566F-61A0-912DB59A87EE}"/>
                </a:ext>
              </a:extLst>
            </p:cNvPr>
            <p:cNvSpPr/>
            <p:nvPr/>
          </p:nvSpPr>
          <p:spPr>
            <a:xfrm>
              <a:off x="192088" y="1132586"/>
              <a:ext cx="3407170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5BF7C84B-55F7-FD78-6350-2730836EDB2C}"/>
                </a:ext>
              </a:extLst>
            </p:cNvPr>
            <p:cNvSpPr/>
            <p:nvPr/>
          </p:nvSpPr>
          <p:spPr>
            <a:xfrm>
              <a:off x="804088" y="1187537"/>
              <a:ext cx="1008857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42693FC7-49B8-8CC8-F999-0BCEE65E6B93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B1B958-0C42-ECD3-AD59-B87895FF4C0F}"/>
              </a:ext>
            </a:extLst>
          </p:cNvPr>
          <p:cNvSpPr/>
          <p:nvPr/>
        </p:nvSpPr>
        <p:spPr>
          <a:xfrm>
            <a:off x="192088" y="943738"/>
            <a:ext cx="3407171" cy="22226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4" name="TextBox 4">
            <a:extLst>
              <a:ext uri="{FF2B5EF4-FFF2-40B4-BE49-F238E27FC236}">
                <a16:creationId xmlns:a16="http://schemas.microsoft.com/office/drawing/2014/main" id="{E7073F17-5A51-52A4-E36D-FEA9E39B8718}"/>
              </a:ext>
            </a:extLst>
          </p:cNvPr>
          <p:cNvSpPr txBox="1"/>
          <p:nvPr/>
        </p:nvSpPr>
        <p:spPr>
          <a:xfrm>
            <a:off x="1651695" y="5868049"/>
            <a:ext cx="52738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204A86E-9B12-D270-E464-F5B177EA892C}"/>
              </a:ext>
            </a:extLst>
          </p:cNvPr>
          <p:cNvGrpSpPr/>
          <p:nvPr/>
        </p:nvGrpSpPr>
        <p:grpSpPr>
          <a:xfrm>
            <a:off x="192088" y="3166367"/>
            <a:ext cx="3407170" cy="248400"/>
            <a:chOff x="192088" y="1132586"/>
            <a:chExt cx="3407170" cy="248400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D101BC5-AF1B-784B-E395-D956C1ED9A91}"/>
                </a:ext>
              </a:extLst>
            </p:cNvPr>
            <p:cNvSpPr/>
            <p:nvPr/>
          </p:nvSpPr>
          <p:spPr>
            <a:xfrm>
              <a:off x="192088" y="1132586"/>
              <a:ext cx="3407170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0" name="직사각형 310">
              <a:extLst>
                <a:ext uri="{FF2B5EF4-FFF2-40B4-BE49-F238E27FC236}">
                  <a16:creationId xmlns:a16="http://schemas.microsoft.com/office/drawing/2014/main" id="{1926BAFF-0533-04F6-A6DB-6ADA6D66DF83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범위를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1" name="직사각형 310">
              <a:extLst>
                <a:ext uri="{FF2B5EF4-FFF2-40B4-BE49-F238E27FC236}">
                  <a16:creationId xmlns:a16="http://schemas.microsoft.com/office/drawing/2014/main" id="{7D90B092-4FDD-8B1D-1ACD-ED7093DF9CBF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D8C4EF03-4042-D4F4-619B-255583770576}"/>
              </a:ext>
            </a:extLst>
          </p:cNvPr>
          <p:cNvGrpSpPr/>
          <p:nvPr/>
        </p:nvGrpSpPr>
        <p:grpSpPr>
          <a:xfrm>
            <a:off x="192088" y="3414767"/>
            <a:ext cx="3407170" cy="248400"/>
            <a:chOff x="192088" y="1132586"/>
            <a:chExt cx="3407170" cy="24840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29B28C4-A3FF-C36E-BD1A-1D9748E4DF9C}"/>
                </a:ext>
              </a:extLst>
            </p:cNvPr>
            <p:cNvSpPr/>
            <p:nvPr/>
          </p:nvSpPr>
          <p:spPr>
            <a:xfrm>
              <a:off x="192088" y="1132586"/>
              <a:ext cx="3407170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4" name="직사각형 310">
              <a:extLst>
                <a:ext uri="{FF2B5EF4-FFF2-40B4-BE49-F238E27FC236}">
                  <a16:creationId xmlns:a16="http://schemas.microsoft.com/office/drawing/2014/main" id="{894FC5F2-04FF-D7A0-32E5-B4F7E2AF8582}"/>
                </a:ext>
              </a:extLst>
            </p:cNvPr>
            <p:cNvSpPr/>
            <p:nvPr/>
          </p:nvSpPr>
          <p:spPr>
            <a:xfrm>
              <a:off x="804088" y="1187537"/>
              <a:ext cx="195783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축적된 에너지가 용 형상의 띕니다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5" name="직사각형 310">
              <a:extLst>
                <a:ext uri="{FF2B5EF4-FFF2-40B4-BE49-F238E27FC236}">
                  <a16:creationId xmlns:a16="http://schemas.microsoft.com/office/drawing/2014/main" id="{2BD1963D-0285-24F5-46FE-6D92182F6589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936BD05-13A7-F44B-5DC6-4DF826380366}"/>
              </a:ext>
            </a:extLst>
          </p:cNvPr>
          <p:cNvSpPr/>
          <p:nvPr/>
        </p:nvSpPr>
        <p:spPr>
          <a:xfrm>
            <a:off x="192088" y="3166367"/>
            <a:ext cx="3407171" cy="28238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D3343B27-398E-E3DA-C252-0EF9BD6CA419}"/>
              </a:ext>
            </a:extLst>
          </p:cNvPr>
          <p:cNvSpPr/>
          <p:nvPr/>
        </p:nvSpPr>
        <p:spPr>
          <a:xfrm>
            <a:off x="7795022" y="292929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6C1F6D1-12B7-8369-BF52-57381B31A4ED}"/>
              </a:ext>
            </a:extLst>
          </p:cNvPr>
          <p:cNvGrpSpPr/>
          <p:nvPr/>
        </p:nvGrpSpPr>
        <p:grpSpPr>
          <a:xfrm>
            <a:off x="4211541" y="943226"/>
            <a:ext cx="3407170" cy="385200"/>
            <a:chOff x="4211541" y="943226"/>
            <a:chExt cx="3407170" cy="385200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58BD3FD-DA4F-4EEC-E994-AD71BF6575AE}"/>
                </a:ext>
              </a:extLst>
            </p:cNvPr>
            <p:cNvSpPr/>
            <p:nvPr/>
          </p:nvSpPr>
          <p:spPr>
            <a:xfrm>
              <a:off x="4211541" y="943226"/>
              <a:ext cx="340717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0" name="직사각형 310">
              <a:extLst>
                <a:ext uri="{FF2B5EF4-FFF2-40B4-BE49-F238E27FC236}">
                  <a16:creationId xmlns:a16="http://schemas.microsoft.com/office/drawing/2014/main" id="{67A2D6DF-9E48-53D0-75A9-9320F1135E44}"/>
                </a:ext>
              </a:extLst>
            </p:cNvPr>
            <p:cNvSpPr/>
            <p:nvPr/>
          </p:nvSpPr>
          <p:spPr>
            <a:xfrm>
              <a:off x="4823541" y="1066577"/>
              <a:ext cx="2413087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살짝 뒤로 기울였다가 창을 강하게 찌릅니다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151" name="직사각형 310">
              <a:extLst>
                <a:ext uri="{FF2B5EF4-FFF2-40B4-BE49-F238E27FC236}">
                  <a16:creationId xmlns:a16="http://schemas.microsoft.com/office/drawing/2014/main" id="{CD06D3D8-9F55-F3B6-E437-D50BEF5F53B7}"/>
                </a:ext>
              </a:extLst>
            </p:cNvPr>
            <p:cNvSpPr/>
            <p:nvPr/>
          </p:nvSpPr>
          <p:spPr>
            <a:xfrm>
              <a:off x="4211541" y="943226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5340AAD-C003-118B-48C2-9D6B47C3C82D}"/>
              </a:ext>
            </a:extLst>
          </p:cNvPr>
          <p:cNvSpPr/>
          <p:nvPr/>
        </p:nvSpPr>
        <p:spPr>
          <a:xfrm>
            <a:off x="4211541" y="943738"/>
            <a:ext cx="3407171" cy="22226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B7A5E2B5-47CB-C936-D8A8-9762D14A4031}"/>
              </a:ext>
            </a:extLst>
          </p:cNvPr>
          <p:cNvGrpSpPr/>
          <p:nvPr/>
        </p:nvGrpSpPr>
        <p:grpSpPr>
          <a:xfrm>
            <a:off x="4211541" y="680795"/>
            <a:ext cx="3407170" cy="262943"/>
            <a:chOff x="4235768" y="734209"/>
            <a:chExt cx="3407170" cy="262943"/>
          </a:xfrm>
        </p:grpSpPr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5FAEE944-9784-EB51-6A09-FAB85BB021D7}"/>
                </a:ext>
              </a:extLst>
            </p:cNvPr>
            <p:cNvSpPr/>
            <p:nvPr/>
          </p:nvSpPr>
          <p:spPr>
            <a:xfrm>
              <a:off x="4235768" y="734209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B8379ACF-063D-2FD5-B1BF-B0356D40F39B}"/>
                </a:ext>
              </a:extLst>
            </p:cNvPr>
            <p:cNvSpPr/>
            <p:nvPr/>
          </p:nvSpPr>
          <p:spPr>
            <a:xfrm>
              <a:off x="6127532" y="801338"/>
              <a:ext cx="1515406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용의 형상으로 방출되는 에너지</a:t>
              </a: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23326936-8768-8853-C94D-A980EF8DBCC8}"/>
              </a:ext>
            </a:extLst>
          </p:cNvPr>
          <p:cNvGrpSpPr/>
          <p:nvPr/>
        </p:nvGrpSpPr>
        <p:grpSpPr>
          <a:xfrm>
            <a:off x="4211541" y="3166367"/>
            <a:ext cx="3407170" cy="385200"/>
            <a:chOff x="4235768" y="3219781"/>
            <a:chExt cx="3407170" cy="3852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13C484C8-2907-29B7-2572-020135DBCB7F}"/>
                </a:ext>
              </a:extLst>
            </p:cNvPr>
            <p:cNvSpPr/>
            <p:nvPr/>
          </p:nvSpPr>
          <p:spPr>
            <a:xfrm>
              <a:off x="4235768" y="3219781"/>
              <a:ext cx="340717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3" name="직사각형 310">
              <a:extLst>
                <a:ext uri="{FF2B5EF4-FFF2-40B4-BE49-F238E27FC236}">
                  <a16:creationId xmlns:a16="http://schemas.microsoft.com/office/drawing/2014/main" id="{ED8DEC0F-1A3A-D0A3-8362-24C4C6C04F95}"/>
                </a:ext>
              </a:extLst>
            </p:cNvPr>
            <p:cNvSpPr/>
            <p:nvPr/>
          </p:nvSpPr>
          <p:spPr>
            <a:xfrm>
              <a:off x="4847768" y="3343132"/>
              <a:ext cx="2757734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[1-2]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에서 축적된 용 형상의 에너지가 방출됩니다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164" name="직사각형 310">
              <a:extLst>
                <a:ext uri="{FF2B5EF4-FFF2-40B4-BE49-F238E27FC236}">
                  <a16:creationId xmlns:a16="http://schemas.microsoft.com/office/drawing/2014/main" id="{8327369D-E457-4219-0F30-B2A4FF012C6C}"/>
                </a:ext>
              </a:extLst>
            </p:cNvPr>
            <p:cNvSpPr/>
            <p:nvPr/>
          </p:nvSpPr>
          <p:spPr>
            <a:xfrm>
              <a:off x="4235768" y="3219781"/>
              <a:ext cx="612000" cy="385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7EBA91A-80D8-6590-8BC6-6CCEA26CD28C}"/>
              </a:ext>
            </a:extLst>
          </p:cNvPr>
          <p:cNvSpPr/>
          <p:nvPr/>
        </p:nvSpPr>
        <p:spPr>
          <a:xfrm>
            <a:off x="4211541" y="3166367"/>
            <a:ext cx="3407171" cy="22226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9" name="직사각형 2068">
            <a:extLst>
              <a:ext uri="{FF2B5EF4-FFF2-40B4-BE49-F238E27FC236}">
                <a16:creationId xmlns:a16="http://schemas.microsoft.com/office/drawing/2014/main" id="{1DF870C4-6D19-6BCC-CC49-D76C8AAC21C2}"/>
              </a:ext>
            </a:extLst>
          </p:cNvPr>
          <p:cNvSpPr/>
          <p:nvPr/>
        </p:nvSpPr>
        <p:spPr>
          <a:xfrm>
            <a:off x="8983785" y="943738"/>
            <a:ext cx="3016126" cy="22226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7E477F44-7DA1-DD41-C594-5A9E6779A29B}"/>
              </a:ext>
            </a:extLst>
          </p:cNvPr>
          <p:cNvSpPr/>
          <p:nvPr/>
        </p:nvSpPr>
        <p:spPr>
          <a:xfrm>
            <a:off x="8983784" y="680795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05DFAC35-96E2-84B7-32AE-3A68599EB15C}"/>
              </a:ext>
            </a:extLst>
          </p:cNvPr>
          <p:cNvSpPr/>
          <p:nvPr/>
        </p:nvSpPr>
        <p:spPr>
          <a:xfrm>
            <a:off x="10814724" y="747924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96" name="그룹 2095">
            <a:extLst>
              <a:ext uri="{FF2B5EF4-FFF2-40B4-BE49-F238E27FC236}">
                <a16:creationId xmlns:a16="http://schemas.microsoft.com/office/drawing/2014/main" id="{92D271C9-F2A1-F95C-CD82-21710855CCCF}"/>
              </a:ext>
            </a:extLst>
          </p:cNvPr>
          <p:cNvGrpSpPr/>
          <p:nvPr/>
        </p:nvGrpSpPr>
        <p:grpSpPr>
          <a:xfrm>
            <a:off x="9064308" y="1785788"/>
            <a:ext cx="2855080" cy="538528"/>
            <a:chOff x="8552688" y="1984266"/>
            <a:chExt cx="2855080" cy="538528"/>
          </a:xfrm>
        </p:grpSpPr>
        <p:grpSp>
          <p:nvGrpSpPr>
            <p:cNvPr id="2065" name="그룹 2064">
              <a:extLst>
                <a:ext uri="{FF2B5EF4-FFF2-40B4-BE49-F238E27FC236}">
                  <a16:creationId xmlns:a16="http://schemas.microsoft.com/office/drawing/2014/main" id="{710AD6C6-FDEC-B9DA-27F9-5CB17CDCA76E}"/>
                </a:ext>
              </a:extLst>
            </p:cNvPr>
            <p:cNvGrpSpPr/>
            <p:nvPr/>
          </p:nvGrpSpPr>
          <p:grpSpPr>
            <a:xfrm>
              <a:off x="8552688" y="1984266"/>
              <a:ext cx="2855080" cy="248400"/>
              <a:chOff x="513782" y="1132586"/>
              <a:chExt cx="2855080" cy="248400"/>
            </a:xfrm>
          </p:grpSpPr>
          <p:sp>
            <p:nvSpPr>
              <p:cNvPr id="2066" name="직사각형 2065">
                <a:extLst>
                  <a:ext uri="{FF2B5EF4-FFF2-40B4-BE49-F238E27FC236}">
                    <a16:creationId xmlns:a16="http://schemas.microsoft.com/office/drawing/2014/main" id="{F9FA05D1-8DD1-79F6-CF93-0D49518BAE05}"/>
                  </a:ext>
                </a:extLst>
              </p:cNvPr>
              <p:cNvSpPr/>
              <p:nvPr/>
            </p:nvSpPr>
            <p:spPr>
              <a:xfrm>
                <a:off x="513782" y="1132586"/>
                <a:ext cx="2855080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67" name="직사각형 310">
                <a:extLst>
                  <a:ext uri="{FF2B5EF4-FFF2-40B4-BE49-F238E27FC236}">
                    <a16:creationId xmlns:a16="http://schemas.microsoft.com/office/drawing/2014/main" id="{93ABB8FE-CA5F-587B-BDE1-7D0CD2101259}"/>
                  </a:ext>
                </a:extLst>
              </p:cNvPr>
              <p:cNvSpPr/>
              <p:nvPr/>
            </p:nvSpPr>
            <p:spPr>
              <a:xfrm>
                <a:off x="628980" y="1187537"/>
                <a:ext cx="262468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</p:grpSp>
        <p:sp>
          <p:nvSpPr>
            <p:cNvPr id="2070" name="TextBox 65">
              <a:extLst>
                <a:ext uri="{FF2B5EF4-FFF2-40B4-BE49-F238E27FC236}">
                  <a16:creationId xmlns:a16="http://schemas.microsoft.com/office/drawing/2014/main" id="{74B61157-4485-EDA6-FA03-D9D937CEA822}"/>
                </a:ext>
              </a:extLst>
            </p:cNvPr>
            <p:cNvSpPr txBox="1"/>
            <p:nvPr/>
          </p:nvSpPr>
          <p:spPr>
            <a:xfrm>
              <a:off x="8787434" y="2276573"/>
              <a:ext cx="2385589" cy="2462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spcAft>
                  <a:spcPts val="300"/>
                </a:spcAft>
                <a:buFont typeface="Wingdings" panose="05000000000000000000" pitchFamily="2" charset="2"/>
                <a:buChar char="Ø"/>
              </a:pPr>
              <a:r>
                <a:rPr lang="ko-KR" altLang="en-US" sz="800" i="1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전환 중 이동기 사용 시 전환 모션이 </a:t>
              </a:r>
              <a:r>
                <a:rPr lang="ko-KR" altLang="en-US" sz="800" i="1" dirty="0" err="1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캔슬됩니다</a:t>
              </a:r>
              <a:r>
                <a:rPr lang="en-US" altLang="ko-KR" sz="800" i="1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br>
                <a:rPr lang="en-US" altLang="ko-KR" sz="800" i="1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800" i="1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i="1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 가능</a:t>
              </a:r>
              <a:r>
                <a:rPr lang="en-US" altLang="ko-KR" sz="800" i="1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</p:grp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E285E1D5-9EBB-8575-3CE0-F9BDC5FECFC7}"/>
              </a:ext>
            </a:extLst>
          </p:cNvPr>
          <p:cNvGrpSpPr/>
          <p:nvPr/>
        </p:nvGrpSpPr>
        <p:grpSpPr>
          <a:xfrm>
            <a:off x="8983783" y="3166367"/>
            <a:ext cx="3016127" cy="248400"/>
            <a:chOff x="192087" y="1132586"/>
            <a:chExt cx="3016127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02307B58-EC88-EEB4-3668-CA81C8B1FF16}"/>
                </a:ext>
              </a:extLst>
            </p:cNvPr>
            <p:cNvSpPr/>
            <p:nvPr/>
          </p:nvSpPr>
          <p:spPr>
            <a:xfrm>
              <a:off x="192087" y="1132586"/>
              <a:ext cx="3016127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B06D41A8-CD2D-CC7B-EBC5-D2CBFBE29434}"/>
                </a:ext>
              </a:extLst>
            </p:cNvPr>
            <p:cNvSpPr/>
            <p:nvPr/>
          </p:nvSpPr>
          <p:spPr>
            <a:xfrm>
              <a:off x="804088" y="1187537"/>
              <a:ext cx="2268817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범위의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검붉은 균열이 유지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B970653E-0CB8-BE5B-B625-6EAEB93D3FDE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078" name="직사각형 2077">
            <a:extLst>
              <a:ext uri="{FF2B5EF4-FFF2-40B4-BE49-F238E27FC236}">
                <a16:creationId xmlns:a16="http://schemas.microsoft.com/office/drawing/2014/main" id="{670E47F7-E5C7-2FE2-1F65-8803025686C3}"/>
              </a:ext>
            </a:extLst>
          </p:cNvPr>
          <p:cNvSpPr/>
          <p:nvPr/>
        </p:nvSpPr>
        <p:spPr>
          <a:xfrm>
            <a:off x="8983785" y="3166367"/>
            <a:ext cx="3016126" cy="22226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19CB4E-448C-E32D-ED0C-2D62773C2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2050949" y="1374858"/>
            <a:ext cx="1563036" cy="150700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0B24FB1-D1FC-62BC-C527-C19161950841}"/>
              </a:ext>
            </a:extLst>
          </p:cNvPr>
          <p:cNvGrpSpPr/>
          <p:nvPr/>
        </p:nvGrpSpPr>
        <p:grpSpPr>
          <a:xfrm>
            <a:off x="296460" y="1264921"/>
            <a:ext cx="1804325" cy="270419"/>
            <a:chOff x="372454" y="941326"/>
            <a:chExt cx="1804325" cy="27041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4AFAAD2-DD52-D3B5-DD1E-0C1150C4D201}"/>
                </a:ext>
              </a:extLst>
            </p:cNvPr>
            <p:cNvGrpSpPr/>
            <p:nvPr/>
          </p:nvGrpSpPr>
          <p:grpSpPr>
            <a:xfrm>
              <a:off x="1341678" y="941326"/>
              <a:ext cx="835101" cy="123111"/>
              <a:chOff x="1341678" y="941326"/>
              <a:chExt cx="835101" cy="12311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9AB7E9-8E92-B3AC-602D-EF435364B975}"/>
                  </a:ext>
                </a:extLst>
              </p:cNvPr>
              <p:cNvSpPr txBox="1"/>
              <p:nvPr/>
            </p:nvSpPr>
            <p:spPr>
              <a:xfrm>
                <a:off x="1510658" y="941326"/>
                <a:ext cx="66612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loop</a:t>
                </a:r>
                <a:r>
                  <a:rPr lang="ko-KR" altLang="en-US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 모션</a:t>
                </a:r>
                <a:endPara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D469C6A-DC06-E148-DE3B-4B448CE9EC5F}"/>
                  </a:ext>
                </a:extLst>
              </p:cNvPr>
              <p:cNvGrpSpPr/>
              <p:nvPr/>
            </p:nvGrpSpPr>
            <p:grpSpPr>
              <a:xfrm>
                <a:off x="1341678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C8E6FB-17E8-5B9A-D18F-8AFE05D07937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E974CCB2-D6E2-601D-2A55-01E6D279EF60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3A38EB-2B45-EA3C-B3E7-126AF86393B1}"/>
                </a:ext>
              </a:extLst>
            </p:cNvPr>
            <p:cNvGrpSpPr/>
            <p:nvPr/>
          </p:nvGrpSpPr>
          <p:grpSpPr>
            <a:xfrm>
              <a:off x="372454" y="941326"/>
              <a:ext cx="806106" cy="270419"/>
              <a:chOff x="372454" y="941326"/>
              <a:chExt cx="806106" cy="270419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9BD0148-4700-1AB1-5232-72BA092FCB72}"/>
                  </a:ext>
                </a:extLst>
              </p:cNvPr>
              <p:cNvGrpSpPr/>
              <p:nvPr/>
            </p:nvGrpSpPr>
            <p:grpSpPr>
              <a:xfrm>
                <a:off x="545740" y="1093688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F8BE013E-8AF1-31D9-3A81-264B7046D7FF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0403AC3-5653-9FE4-CA41-BBAE4E5EEAD9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 lnSpcReduction="10000"/>
                </a:bodyPr>
                <a:lstStyle/>
                <a:p>
                  <a:pPr algn="ctr"/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E30A697-8FB0-3512-A1FA-2C1FFD287BFF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123111"/>
                <a:chOff x="372454" y="941326"/>
                <a:chExt cx="806106" cy="12311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A22894-6C9E-4159-A8AF-A80CA56AEF2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A3AB5B77-CDC2-24A4-ADB5-A4D3864414E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9" name="자유형: 도형 18">
                    <a:extLst>
                      <a:ext uri="{FF2B5EF4-FFF2-40B4-BE49-F238E27FC236}">
                        <a16:creationId xmlns:a16="http://schemas.microsoft.com/office/drawing/2014/main" id="{D0C68F2E-A2EF-5C82-027C-C43DBA29B13C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" name="자유형: 도형 19">
                    <a:extLst>
                      <a:ext uri="{FF2B5EF4-FFF2-40B4-BE49-F238E27FC236}">
                        <a16:creationId xmlns:a16="http://schemas.microsoft.com/office/drawing/2014/main" id="{3FE24E6F-47B0-1E95-3A14-E988475A028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6BF5684-D3A6-EB7B-DD3B-BA73EF9D174A}"/>
              </a:ext>
            </a:extLst>
          </p:cNvPr>
          <p:cNvSpPr/>
          <p:nvPr/>
        </p:nvSpPr>
        <p:spPr>
          <a:xfrm>
            <a:off x="2654218" y="1559658"/>
            <a:ext cx="276225" cy="2788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FDD5049-EAED-366A-3616-DF49741ED7D3}"/>
              </a:ext>
            </a:extLst>
          </p:cNvPr>
          <p:cNvSpPr/>
          <p:nvPr/>
        </p:nvSpPr>
        <p:spPr>
          <a:xfrm>
            <a:off x="2458266" y="1910419"/>
            <a:ext cx="542078" cy="547157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 descr="댄스, 피규어, 장난감이(가) 표시된 사진&#10;&#10;자동 생성된 설명">
            <a:extLst>
              <a:ext uri="{FF2B5EF4-FFF2-40B4-BE49-F238E27FC236}">
                <a16:creationId xmlns:a16="http://schemas.microsoft.com/office/drawing/2014/main" id="{45671447-D1A5-C30F-DB0A-EE53285DA1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7" t="7543" r="8083" b="27602"/>
          <a:stretch/>
        </p:blipFill>
        <p:spPr>
          <a:xfrm>
            <a:off x="4929365" y="1610947"/>
            <a:ext cx="1846514" cy="1202658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23E06E-3B44-F32B-FD22-F2BC4F476B0C}"/>
              </a:ext>
            </a:extLst>
          </p:cNvPr>
          <p:cNvCxnSpPr>
            <a:cxnSpLocks/>
          </p:cNvCxnSpPr>
          <p:nvPr/>
        </p:nvCxnSpPr>
        <p:spPr>
          <a:xfrm flipH="1">
            <a:off x="4639697" y="1909988"/>
            <a:ext cx="912743" cy="63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그림 43" descr="무기, 손톱이(가) 표시된 사진&#10;&#10;자동 생성된 설명">
            <a:extLst>
              <a:ext uri="{FF2B5EF4-FFF2-40B4-BE49-F238E27FC236}">
                <a16:creationId xmlns:a16="http://schemas.microsoft.com/office/drawing/2014/main" id="{EE7215EE-3BF6-5D1E-1436-01628F22FF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1" t="38600" r="1" b="39300"/>
          <a:stretch/>
        </p:blipFill>
        <p:spPr>
          <a:xfrm>
            <a:off x="552987" y="5299438"/>
            <a:ext cx="2724805" cy="54944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432DB0D-1472-52E3-307A-45EA597B54B7}"/>
              </a:ext>
            </a:extLst>
          </p:cNvPr>
          <p:cNvSpPr txBox="1"/>
          <p:nvPr/>
        </p:nvSpPr>
        <p:spPr>
          <a:xfrm>
            <a:off x="4094458" y="5654960"/>
            <a:ext cx="4002699" cy="25930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101"/>
              </a:spcAft>
            </a:pP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스킬 시전 시 캐릭터의 정면 방향으로 좌우에는 </a:t>
            </a:r>
            <a:r>
              <a:rPr lang="ko-KR" altLang="en-US" sz="80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회전 반경의 최대 각도</a:t>
            </a:r>
            <a:r>
              <a:rPr lang="en-US" altLang="ko-KR" sz="80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(90</a:t>
            </a:r>
            <a:r>
              <a:rPr lang="ko-KR" altLang="en-US" sz="80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</a:t>
            </a:r>
            <a:r>
              <a:rPr lang="en-US" altLang="ko-KR" sz="80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r>
              <a:rPr lang="ko-KR" altLang="en-US" sz="80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가 선으로 표시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되며</a:t>
            </a:r>
            <a:endParaRPr lang="en-US" altLang="ko-KR" sz="80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>
              <a:spcAft>
                <a:spcPts val="101"/>
              </a:spcAft>
            </a:pP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중심에는 </a:t>
            </a:r>
            <a:r>
              <a:rPr lang="ko-KR" altLang="en-US" sz="80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창의 날 모양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의 이펙트로 </a:t>
            </a:r>
            <a:r>
              <a:rPr lang="ko-KR" altLang="en-US" sz="80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공격의 방향을</a:t>
            </a:r>
            <a:r>
              <a:rPr lang="en-US" altLang="ko-KR" sz="80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80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표시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합니다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pic>
        <p:nvPicPr>
          <p:cNvPr id="2278" name="그림 2277" descr="스크린샷, 어둠, 상징, 양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7F8316E-2D60-5972-EC16-FB5B9F0CC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78" y="3697324"/>
            <a:ext cx="2322878" cy="1517384"/>
          </a:xfrm>
          <a:prstGeom prst="rect">
            <a:avLst/>
          </a:prstGeom>
        </p:spPr>
      </p:pic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5C881A-4250-EC87-9A29-08D8882AC8E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103330" y="4205714"/>
            <a:ext cx="2700860" cy="50060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0" name="그림 49" descr="그래픽 디자인, 스크린샷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565129-DFF8-B983-AEB7-933AB3EFCA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 t="2106" r="40640" b="60790"/>
          <a:stretch>
            <a:fillRect/>
          </a:stretch>
        </p:blipFill>
        <p:spPr>
          <a:xfrm>
            <a:off x="4387446" y="3945396"/>
            <a:ext cx="3109746" cy="1169582"/>
          </a:xfrm>
          <a:prstGeom prst="rect">
            <a:avLst/>
          </a:prstGeom>
        </p:spPr>
      </p:pic>
      <p:pic>
        <p:nvPicPr>
          <p:cNvPr id="54" name="그림 53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2CC262B4-4392-47D9-6A62-EFCD87BDC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98" y="2652834"/>
            <a:ext cx="1408254" cy="4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9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04E01-6C6A-2423-404D-9A29F657F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95AC92E-AFA9-BABD-989E-7BF8EE755642}"/>
              </a:ext>
            </a:extLst>
          </p:cNvPr>
          <p:cNvSpPr txBox="1"/>
          <p:nvPr/>
        </p:nvSpPr>
        <p:spPr>
          <a:xfrm>
            <a:off x="189102" y="4010146"/>
            <a:ext cx="1891543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16F0CFA8-C203-E6E4-DC1E-CD9B62D1A470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79389EB5-397A-82CE-E995-C18642E604D0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9BAC21DE-367A-DF8C-5184-ACB3A27C5B58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A27902D4-F0FB-809F-F315-40A43BF70FE8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F0DB97AA-FF98-A2EA-C876-A54118D6FFF5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3F7E8A76-AAA2-DC4A-16C8-9FD00FAC831B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322BB1D-74C8-8800-3AD5-304822AB91E6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E73EC3E-DB25-220A-61A8-002662A51B22}"/>
              </a:ext>
            </a:extLst>
          </p:cNvPr>
          <p:cNvGrpSpPr/>
          <p:nvPr/>
        </p:nvGrpSpPr>
        <p:grpSpPr>
          <a:xfrm>
            <a:off x="189102" y="775286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375CD2-BDBE-69E4-5885-E19F51E176D2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944F38-EFC3-1298-1384-FAB5560CCBCD}"/>
                </a:ext>
              </a:extLst>
            </p:cNvPr>
            <p:cNvSpPr txBox="1"/>
            <p:nvPr/>
          </p:nvSpPr>
          <p:spPr>
            <a:xfrm>
              <a:off x="189102" y="638649"/>
              <a:ext cx="2170466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86A8E48-C2E7-B3AC-15BA-5EC066322E32}"/>
                </a:ext>
              </a:extLst>
            </p:cNvPr>
            <p:cNvSpPr txBox="1"/>
            <p:nvPr/>
          </p:nvSpPr>
          <p:spPr>
            <a:xfrm>
              <a:off x="2576080" y="638649"/>
              <a:ext cx="1808187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AD5C3406-B377-AABB-9073-E8B8EB70B0C3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59259F5-5246-F032-4DA4-5B2DB1282BF3}"/>
              </a:ext>
            </a:extLst>
          </p:cNvPr>
          <p:cNvGrpSpPr/>
          <p:nvPr/>
        </p:nvGrpSpPr>
        <p:grpSpPr>
          <a:xfrm>
            <a:off x="191712" y="994104"/>
            <a:ext cx="11808201" cy="2495333"/>
            <a:chOff x="191712" y="933667"/>
            <a:chExt cx="11808201" cy="2495333"/>
          </a:xfrm>
        </p:grpSpPr>
        <p:sp>
          <p:nvSpPr>
            <p:cNvPr id="248" name="직사각형 260">
              <a:extLst>
                <a:ext uri="{FF2B5EF4-FFF2-40B4-BE49-F238E27FC236}">
                  <a16:creationId xmlns:a16="http://schemas.microsoft.com/office/drawing/2014/main" id="{3218DDE7-A8EC-DB8B-4CFA-C3FC72ABD14F}"/>
                </a:ext>
              </a:extLst>
            </p:cNvPr>
            <p:cNvSpPr/>
            <p:nvPr/>
          </p:nvSpPr>
          <p:spPr>
            <a:xfrm>
              <a:off x="191712" y="933667"/>
              <a:ext cx="11808201" cy="2495333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8" name="직사각형 260">
              <a:extLst>
                <a:ext uri="{FF2B5EF4-FFF2-40B4-BE49-F238E27FC236}">
                  <a16:creationId xmlns:a16="http://schemas.microsoft.com/office/drawing/2014/main" id="{4D2C1539-4280-E05D-7D1A-560B0524CA0E}"/>
                </a:ext>
              </a:extLst>
            </p:cNvPr>
            <p:cNvSpPr/>
            <p:nvPr/>
          </p:nvSpPr>
          <p:spPr>
            <a:xfrm>
              <a:off x="1038876" y="2519986"/>
              <a:ext cx="1080254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2" name="직사각형 260">
              <a:extLst>
                <a:ext uri="{FF2B5EF4-FFF2-40B4-BE49-F238E27FC236}">
                  <a16:creationId xmlns:a16="http://schemas.microsoft.com/office/drawing/2014/main" id="{75654774-5F47-02E2-EBF2-DA8B196FCE5B}"/>
                </a:ext>
              </a:extLst>
            </p:cNvPr>
            <p:cNvSpPr/>
            <p:nvPr/>
          </p:nvSpPr>
          <p:spPr>
            <a:xfrm>
              <a:off x="1038876" y="2771941"/>
              <a:ext cx="1080254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2" name="직사각형 260">
              <a:extLst>
                <a:ext uri="{FF2B5EF4-FFF2-40B4-BE49-F238E27FC236}">
                  <a16:creationId xmlns:a16="http://schemas.microsoft.com/office/drawing/2014/main" id="{45806BF2-6AED-2F36-7ED0-349627A3A474}"/>
                </a:ext>
              </a:extLst>
            </p:cNvPr>
            <p:cNvSpPr/>
            <p:nvPr/>
          </p:nvSpPr>
          <p:spPr>
            <a:xfrm>
              <a:off x="1038876" y="1511103"/>
              <a:ext cx="1080254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7" name="직사각형 260">
              <a:extLst>
                <a:ext uri="{FF2B5EF4-FFF2-40B4-BE49-F238E27FC236}">
                  <a16:creationId xmlns:a16="http://schemas.microsoft.com/office/drawing/2014/main" id="{0CF93BB7-9A3B-82C2-3CE3-D9830A80F606}"/>
                </a:ext>
              </a:extLst>
            </p:cNvPr>
            <p:cNvSpPr/>
            <p:nvPr/>
          </p:nvSpPr>
          <p:spPr>
            <a:xfrm>
              <a:off x="1038876" y="2015015"/>
              <a:ext cx="1080254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260">
              <a:extLst>
                <a:ext uri="{FF2B5EF4-FFF2-40B4-BE49-F238E27FC236}">
                  <a16:creationId xmlns:a16="http://schemas.microsoft.com/office/drawing/2014/main" id="{A47432EE-8E94-9362-3E67-B017F5451496}"/>
                </a:ext>
              </a:extLst>
            </p:cNvPr>
            <p:cNvSpPr/>
            <p:nvPr/>
          </p:nvSpPr>
          <p:spPr>
            <a:xfrm>
              <a:off x="1038876" y="3023896"/>
              <a:ext cx="1080254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09EB7E62-CAB2-1884-6B40-FEAD722EF086}"/>
              </a:ext>
            </a:extLst>
          </p:cNvPr>
          <p:cNvSpPr/>
          <p:nvPr/>
        </p:nvSpPr>
        <p:spPr>
          <a:xfrm>
            <a:off x="1038876" y="1211541"/>
            <a:ext cx="10802547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6A9558E4-79F7-3620-D944-CB6171AA8003}"/>
              </a:ext>
            </a:extLst>
          </p:cNvPr>
          <p:cNvGrpSpPr/>
          <p:nvPr/>
        </p:nvGrpSpPr>
        <p:grpSpPr>
          <a:xfrm>
            <a:off x="1042166" y="1211543"/>
            <a:ext cx="10800375" cy="2124746"/>
            <a:chOff x="191712" y="5272617"/>
            <a:chExt cx="10800375" cy="1412002"/>
          </a:xfrm>
        </p:grpSpPr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DCF2E748-9320-2D93-ADC2-7912A99AA061}"/>
                </a:ext>
              </a:extLst>
            </p:cNvPr>
            <p:cNvGrpSpPr/>
            <p:nvPr/>
          </p:nvGrpSpPr>
          <p:grpSpPr>
            <a:xfrm>
              <a:off x="10416087" y="5272617"/>
              <a:ext cx="576000" cy="1412002"/>
              <a:chOff x="1914025" y="1061414"/>
              <a:chExt cx="288000" cy="2091600"/>
            </a:xfrm>
          </p:grpSpPr>
          <p:cxnSp>
            <p:nvCxnSpPr>
              <p:cNvPr id="389" name="직선 연결선 388">
                <a:extLst>
                  <a:ext uri="{FF2B5EF4-FFF2-40B4-BE49-F238E27FC236}">
                    <a16:creationId xmlns:a16="http://schemas.microsoft.com/office/drawing/2014/main" id="{87B8D5D4-EC63-F82F-173D-26135B2F6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직선 연결선 389">
                <a:extLst>
                  <a:ext uri="{FF2B5EF4-FFF2-40B4-BE49-F238E27FC236}">
                    <a16:creationId xmlns:a16="http://schemas.microsoft.com/office/drawing/2014/main" id="{1F3F89DF-1084-E64A-F192-0613D16D9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FC45177E-E33E-E9EB-CD5B-17CA9E078E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58239E0F-1D97-6BA2-42E6-8D9D011FC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A6AEDC5-5B92-158A-C75C-59C8097A9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BCD655FF-4F1F-3D67-0FDF-B8EFFEE24E15}"/>
                </a:ext>
              </a:extLst>
            </p:cNvPr>
            <p:cNvCxnSpPr>
              <a:cxnSpLocks/>
            </p:cNvCxnSpPr>
            <p:nvPr/>
          </p:nvCxnSpPr>
          <p:spPr>
            <a:xfrm>
              <a:off x="4512087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E9BBE2D4-6592-E80D-3CA7-E18057F35583}"/>
                </a:ext>
              </a:extLst>
            </p:cNvPr>
            <p:cNvCxnSpPr>
              <a:cxnSpLocks/>
            </p:cNvCxnSpPr>
            <p:nvPr/>
          </p:nvCxnSpPr>
          <p:spPr>
            <a:xfrm>
              <a:off x="1632088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14A667D8-FBF8-3C40-B43C-48937D88DB5C}"/>
                </a:ext>
              </a:extLst>
            </p:cNvPr>
            <p:cNvCxnSpPr>
              <a:cxnSpLocks/>
            </p:cNvCxnSpPr>
            <p:nvPr/>
          </p:nvCxnSpPr>
          <p:spPr>
            <a:xfrm>
              <a:off x="3072087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3AAF4298-8531-02AD-1CD0-144FF57103FC}"/>
                </a:ext>
              </a:extLst>
            </p:cNvPr>
            <p:cNvCxnSpPr>
              <a:cxnSpLocks/>
            </p:cNvCxnSpPr>
            <p:nvPr/>
          </p:nvCxnSpPr>
          <p:spPr>
            <a:xfrm>
              <a:off x="5952087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188AD552-BA50-A3EA-6C6B-9E605052C7FB}"/>
                </a:ext>
              </a:extLst>
            </p:cNvPr>
            <p:cNvCxnSpPr>
              <a:cxnSpLocks/>
            </p:cNvCxnSpPr>
            <p:nvPr/>
          </p:nvCxnSpPr>
          <p:spPr>
            <a:xfrm>
              <a:off x="7392086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80A8E8AF-488E-4BB6-7783-BFE63D6DA1B4}"/>
                </a:ext>
              </a:extLst>
            </p:cNvPr>
            <p:cNvGrpSpPr/>
            <p:nvPr/>
          </p:nvGrpSpPr>
          <p:grpSpPr>
            <a:xfrm>
              <a:off x="336088" y="5272617"/>
              <a:ext cx="1152000" cy="1412002"/>
              <a:chOff x="1200793" y="1061414"/>
              <a:chExt cx="576000" cy="2091600"/>
            </a:xfrm>
          </p:grpSpPr>
          <p:cxnSp>
            <p:nvCxnSpPr>
              <p:cNvPr id="380" name="직선 연결선 379">
                <a:extLst>
                  <a:ext uri="{FF2B5EF4-FFF2-40B4-BE49-F238E27FC236}">
                    <a16:creationId xmlns:a16="http://schemas.microsoft.com/office/drawing/2014/main" id="{05524A87-7C40-2874-3896-80D6691A3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직선 연결선 380">
                <a:extLst>
                  <a:ext uri="{FF2B5EF4-FFF2-40B4-BE49-F238E27FC236}">
                    <a16:creationId xmlns:a16="http://schemas.microsoft.com/office/drawing/2014/main" id="{EBA75F66-F155-5494-4611-E54D92D9C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직선 연결선 381">
                <a:extLst>
                  <a:ext uri="{FF2B5EF4-FFF2-40B4-BE49-F238E27FC236}">
                    <a16:creationId xmlns:a16="http://schemas.microsoft.com/office/drawing/2014/main" id="{C8C84670-2390-BC45-02DA-0B112FD4F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직선 연결선 382">
                <a:extLst>
                  <a:ext uri="{FF2B5EF4-FFF2-40B4-BE49-F238E27FC236}">
                    <a16:creationId xmlns:a16="http://schemas.microsoft.com/office/drawing/2014/main" id="{CB77B0AB-445B-09ED-78B6-A2BA5BA25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직선 연결선 383">
                <a:extLst>
                  <a:ext uri="{FF2B5EF4-FFF2-40B4-BE49-F238E27FC236}">
                    <a16:creationId xmlns:a16="http://schemas.microsoft.com/office/drawing/2014/main" id="{410DFCE6-6AF4-E3A0-3E7F-4594C70C4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73D81E5C-AE3E-6AC9-30DB-DE1FA450E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D7A26092-85A4-B32E-9DC1-41C9981C9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FB614AE0-AFF0-84D9-27C2-A39BCE236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직선 연결선 387">
                <a:extLst>
                  <a:ext uri="{FF2B5EF4-FFF2-40B4-BE49-F238E27FC236}">
                    <a16:creationId xmlns:a16="http://schemas.microsoft.com/office/drawing/2014/main" id="{E3E16AA1-2A53-20ED-8349-7EB6766CD7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4484696B-92B1-069D-DD41-18EB50559D93}"/>
                </a:ext>
              </a:extLst>
            </p:cNvPr>
            <p:cNvGrpSpPr/>
            <p:nvPr/>
          </p:nvGrpSpPr>
          <p:grpSpPr>
            <a:xfrm>
              <a:off x="1776088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AC8E2469-4D82-DF9A-58FD-77482FE0D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직선 연결선 371">
                <a:extLst>
                  <a:ext uri="{FF2B5EF4-FFF2-40B4-BE49-F238E27FC236}">
                    <a16:creationId xmlns:a16="http://schemas.microsoft.com/office/drawing/2014/main" id="{297C9BCB-6845-F00E-A8BA-428EC9F98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직선 연결선 372">
                <a:extLst>
                  <a:ext uri="{FF2B5EF4-FFF2-40B4-BE49-F238E27FC236}">
                    <a16:creationId xmlns:a16="http://schemas.microsoft.com/office/drawing/2014/main" id="{67BE5997-A7C1-6D7D-140E-C988BC59C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직선 연결선 373">
                <a:extLst>
                  <a:ext uri="{FF2B5EF4-FFF2-40B4-BE49-F238E27FC236}">
                    <a16:creationId xmlns:a16="http://schemas.microsoft.com/office/drawing/2014/main" id="{B77739FD-6EC6-E643-6DF8-A025C98C01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직선 연결선 374">
                <a:extLst>
                  <a:ext uri="{FF2B5EF4-FFF2-40B4-BE49-F238E27FC236}">
                    <a16:creationId xmlns:a16="http://schemas.microsoft.com/office/drawing/2014/main" id="{5D208BDD-6AEE-B69C-3A83-ED695C831E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직선 연결선 375">
                <a:extLst>
                  <a:ext uri="{FF2B5EF4-FFF2-40B4-BE49-F238E27FC236}">
                    <a16:creationId xmlns:a16="http://schemas.microsoft.com/office/drawing/2014/main" id="{29B959FD-DC13-758F-0E26-9E6ED7DDC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직선 연결선 376">
                <a:extLst>
                  <a:ext uri="{FF2B5EF4-FFF2-40B4-BE49-F238E27FC236}">
                    <a16:creationId xmlns:a16="http://schemas.microsoft.com/office/drawing/2014/main" id="{B1B8B2F5-730D-4F45-9B50-3CA9A1B4E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직선 연결선 377">
                <a:extLst>
                  <a:ext uri="{FF2B5EF4-FFF2-40B4-BE49-F238E27FC236}">
                    <a16:creationId xmlns:a16="http://schemas.microsoft.com/office/drawing/2014/main" id="{1171B351-3B78-8F37-40E3-6EA3AD885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직선 연결선 378">
                <a:extLst>
                  <a:ext uri="{FF2B5EF4-FFF2-40B4-BE49-F238E27FC236}">
                    <a16:creationId xmlns:a16="http://schemas.microsoft.com/office/drawing/2014/main" id="{2866BC23-52F0-1DDC-43B7-E3A401A6A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66FCC7AA-BF2D-27F5-37BB-99A798F91B6B}"/>
                </a:ext>
              </a:extLst>
            </p:cNvPr>
            <p:cNvGrpSpPr/>
            <p:nvPr/>
          </p:nvGrpSpPr>
          <p:grpSpPr>
            <a:xfrm>
              <a:off x="3216087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62" name="직선 연결선 361">
                <a:extLst>
                  <a:ext uri="{FF2B5EF4-FFF2-40B4-BE49-F238E27FC236}">
                    <a16:creationId xmlns:a16="http://schemas.microsoft.com/office/drawing/2014/main" id="{1D5FD11D-F04E-8669-51AB-CC767AFA7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04A5E455-E865-B4CE-EEA6-C71C1CDCD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직선 연결선 363">
                <a:extLst>
                  <a:ext uri="{FF2B5EF4-FFF2-40B4-BE49-F238E27FC236}">
                    <a16:creationId xmlns:a16="http://schemas.microsoft.com/office/drawing/2014/main" id="{CE8B2F72-E4AA-46D9-FC2F-C17DF1C09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직선 연결선 364">
                <a:extLst>
                  <a:ext uri="{FF2B5EF4-FFF2-40B4-BE49-F238E27FC236}">
                    <a16:creationId xmlns:a16="http://schemas.microsoft.com/office/drawing/2014/main" id="{5632BB42-9AB1-1939-A284-52E674BC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직선 연결선 365">
                <a:extLst>
                  <a:ext uri="{FF2B5EF4-FFF2-40B4-BE49-F238E27FC236}">
                    <a16:creationId xmlns:a16="http://schemas.microsoft.com/office/drawing/2014/main" id="{52F617F8-D816-2E08-BB2B-F34B31195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직선 연결선 366">
                <a:extLst>
                  <a:ext uri="{FF2B5EF4-FFF2-40B4-BE49-F238E27FC236}">
                    <a16:creationId xmlns:a16="http://schemas.microsoft.com/office/drawing/2014/main" id="{5ABD32FF-AE0A-BFC4-2A54-3E68B6845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직선 연결선 367">
                <a:extLst>
                  <a:ext uri="{FF2B5EF4-FFF2-40B4-BE49-F238E27FC236}">
                    <a16:creationId xmlns:a16="http://schemas.microsoft.com/office/drawing/2014/main" id="{A420F736-84CA-D10D-359E-3652E6B20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직선 연결선 368">
                <a:extLst>
                  <a:ext uri="{FF2B5EF4-FFF2-40B4-BE49-F238E27FC236}">
                    <a16:creationId xmlns:a16="http://schemas.microsoft.com/office/drawing/2014/main" id="{F0C0B999-3D85-66EA-53A2-31C9DBAEC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직선 연결선 369">
                <a:extLst>
                  <a:ext uri="{FF2B5EF4-FFF2-40B4-BE49-F238E27FC236}">
                    <a16:creationId xmlns:a16="http://schemas.microsoft.com/office/drawing/2014/main" id="{BC87665D-DBDE-CC2A-4272-697FC6D93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97D935B7-07BA-50E2-4F53-D093EBBABD30}"/>
                </a:ext>
              </a:extLst>
            </p:cNvPr>
            <p:cNvGrpSpPr/>
            <p:nvPr/>
          </p:nvGrpSpPr>
          <p:grpSpPr>
            <a:xfrm>
              <a:off x="4656087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3169C74E-9920-988E-C0D8-BF8594B00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4DFF4332-889B-829A-2D32-CABF871F1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DFE3E516-9701-003D-C2E3-4C7A49CE9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811F3AF7-34F2-CDC6-94B2-40510A865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FAC30EDA-263B-D60E-D498-D0BAD4575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AC1F30F9-0E0D-46F7-1F87-8E9B1C7E8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>
                <a:extLst>
                  <a:ext uri="{FF2B5EF4-FFF2-40B4-BE49-F238E27FC236}">
                    <a16:creationId xmlns:a16="http://schemas.microsoft.com/office/drawing/2014/main" id="{DF303D4C-F8A2-852F-9EAF-9B51917B4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>
                <a:extLst>
                  <a:ext uri="{FF2B5EF4-FFF2-40B4-BE49-F238E27FC236}">
                    <a16:creationId xmlns:a16="http://schemas.microsoft.com/office/drawing/2014/main" id="{D43BBB3E-C632-A143-5574-94AC949B5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>
                <a:extLst>
                  <a:ext uri="{FF2B5EF4-FFF2-40B4-BE49-F238E27FC236}">
                    <a16:creationId xmlns:a16="http://schemas.microsoft.com/office/drawing/2014/main" id="{3E28BA33-7657-2496-1946-2D9C28834E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884F2C53-CC6B-C082-64AB-4D7B336CCA51}"/>
                </a:ext>
              </a:extLst>
            </p:cNvPr>
            <p:cNvGrpSpPr/>
            <p:nvPr/>
          </p:nvGrpSpPr>
          <p:grpSpPr>
            <a:xfrm>
              <a:off x="6096088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E3DB293F-3E09-C524-9D83-EF3453380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CC849270-5BED-C252-CCD6-30C7082FF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>
                <a:extLst>
                  <a:ext uri="{FF2B5EF4-FFF2-40B4-BE49-F238E27FC236}">
                    <a16:creationId xmlns:a16="http://schemas.microsoft.com/office/drawing/2014/main" id="{2F0FD513-9B6D-4F7D-B53F-2061E2455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0D921A03-D9F2-B9C5-16B5-F7F8ACB09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CDC0A6C0-8F55-1B10-6BDC-18B2D3C59F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66C3FAE3-C88A-F5FB-EF7D-E794041B7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8A442918-00F1-1E3F-AE01-0B8BBC5F8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>
                <a:extLst>
                  <a:ext uri="{FF2B5EF4-FFF2-40B4-BE49-F238E27FC236}">
                    <a16:creationId xmlns:a16="http://schemas.microsoft.com/office/drawing/2014/main" id="{2FA0A78A-96CA-C187-883B-9132541FF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>
                <a:extLst>
                  <a:ext uri="{FF2B5EF4-FFF2-40B4-BE49-F238E27FC236}">
                    <a16:creationId xmlns:a16="http://schemas.microsoft.com/office/drawing/2014/main" id="{878E3FA9-7355-F6F3-A1AD-9DD9B7507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ECBD4851-83F8-7A77-4F5C-7E11805D313F}"/>
                </a:ext>
              </a:extLst>
            </p:cNvPr>
            <p:cNvGrpSpPr/>
            <p:nvPr/>
          </p:nvGrpSpPr>
          <p:grpSpPr>
            <a:xfrm>
              <a:off x="7536086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33" name="직선 연결선 332">
                <a:extLst>
                  <a:ext uri="{FF2B5EF4-FFF2-40B4-BE49-F238E27FC236}">
                    <a16:creationId xmlns:a16="http://schemas.microsoft.com/office/drawing/2014/main" id="{7A1AE8C7-4D53-16EA-D8D1-81A51C7B2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>
                <a:extLst>
                  <a:ext uri="{FF2B5EF4-FFF2-40B4-BE49-F238E27FC236}">
                    <a16:creationId xmlns:a16="http://schemas.microsoft.com/office/drawing/2014/main" id="{8F45824A-4017-E096-8A54-A46F205FF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연결선 334">
                <a:extLst>
                  <a:ext uri="{FF2B5EF4-FFF2-40B4-BE49-F238E27FC236}">
                    <a16:creationId xmlns:a16="http://schemas.microsoft.com/office/drawing/2014/main" id="{5FECAB90-FB22-9BF7-DA78-A7F958026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연결선 335">
                <a:extLst>
                  <a:ext uri="{FF2B5EF4-FFF2-40B4-BE49-F238E27FC236}">
                    <a16:creationId xmlns:a16="http://schemas.microsoft.com/office/drawing/2014/main" id="{CF02C732-F993-7A7F-02F2-40BDFB91B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연결선 336">
                <a:extLst>
                  <a:ext uri="{FF2B5EF4-FFF2-40B4-BE49-F238E27FC236}">
                    <a16:creationId xmlns:a16="http://schemas.microsoft.com/office/drawing/2014/main" id="{8815378C-C2D6-C291-D80F-95C8E6C952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1E6461E3-A455-EEF8-32BB-D6ACBF419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>
                <a:extLst>
                  <a:ext uri="{FF2B5EF4-FFF2-40B4-BE49-F238E27FC236}">
                    <a16:creationId xmlns:a16="http://schemas.microsoft.com/office/drawing/2014/main" id="{D3089EBF-7A0A-376E-7476-77950ADFC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>
                <a:extLst>
                  <a:ext uri="{FF2B5EF4-FFF2-40B4-BE49-F238E27FC236}">
                    <a16:creationId xmlns:a16="http://schemas.microsoft.com/office/drawing/2014/main" id="{F17148AF-2940-4197-4E12-B32D4AFDE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>
                <a:extLst>
                  <a:ext uri="{FF2B5EF4-FFF2-40B4-BE49-F238E27FC236}">
                    <a16:creationId xmlns:a16="http://schemas.microsoft.com/office/drawing/2014/main" id="{10C0B5BE-3A22-B19F-4077-928F57771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7D25AB7F-AB33-DE7E-F749-93146130DADE}"/>
                </a:ext>
              </a:extLst>
            </p:cNvPr>
            <p:cNvCxnSpPr>
              <a:cxnSpLocks/>
            </p:cNvCxnSpPr>
            <p:nvPr/>
          </p:nvCxnSpPr>
          <p:spPr>
            <a:xfrm>
              <a:off x="8832086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36C9669E-B4A1-13C9-5F2D-85358F518E3D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087" y="5272617"/>
              <a:ext cx="0" cy="1412002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id="{47FD13DD-24DF-280C-15A3-70F7CA0D5E49}"/>
                </a:ext>
              </a:extLst>
            </p:cNvPr>
            <p:cNvGrpSpPr/>
            <p:nvPr/>
          </p:nvGrpSpPr>
          <p:grpSpPr>
            <a:xfrm>
              <a:off x="8976086" y="5272617"/>
              <a:ext cx="1152000" cy="1412002"/>
              <a:chOff x="1914025" y="1061414"/>
              <a:chExt cx="576000" cy="2091600"/>
            </a:xfrm>
          </p:grpSpPr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A6180425-DC57-1D2C-63E3-A6F82C487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88C1F88C-BD83-61FE-234A-89D7FE86B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2F4F8791-D19D-4E27-9DD8-1A40CE3D78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B4914F98-1BC2-5339-9594-F4145FEE7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83C571FE-48BD-08D3-D7E7-427FC7C4E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2B6481D9-7187-F69C-2674-439ADABE5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EFF9C27A-336C-8D46-EAA4-97309FF1D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1412AD35-8F12-96C0-8444-1C5652056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DD78FFD8-D8FD-0AD4-FBEC-89A544F3E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8E2F9D1F-16EC-A441-4002-051874CAE5F2}"/>
                </a:ext>
              </a:extLst>
            </p:cNvPr>
            <p:cNvCxnSpPr>
              <a:cxnSpLocks/>
            </p:cNvCxnSpPr>
            <p:nvPr/>
          </p:nvCxnSpPr>
          <p:spPr>
            <a:xfrm>
              <a:off x="191712" y="5272617"/>
              <a:ext cx="0" cy="1412002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7C0422AE-1B5A-7075-1C2C-F878AB624D7D}"/>
              </a:ext>
            </a:extLst>
          </p:cNvPr>
          <p:cNvGrpSpPr/>
          <p:nvPr/>
        </p:nvGrpSpPr>
        <p:grpSpPr>
          <a:xfrm>
            <a:off x="601341" y="1016157"/>
            <a:ext cx="11308151" cy="202769"/>
            <a:chOff x="601341" y="1109479"/>
            <a:chExt cx="11308151" cy="202769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ADDF66D-6972-07A2-BBD5-A2996CD410A2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D7D8CE66-B5C8-FB46-D491-F72800B7B9AF}"/>
                </a:ext>
              </a:extLst>
            </p:cNvPr>
            <p:cNvSpPr txBox="1"/>
            <p:nvPr/>
          </p:nvSpPr>
          <p:spPr>
            <a:xfrm>
              <a:off x="2423355" y="1152368"/>
              <a:ext cx="115417" cy="1436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AD1BBA0-0CE5-8730-B982-EC5D5764866A}"/>
                </a:ext>
              </a:extLst>
            </p:cNvPr>
            <p:cNvSpPr txBox="1"/>
            <p:nvPr/>
          </p:nvSpPr>
          <p:spPr>
            <a:xfrm>
              <a:off x="11774840" y="1109479"/>
              <a:ext cx="134652" cy="161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75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AD2CC128-5063-DC04-7FAA-595F63330E28}"/>
                </a:ext>
              </a:extLst>
            </p:cNvPr>
            <p:cNvSpPr txBox="1"/>
            <p:nvPr/>
          </p:nvSpPr>
          <p:spPr>
            <a:xfrm>
              <a:off x="3863354" y="1152368"/>
              <a:ext cx="115417" cy="1436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C7391DB-AF53-BA0C-A078-422DCF856C3E}"/>
                </a:ext>
              </a:extLst>
            </p:cNvPr>
            <p:cNvSpPr txBox="1"/>
            <p:nvPr/>
          </p:nvSpPr>
          <p:spPr>
            <a:xfrm>
              <a:off x="5298421" y="1109479"/>
              <a:ext cx="128240" cy="161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33AB278-2456-86FE-0877-A0551FD2DD3E}"/>
                </a:ext>
              </a:extLst>
            </p:cNvPr>
            <p:cNvSpPr txBox="1"/>
            <p:nvPr/>
          </p:nvSpPr>
          <p:spPr>
            <a:xfrm>
              <a:off x="6745815" y="1152368"/>
              <a:ext cx="115417" cy="1436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08E7390F-7CA7-2997-2731-A76C761B1065}"/>
                </a:ext>
              </a:extLst>
            </p:cNvPr>
            <p:cNvSpPr txBox="1"/>
            <p:nvPr/>
          </p:nvSpPr>
          <p:spPr>
            <a:xfrm>
              <a:off x="8185814" y="1152368"/>
              <a:ext cx="115417" cy="1436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8E71C7E-45F3-BC47-49D0-3C26CC641AD0}"/>
                </a:ext>
              </a:extLst>
            </p:cNvPr>
            <p:cNvSpPr txBox="1"/>
            <p:nvPr/>
          </p:nvSpPr>
          <p:spPr>
            <a:xfrm>
              <a:off x="9617071" y="1109479"/>
              <a:ext cx="128240" cy="161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E15EA0BE-565B-1BE6-62EE-E1449D9C636C}"/>
                </a:ext>
              </a:extLst>
            </p:cNvPr>
            <p:cNvSpPr txBox="1"/>
            <p:nvPr/>
          </p:nvSpPr>
          <p:spPr>
            <a:xfrm>
              <a:off x="11065673" y="1152367"/>
              <a:ext cx="115417" cy="1436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3445BC5B-3D08-3F77-85A8-0C3290C6688B}"/>
                </a:ext>
              </a:extLst>
            </p:cNvPr>
            <p:cNvSpPr txBox="1"/>
            <p:nvPr/>
          </p:nvSpPr>
          <p:spPr>
            <a:xfrm>
              <a:off x="1006503" y="1121171"/>
              <a:ext cx="64120" cy="161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0F765F3E-E7C4-9BB6-D861-9DE7BD33DA25}"/>
                </a:ext>
              </a:extLst>
            </p:cNvPr>
            <p:cNvSpPr txBox="1"/>
            <p:nvPr/>
          </p:nvSpPr>
          <p:spPr>
            <a:xfrm>
              <a:off x="7472985" y="1204526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04E30BFA-FA38-CB89-CB72-C3A1EFEA3F76}"/>
              </a:ext>
            </a:extLst>
          </p:cNvPr>
          <p:cNvSpPr/>
          <p:nvPr/>
        </p:nvSpPr>
        <p:spPr>
          <a:xfrm>
            <a:off x="7522166" y="2092250"/>
            <a:ext cx="2160000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A3A69C7E-4C05-293D-2A71-412C18944CED}"/>
              </a:ext>
            </a:extLst>
          </p:cNvPr>
          <p:cNvSpPr/>
          <p:nvPr/>
        </p:nvSpPr>
        <p:spPr>
          <a:xfrm>
            <a:off x="9682166" y="2092250"/>
            <a:ext cx="4320000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32981935-9CBB-E1E3-0313-D6690E1FECD4}"/>
              </a:ext>
            </a:extLst>
          </p:cNvPr>
          <p:cNvGrpSpPr/>
          <p:nvPr/>
        </p:nvGrpSpPr>
        <p:grpSpPr>
          <a:xfrm>
            <a:off x="1042166" y="2092294"/>
            <a:ext cx="4319629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28B113D4-8605-DC6D-5606-C1662FA52968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트레일 이펙트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ED2BD857-F21F-C9ED-2AD2-F173B52A0126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클래스 마크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C79A17A-5454-2CC2-0611-A9EFFCBF574D}"/>
              </a:ext>
            </a:extLst>
          </p:cNvPr>
          <p:cNvGrpSpPr/>
          <p:nvPr/>
        </p:nvGrpSpPr>
        <p:grpSpPr>
          <a:xfrm>
            <a:off x="211243" y="2084867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A778B1E1-EDF7-5418-3C2D-C26241B3C688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44424B9-6B68-0722-007E-63EFA137ECE9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0884A9C-5C4E-F488-C580-6D87281324AC}"/>
              </a:ext>
            </a:extLst>
          </p:cNvPr>
          <p:cNvSpPr/>
          <p:nvPr/>
        </p:nvSpPr>
        <p:spPr>
          <a:xfrm>
            <a:off x="1042166" y="1589518"/>
            <a:ext cx="216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1-1]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885D384D-A426-53AA-4A9E-3AEFBE36E21E}"/>
              </a:ext>
            </a:extLst>
          </p:cNvPr>
          <p:cNvSpPr/>
          <p:nvPr/>
        </p:nvSpPr>
        <p:spPr>
          <a:xfrm>
            <a:off x="7522166" y="1589518"/>
            <a:ext cx="216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567DABBB-8D90-D2AE-9B0E-FBE10F1FE5FE}"/>
              </a:ext>
            </a:extLst>
          </p:cNvPr>
          <p:cNvSpPr/>
          <p:nvPr/>
        </p:nvSpPr>
        <p:spPr>
          <a:xfrm>
            <a:off x="9682166" y="1625518"/>
            <a:ext cx="1439253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D2C4940-1751-850B-687B-04AD46126A82}"/>
              </a:ext>
            </a:extLst>
          </p:cNvPr>
          <p:cNvSpPr/>
          <p:nvPr/>
        </p:nvSpPr>
        <p:spPr>
          <a:xfrm>
            <a:off x="1042166" y="1864580"/>
            <a:ext cx="2160752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F39EF3B8-0D9D-C8E1-C4B0-32951688DD65}"/>
              </a:ext>
            </a:extLst>
          </p:cNvPr>
          <p:cNvSpPr/>
          <p:nvPr/>
        </p:nvSpPr>
        <p:spPr>
          <a:xfrm>
            <a:off x="9682166" y="1865491"/>
            <a:ext cx="1439252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7CBED255-6C36-65AB-E9F0-DEE0755F6A8A}"/>
              </a:ext>
            </a:extLst>
          </p:cNvPr>
          <p:cNvGrpSpPr/>
          <p:nvPr/>
        </p:nvGrpSpPr>
        <p:grpSpPr>
          <a:xfrm>
            <a:off x="211614" y="1588338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76FDDD70-AC6A-F3B1-EA44-5B46D857383B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D09721DC-9EA2-42C8-DB56-1194494493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6056C9E6-145F-B13E-3244-CBEC46F8C1FA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7EE23885-93D1-9755-393B-8CA1304A917D}"/>
              </a:ext>
            </a:extLst>
          </p:cNvPr>
          <p:cNvGrpSpPr/>
          <p:nvPr/>
        </p:nvGrpSpPr>
        <p:grpSpPr>
          <a:xfrm>
            <a:off x="211614" y="2589475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CF9DBA82-625F-0A04-AE53-C51E5B002EAA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FD81E0F1-C0C5-96D2-7528-093273720A1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908D7AC5-10E5-A3A4-8003-245049904A89}"/>
              </a:ext>
            </a:extLst>
          </p:cNvPr>
          <p:cNvSpPr/>
          <p:nvPr/>
        </p:nvSpPr>
        <p:spPr>
          <a:xfrm>
            <a:off x="8103248" y="2584631"/>
            <a:ext cx="274454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7994EAC8-8E4C-2708-685A-69EB69CB055E}"/>
              </a:ext>
            </a:extLst>
          </p:cNvPr>
          <p:cNvGrpSpPr/>
          <p:nvPr/>
        </p:nvGrpSpPr>
        <p:grpSpPr>
          <a:xfrm>
            <a:off x="211614" y="2841311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AC347603-19C0-A409-8E39-27B4AC5EB5F5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D6DC5F3C-BA51-BA75-F667-24AAB1D40900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7B8A35-95ED-1120-982A-C541D5B6C35B}"/>
              </a:ext>
            </a:extLst>
          </p:cNvPr>
          <p:cNvGrpSpPr/>
          <p:nvPr/>
        </p:nvGrpSpPr>
        <p:grpSpPr>
          <a:xfrm>
            <a:off x="211614" y="3092644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B3064E3A-45D9-1FC9-EE84-618BE80BE859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53E3D8-90FF-7094-B19A-4FD7947B4D1B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9DD2D1DB-7198-7AE6-7EED-007B64D385C0}"/>
              </a:ext>
            </a:extLst>
          </p:cNvPr>
          <p:cNvSpPr/>
          <p:nvPr/>
        </p:nvSpPr>
        <p:spPr>
          <a:xfrm>
            <a:off x="1042165" y="1247541"/>
            <a:ext cx="648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AE59E30F-70F5-45E1-664B-A6A691635F4D}"/>
              </a:ext>
            </a:extLst>
          </p:cNvPr>
          <p:cNvSpPr/>
          <p:nvPr/>
        </p:nvSpPr>
        <p:spPr>
          <a:xfrm>
            <a:off x="7522166" y="1247541"/>
            <a:ext cx="216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BC93DC22-7E82-ECCB-C0F7-4B720882F958}"/>
              </a:ext>
            </a:extLst>
          </p:cNvPr>
          <p:cNvSpPr/>
          <p:nvPr/>
        </p:nvSpPr>
        <p:spPr>
          <a:xfrm>
            <a:off x="9682166" y="1247541"/>
            <a:ext cx="43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FA0ACD2E-2A4E-B25A-B526-66AC2890B89C}"/>
              </a:ext>
            </a:extLst>
          </p:cNvPr>
          <p:cNvSpPr/>
          <p:nvPr/>
        </p:nvSpPr>
        <p:spPr>
          <a:xfrm>
            <a:off x="1042166" y="1211543"/>
            <a:ext cx="10799257" cy="2124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8CD81A-2318-AB87-BFA9-C9D448CB34BE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EF53770-42C8-5FAD-7FF1-8495DAE8C6A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F6E91D-955B-DCEC-03EE-E39081576C0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76430C5-5BC9-A128-A0A9-C58EE870D342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F4D97B8-4AD3-0D6B-92D1-ED50C6E2D7D9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DDB0C1F9-1AF2-B06C-DB51-0DF663D4AD03}"/>
              </a:ext>
            </a:extLst>
          </p:cNvPr>
          <p:cNvSpPr/>
          <p:nvPr/>
        </p:nvSpPr>
        <p:spPr>
          <a:xfrm>
            <a:off x="1042166" y="2848739"/>
            <a:ext cx="6480000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16" name="그룹 415">
            <a:extLst>
              <a:ext uri="{FF2B5EF4-FFF2-40B4-BE49-F238E27FC236}">
                <a16:creationId xmlns:a16="http://schemas.microsoft.com/office/drawing/2014/main" id="{26DF96D5-AC47-B297-2B52-E36133141042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2E1505A6-19C8-117E-7D41-639B1896BFD1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39794BE9-775D-57B3-AB1B-0CF1614DCF9F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BC4F57E8-FE9F-E6DD-60FC-5EF652AB1CD7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79589718-916B-4BBD-4735-C93C3F64ADF2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DFD21E33-0A2C-EBD7-5B75-AF18C627EAB4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EC1BDF2B-ABAD-DD0F-1366-8642F7595D4C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D82A2A4D-A881-D515-D945-6C9E0E84FD6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952C5FA2-DE1A-D1F4-69E8-7F941BD3A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FB84FE3B-1E3B-ABC8-A8B3-E78F010326AB}"/>
                </a:ext>
              </a:extLst>
            </p:cNvPr>
            <p:cNvGrpSpPr/>
            <p:nvPr/>
          </p:nvGrpSpPr>
          <p:grpSpPr>
            <a:xfrm>
              <a:off x="3154598" y="4611074"/>
              <a:ext cx="5252154" cy="329063"/>
              <a:chOff x="3154598" y="4611074"/>
              <a:chExt cx="5252154" cy="329063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DFE10719-2C03-F664-C172-E67AF61897B2}"/>
                  </a:ext>
                </a:extLst>
              </p:cNvPr>
              <p:cNvSpPr/>
              <p:nvPr/>
            </p:nvSpPr>
            <p:spPr>
              <a:xfrm>
                <a:off x="3154598" y="4611074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66" name="그룹 265">
                <a:extLst>
                  <a:ext uri="{FF2B5EF4-FFF2-40B4-BE49-F238E27FC236}">
                    <a16:creationId xmlns:a16="http://schemas.microsoft.com/office/drawing/2014/main" id="{7E00F322-BF5A-D22C-7024-187349485C0C}"/>
                  </a:ext>
                </a:extLst>
              </p:cNvPr>
              <p:cNvGrpSpPr/>
              <p:nvPr/>
            </p:nvGrpSpPr>
            <p:grpSpPr>
              <a:xfrm>
                <a:off x="3259743" y="4695874"/>
                <a:ext cx="2547480" cy="159462"/>
                <a:chOff x="1210993" y="1380574"/>
                <a:chExt cx="2547480" cy="159462"/>
              </a:xfrm>
            </p:grpSpPr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D8FC2A2E-E4B8-9B05-1F91-3813C628E006}"/>
                    </a:ext>
                  </a:extLst>
                </p:cNvPr>
                <p:cNvSpPr txBox="1"/>
                <p:nvPr/>
              </p:nvSpPr>
              <p:spPr>
                <a:xfrm>
                  <a:off x="1727986" y="1391056"/>
                  <a:ext cx="203048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단계의 연출 재생 속도가 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30% 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증가합니다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sp>
              <p:nvSpPr>
                <p:cNvPr id="270" name="직사각형 310">
                  <a:extLst>
                    <a:ext uri="{FF2B5EF4-FFF2-40B4-BE49-F238E27FC236}">
                      <a16:creationId xmlns:a16="http://schemas.microsoft.com/office/drawing/2014/main" id="{DA1A059D-5FEE-E59B-EE16-F1434FFAFE77}"/>
                    </a:ext>
                  </a:extLst>
                </p:cNvPr>
                <p:cNvSpPr/>
                <p:nvPr/>
              </p:nvSpPr>
              <p:spPr>
                <a:xfrm>
                  <a:off x="1210993" y="1380574"/>
                  <a:ext cx="51699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</p:grp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DC951BFF-4CD4-8E86-92D3-D701FF613230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21BFD68D-CC9F-5966-44C4-F746F41B8F51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B5884472-AF50-2322-8EAA-A330D70132DA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5B36DBF2-D797-EA4B-800A-2C397ABAE8B0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A329D29F-8759-EB02-0966-3C235A5FB270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963C7CAB-25A9-31F0-C658-39873EE187D9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02DDCE66-50BC-CEF1-3CEA-3F74B626CDE5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D94EF067-5AB2-48C0-178F-B7E7412F0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598C299E-54CC-0A4C-8698-A13D37A2CBAF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B067D7AE-FE00-E5D9-DBD4-2C77EEC82D88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3D74C83F-8C1E-49BE-5F28-153BC0B82996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788803" cy="174851"/>
                <a:chOff x="3154598" y="5017243"/>
                <a:chExt cx="378880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E264B386-41C5-0F0F-94FD-E428D89FF77C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58879" cy="174851"/>
                  <a:chOff x="1061050" y="2970814"/>
                  <a:chExt cx="1658879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81EDC28B-DCE0-449A-7D42-25120900EF60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06259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2B93BA47-CD90-07E6-7436-C7B148D5490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06CC9E6A-F544-3DD4-6912-1C2E28F59105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01835774-4480-984B-D299-3A3E6077FA01}"/>
                    </a:ext>
                  </a:extLst>
                </p:cNvPr>
                <p:cNvSpPr txBox="1"/>
                <p:nvPr/>
              </p:nvSpPr>
              <p:spPr>
                <a:xfrm>
                  <a:off x="599654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87FC96F9-D740-FC98-845A-A6A3821AE5CD}"/>
              </a:ext>
            </a:extLst>
          </p:cNvPr>
          <p:cNvGrpSpPr/>
          <p:nvPr/>
        </p:nvGrpSpPr>
        <p:grpSpPr>
          <a:xfrm>
            <a:off x="189103" y="5269200"/>
            <a:ext cx="8217649" cy="563585"/>
            <a:chOff x="189103" y="5269200"/>
            <a:chExt cx="8217649" cy="563585"/>
          </a:xfrm>
        </p:grpSpPr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1D8478A-C459-6471-02A5-4FC2841A01EB}"/>
                </a:ext>
              </a:extLst>
            </p:cNvPr>
            <p:cNvSpPr/>
            <p:nvPr/>
          </p:nvSpPr>
          <p:spPr>
            <a:xfrm>
              <a:off x="1090788" y="5269200"/>
              <a:ext cx="1031910" cy="563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진화하는 창술</a:t>
              </a: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59E2D7F2-3837-8623-90B4-C71128592C77}"/>
                </a:ext>
              </a:extLst>
            </p:cNvPr>
            <p:cNvSpPr/>
            <p:nvPr/>
          </p:nvSpPr>
          <p:spPr>
            <a:xfrm>
              <a:off x="2122698" y="5269200"/>
              <a:ext cx="1035710" cy="563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연출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EB4BE431-A602-1140-F274-325D3FD7A0DC}"/>
                </a:ext>
              </a:extLst>
            </p:cNvPr>
            <p:cNvGrpSpPr/>
            <p:nvPr/>
          </p:nvGrpSpPr>
          <p:grpSpPr>
            <a:xfrm>
              <a:off x="3154598" y="5269200"/>
              <a:ext cx="5252154" cy="563585"/>
              <a:chOff x="4118014" y="6256564"/>
              <a:chExt cx="5252154" cy="563585"/>
            </a:xfrm>
          </p:grpSpPr>
          <p:sp>
            <p:nvSpPr>
              <p:cNvPr id="1168" name="직사각형 1167">
                <a:extLst>
                  <a:ext uri="{FF2B5EF4-FFF2-40B4-BE49-F238E27FC236}">
                    <a16:creationId xmlns:a16="http://schemas.microsoft.com/office/drawing/2014/main" id="{33E0D7BF-0E2C-9068-6FAB-1B6B9EBD903E}"/>
                  </a:ext>
                </a:extLst>
              </p:cNvPr>
              <p:cNvSpPr/>
              <p:nvPr/>
            </p:nvSpPr>
            <p:spPr>
              <a:xfrm>
                <a:off x="4118014" y="6256564"/>
                <a:ext cx="5252154" cy="5635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169" name="그룹 1168">
                <a:extLst>
                  <a:ext uri="{FF2B5EF4-FFF2-40B4-BE49-F238E27FC236}">
                    <a16:creationId xmlns:a16="http://schemas.microsoft.com/office/drawing/2014/main" id="{0BA4F78B-6A6C-B8A8-E01A-E5896D180675}"/>
                  </a:ext>
                </a:extLst>
              </p:cNvPr>
              <p:cNvGrpSpPr/>
              <p:nvPr/>
            </p:nvGrpSpPr>
            <p:grpSpPr>
              <a:xfrm>
                <a:off x="4118014" y="6354528"/>
                <a:ext cx="3487737" cy="367656"/>
                <a:chOff x="2665976" y="6002078"/>
                <a:chExt cx="3487737" cy="367656"/>
              </a:xfrm>
            </p:grpSpPr>
            <p:sp>
              <p:nvSpPr>
                <p:cNvPr id="1170" name="TextBox 1169">
                  <a:extLst>
                    <a:ext uri="{FF2B5EF4-FFF2-40B4-BE49-F238E27FC236}">
                      <a16:creationId xmlns:a16="http://schemas.microsoft.com/office/drawing/2014/main" id="{ECBA2A89-DD9C-BF60-FDF7-E2FE2B2F241F}"/>
                    </a:ext>
                  </a:extLst>
                </p:cNvPr>
                <p:cNvSpPr txBox="1"/>
                <p:nvPr/>
              </p:nvSpPr>
              <p:spPr>
                <a:xfrm>
                  <a:off x="2665976" y="6002078"/>
                  <a:ext cx="3116288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조작 방식이 홀딩에서 차지로 변경됨에 따라 연출이 변경됩니다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grpSp>
              <p:nvGrpSpPr>
                <p:cNvPr id="1171" name="그룹 1170">
                  <a:extLst>
                    <a:ext uri="{FF2B5EF4-FFF2-40B4-BE49-F238E27FC236}">
                      <a16:creationId xmlns:a16="http://schemas.microsoft.com/office/drawing/2014/main" id="{1EE64028-32AB-F6A1-27B4-8F32AEB707D5}"/>
                    </a:ext>
                  </a:extLst>
                </p:cNvPr>
                <p:cNvGrpSpPr/>
                <p:nvPr/>
              </p:nvGrpSpPr>
              <p:grpSpPr>
                <a:xfrm>
                  <a:off x="2771121" y="6210272"/>
                  <a:ext cx="3382592" cy="159462"/>
                  <a:chOff x="2771121" y="6210272"/>
                  <a:chExt cx="3382592" cy="159462"/>
                </a:xfrm>
              </p:grpSpPr>
              <p:sp>
                <p:nvSpPr>
                  <p:cNvPr id="1172" name="직사각형 310">
                    <a:extLst>
                      <a:ext uri="{FF2B5EF4-FFF2-40B4-BE49-F238E27FC236}">
                        <a16:creationId xmlns:a16="http://schemas.microsoft.com/office/drawing/2014/main" id="{A3DE4288-A9A6-7DEE-5477-FB3FA5580CBB}"/>
                      </a:ext>
                    </a:extLst>
                  </p:cNvPr>
                  <p:cNvSpPr/>
                  <p:nvPr/>
                </p:nvSpPr>
                <p:spPr>
                  <a:xfrm>
                    <a:off x="2771121" y="6210272"/>
                    <a:ext cx="54289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준비 </a:t>
                    </a:r>
                  </a:p>
                </p:txBody>
              </p:sp>
              <p:sp>
                <p:nvSpPr>
                  <p:cNvPr id="1173" name="직사각형 310">
                    <a:extLst>
                      <a:ext uri="{FF2B5EF4-FFF2-40B4-BE49-F238E27FC236}">
                        <a16:creationId xmlns:a16="http://schemas.microsoft.com/office/drawing/2014/main" id="{ED96DFCE-390C-DCFF-FE38-99D0A8876A3A}"/>
                      </a:ext>
                    </a:extLst>
                  </p:cNvPr>
                  <p:cNvSpPr/>
                  <p:nvPr/>
                </p:nvSpPr>
                <p:spPr>
                  <a:xfrm>
                    <a:off x="3314020" y="6210272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</a:p>
                </p:txBody>
              </p:sp>
              <p:sp>
                <p:nvSpPr>
                  <p:cNvPr id="1174" name="직사각형 310">
                    <a:extLst>
                      <a:ext uri="{FF2B5EF4-FFF2-40B4-BE49-F238E27FC236}">
                        <a16:creationId xmlns:a16="http://schemas.microsoft.com/office/drawing/2014/main" id="{2BBBB864-E6D7-B720-72A8-0F684B02314C}"/>
                      </a:ext>
                    </a:extLst>
                  </p:cNvPr>
                  <p:cNvSpPr/>
                  <p:nvPr/>
                </p:nvSpPr>
                <p:spPr>
                  <a:xfrm>
                    <a:off x="3644163" y="6210272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1175" name="직사각형 310">
                    <a:extLst>
                      <a:ext uri="{FF2B5EF4-FFF2-40B4-BE49-F238E27FC236}">
                        <a16:creationId xmlns:a16="http://schemas.microsoft.com/office/drawing/2014/main" id="{A902F797-CE1E-ACE4-A86E-01B6D1957E5B}"/>
                      </a:ext>
                    </a:extLst>
                  </p:cNvPr>
                  <p:cNvSpPr/>
                  <p:nvPr/>
                </p:nvSpPr>
                <p:spPr>
                  <a:xfrm>
                    <a:off x="4518872" y="6210272"/>
                    <a:ext cx="65356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준비</a:t>
                    </a:r>
                    <a:r>
                      <a:rPr lang="en-US" altLang="ko-KR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  <p:sp>
                <p:nvSpPr>
                  <p:cNvPr id="1176" name="직사각형 310">
                    <a:extLst>
                      <a:ext uri="{FF2B5EF4-FFF2-40B4-BE49-F238E27FC236}">
                        <a16:creationId xmlns:a16="http://schemas.microsoft.com/office/drawing/2014/main" id="{411FE3DE-B2B2-C891-559F-954FD9ABE62E}"/>
                      </a:ext>
                    </a:extLst>
                  </p:cNvPr>
                  <p:cNvSpPr/>
                  <p:nvPr/>
                </p:nvSpPr>
                <p:spPr>
                  <a:xfrm>
                    <a:off x="5172441" y="6210272"/>
                    <a:ext cx="43837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</a:t>
                    </a:r>
                    <a:r>
                      <a:rPr lang="en-US" altLang="ko-KR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en-US" altLang="ko-KR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endPara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177" name="직사각형 310">
                    <a:extLst>
                      <a:ext uri="{FF2B5EF4-FFF2-40B4-BE49-F238E27FC236}">
                        <a16:creationId xmlns:a16="http://schemas.microsoft.com/office/drawing/2014/main" id="{2F86E966-992A-B0AE-C6AC-FA036876EC0B}"/>
                      </a:ext>
                    </a:extLst>
                  </p:cNvPr>
                  <p:cNvSpPr/>
                  <p:nvPr/>
                </p:nvSpPr>
                <p:spPr>
                  <a:xfrm>
                    <a:off x="5610814" y="6210272"/>
                    <a:ext cx="54289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pPr algn="ctr"/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타격 발생 </a:t>
                    </a:r>
                  </a:p>
                </p:txBody>
              </p:sp>
              <p:sp>
                <p:nvSpPr>
                  <p:cNvPr id="1178" name="화살표: 오른쪽 1177">
                    <a:extLst>
                      <a:ext uri="{FF2B5EF4-FFF2-40B4-BE49-F238E27FC236}">
                        <a16:creationId xmlns:a16="http://schemas.microsoft.com/office/drawing/2014/main" id="{65E0443E-2F22-25A8-3629-8BA519560BE0}"/>
                      </a:ext>
                    </a:extLst>
                  </p:cNvPr>
                  <p:cNvSpPr/>
                  <p:nvPr/>
                </p:nvSpPr>
                <p:spPr>
                  <a:xfrm>
                    <a:off x="4180153" y="6214121"/>
                    <a:ext cx="194946" cy="151764"/>
                  </a:xfrm>
                  <a:prstGeom prst="rightArrow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  <p:sp>
          <p:nvSpPr>
            <p:cNvPr id="1153" name="직사각형 1152">
              <a:extLst>
                <a:ext uri="{FF2B5EF4-FFF2-40B4-BE49-F238E27FC236}">
                  <a16:creationId xmlns:a16="http://schemas.microsoft.com/office/drawing/2014/main" id="{C86A86F6-C887-28CC-577F-74C7D2CECEB0}"/>
                </a:ext>
              </a:extLst>
            </p:cNvPr>
            <p:cNvSpPr/>
            <p:nvPr/>
          </p:nvSpPr>
          <p:spPr>
            <a:xfrm>
              <a:off x="189103" y="5269200"/>
              <a:ext cx="409253" cy="563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9" name="직사각형 1158">
              <a:extLst>
                <a:ext uri="{FF2B5EF4-FFF2-40B4-BE49-F238E27FC236}">
                  <a16:creationId xmlns:a16="http://schemas.microsoft.com/office/drawing/2014/main" id="{C70C7EF4-818F-5490-D585-C45CD06CDCDC}"/>
                </a:ext>
              </a:extLst>
            </p:cNvPr>
            <p:cNvSpPr/>
            <p:nvPr/>
          </p:nvSpPr>
          <p:spPr>
            <a:xfrm>
              <a:off x="599503" y="5269200"/>
              <a:ext cx="492432" cy="563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7E25A3B-0F4F-72F0-46BE-C4DEEE40FE13}"/>
                </a:ext>
              </a:extLst>
            </p:cNvPr>
            <p:cNvGrpSpPr/>
            <p:nvPr/>
          </p:nvGrpSpPr>
          <p:grpSpPr>
            <a:xfrm>
              <a:off x="704116" y="5409389"/>
              <a:ext cx="283207" cy="283207"/>
              <a:chOff x="2089284" y="3941307"/>
              <a:chExt cx="468000" cy="468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73D1F10-81A5-D7AF-6119-ED4A2EF7A623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그림 24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1F555AD-9614-FB94-73BC-B7422195F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215DB368-090A-28D2-F3DA-C3B2B21B7751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748D72F1-6E46-A09D-FC75-6432F6419AFE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94199726-1206-5A7F-E322-13D33DF23F9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D9F509FD-DBCF-B02D-EE24-EB95FAE60923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2E23DB75-22F3-7BEB-EF46-9013C9859D4F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6515DD27-AF40-8C4E-2650-CFB488542642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A402D9A-C717-F130-2BDD-7EF5D1EAA276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B860B829-990B-DD02-B6A3-1D6177760606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20627EC-DAFF-1089-A238-897997894D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B0474C9A-4288-4C25-68DD-3025559E96BC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149AF418-6060-4184-E9BC-1C40B60EB3F0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45F93ED-6DC2-6875-F35C-6F7A62881CDF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3B616AD-CB9A-2936-11FA-CAC4AD081786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D2D54176-5BDE-E778-6616-A7B2A7988C6A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C38620B-D6FC-3EA7-4599-B6CA1FB6714B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6EDE83F8-FAE8-098D-ECC4-2129B634350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9BD13A93-41B7-D919-6CD2-E353387073E9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7C46AC32-B38C-6882-11C8-1173DCC25C0B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3CB1212-AE77-DED1-C9EF-5965EAADE3B4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73AE4F8-7BCD-C69F-6DD2-27DEB9E29137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1A44667-7E52-4C41-7EED-27A5CB70DB9F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EBBBD24-A2A7-4FFF-6A22-61D5A4708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64CAC1D4-4C5A-E94B-C85A-C8DF1FDD7BF6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249E676C-C689-FB5E-8155-C3E6FC989917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E03DAAD9-4814-F538-F57F-B8EF3A8B31F4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4EF613F-21DC-F605-A790-88770C9479B0}"/>
              </a:ext>
            </a:extLst>
          </p:cNvPr>
          <p:cNvSpPr txBox="1"/>
          <p:nvPr/>
        </p:nvSpPr>
        <p:spPr>
          <a:xfrm>
            <a:off x="8179613" y="2474232"/>
            <a:ext cx="115416" cy="12311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effectLst/>
              </a:rPr>
              <a:t>35</a:t>
            </a: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28FA94BF-B9E2-F115-E311-1C763900D626}"/>
              </a:ext>
            </a:extLst>
          </p:cNvPr>
          <p:cNvSpPr/>
          <p:nvPr/>
        </p:nvSpPr>
        <p:spPr>
          <a:xfrm>
            <a:off x="3202166" y="1589518"/>
            <a:ext cx="43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1-2]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뻗어 목표를 겨냥하고 오른손으로 창을 쥐며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68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5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FAA97D-B651-4BD5-113A-0ECF52F84832}"/>
              </a:ext>
            </a:extLst>
          </p:cNvPr>
          <p:cNvGrpSpPr/>
          <p:nvPr/>
        </p:nvGrpSpPr>
        <p:grpSpPr>
          <a:xfrm>
            <a:off x="7233611" y="5503632"/>
            <a:ext cx="4444982" cy="391877"/>
            <a:chOff x="436247" y="5616033"/>
            <a:chExt cx="4444982" cy="39187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9C4A0F6-7DFC-C54D-3C19-9C99E0E9FD6B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927934-A8E1-DDCA-C7F6-EDDDD4F910BD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A133F4-B677-120E-324F-68CAF4A040D5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EFF97C-4B1C-8918-AC59-CE2E1284FC54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A4B1CA-8E89-28D2-A487-FD93A4ED1D84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86B6107-2B9C-98DC-6A2F-58A16C77131B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73A06C-C8E1-2157-510D-CDE311127496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618A3C9-D7FF-A3C4-FD4C-724419CE19C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E3D057-9FAB-EEF1-B98D-33D908107DE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525F987-3410-B3DF-E90F-E99280805116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4FB8862-5222-01E8-23F9-F0C315FDC667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04E405E-4754-E6DB-71FE-F26D59AADE12}"/>
              </a:ext>
            </a:extLst>
          </p:cNvPr>
          <p:cNvGrpSpPr/>
          <p:nvPr/>
        </p:nvGrpSpPr>
        <p:grpSpPr>
          <a:xfrm>
            <a:off x="192875" y="703809"/>
            <a:ext cx="11807826" cy="3424257"/>
            <a:chOff x="192087" y="703810"/>
            <a:chExt cx="11807826" cy="3424257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F23D7AEF-9E69-5571-3AD2-6F6A03CEF926}"/>
                </a:ext>
              </a:extLst>
            </p:cNvPr>
            <p:cNvGrpSpPr/>
            <p:nvPr/>
          </p:nvGrpSpPr>
          <p:grpSpPr>
            <a:xfrm>
              <a:off x="192087" y="703810"/>
              <a:ext cx="11807826" cy="3424257"/>
              <a:chOff x="192087" y="629583"/>
              <a:chExt cx="11807826" cy="3424257"/>
            </a:xfrm>
            <a:effectLst>
              <a:outerShdw blurRad="50800" dist="38100" dir="2700000" algn="tl" rotWithShape="0">
                <a:schemeClr val="accent6">
                  <a:lumMod val="75000"/>
                  <a:alpha val="40000"/>
                </a:schemeClr>
              </a:outerShdw>
            </a:effectLst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CD092DB-6DD2-E37E-5622-D114F004FF65}"/>
                  </a:ext>
                </a:extLst>
              </p:cNvPr>
              <p:cNvSpPr/>
              <p:nvPr/>
            </p:nvSpPr>
            <p:spPr>
              <a:xfrm>
                <a:off x="192087" y="632412"/>
                <a:ext cx="857157" cy="3420000"/>
              </a:xfrm>
              <a:prstGeom prst="rect">
                <a:avLst/>
              </a:prstGeom>
              <a:solidFill>
                <a:srgbClr val="DAF6DD"/>
              </a:solidFill>
              <a:ln w="317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DE39E92-AECB-A57E-6D9D-5B7FFEB273CF}"/>
                  </a:ext>
                </a:extLst>
              </p:cNvPr>
              <p:cNvSpPr/>
              <p:nvPr/>
            </p:nvSpPr>
            <p:spPr>
              <a:xfrm>
                <a:off x="1049309" y="632412"/>
                <a:ext cx="10950604" cy="342142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D54C56B-94CC-98B4-0BD6-5AC63C69CC1F}"/>
                  </a:ext>
                </a:extLst>
              </p:cNvPr>
              <p:cNvGrpSpPr/>
              <p:nvPr/>
            </p:nvGrpSpPr>
            <p:grpSpPr>
              <a:xfrm>
                <a:off x="1173928" y="778037"/>
                <a:ext cx="4034950" cy="159462"/>
                <a:chOff x="1210993" y="1380574"/>
                <a:chExt cx="4034950" cy="159462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703851D-5159-9637-9759-9D075680E2C1}"/>
                    </a:ext>
                  </a:extLst>
                </p:cNvPr>
                <p:cNvSpPr txBox="1"/>
                <p:nvPr/>
              </p:nvSpPr>
              <p:spPr>
                <a:xfrm>
                  <a:off x="1727986" y="1391056"/>
                  <a:ext cx="80258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단계를 생략하고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B2EBB0A6-E310-631E-EED4-947AFFBD1CB1}"/>
                    </a:ext>
                  </a:extLst>
                </p:cNvPr>
                <p:cNvSpPr/>
                <p:nvPr/>
              </p:nvSpPr>
              <p:spPr>
                <a:xfrm>
                  <a:off x="1210993" y="1380574"/>
                  <a:ext cx="51699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0DDFB1A1-C3B7-2157-7649-4395F1958EA9}"/>
                    </a:ext>
                  </a:extLst>
                </p:cNvPr>
                <p:cNvSpPr/>
                <p:nvPr/>
              </p:nvSpPr>
              <p:spPr>
                <a:xfrm>
                  <a:off x="2605302" y="1380574"/>
                  <a:ext cx="302377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ADAF75-F44C-649E-14E4-4893954B6413}"/>
                    </a:ext>
                  </a:extLst>
                </p:cNvPr>
                <p:cNvSpPr txBox="1"/>
                <p:nvPr/>
              </p:nvSpPr>
              <p:spPr>
                <a:xfrm>
                  <a:off x="2907679" y="1391056"/>
                  <a:ext cx="2338264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단계를 바로 진행하여 </a:t>
                  </a:r>
                  <a:r>
                    <a:rPr lang="ko-KR" altLang="en-US" sz="900" dirty="0">
                      <a:solidFill>
                        <a:srgbClr val="FF0000"/>
                      </a:solidFill>
                    </a:rPr>
                    <a:t>스킬의 시전이 빨라집니다</a:t>
                  </a:r>
                  <a:r>
                    <a:rPr lang="en-US" altLang="ko-KR" sz="900" dirty="0">
                      <a:solidFill>
                        <a:srgbClr val="FF0000"/>
                      </a:solidFill>
                    </a:rPr>
                    <a:t>.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26812A4A-78E9-F0CD-428B-E6115B55B742}"/>
                  </a:ext>
                </a:extLst>
              </p:cNvPr>
              <p:cNvGrpSpPr/>
              <p:nvPr/>
            </p:nvGrpSpPr>
            <p:grpSpPr>
              <a:xfrm>
                <a:off x="386665" y="813563"/>
                <a:ext cx="468000" cy="679203"/>
                <a:chOff x="382411" y="1380574"/>
                <a:chExt cx="468000" cy="679203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CCF2F278-C805-C65B-4174-7AB296DD062E}"/>
                    </a:ext>
                  </a:extLst>
                </p:cNvPr>
                <p:cNvGrpSpPr/>
                <p:nvPr/>
              </p:nvGrpSpPr>
              <p:grpSpPr>
                <a:xfrm>
                  <a:off x="382411" y="1380574"/>
                  <a:ext cx="468000" cy="468000"/>
                  <a:chOff x="416330" y="2636726"/>
                  <a:chExt cx="468000" cy="468000"/>
                </a:xfrm>
              </p:grpSpPr>
              <p:sp>
                <p:nvSpPr>
                  <p:cNvPr id="22" name="타원 21">
                    <a:extLst>
                      <a:ext uri="{FF2B5EF4-FFF2-40B4-BE49-F238E27FC236}">
                        <a16:creationId xmlns:a16="http://schemas.microsoft.com/office/drawing/2014/main" id="{92F55BE9-FA58-ED71-CE7C-DF74759FE520}"/>
                      </a:ext>
                    </a:extLst>
                  </p:cNvPr>
                  <p:cNvSpPr/>
                  <p:nvPr/>
                </p:nvSpPr>
                <p:spPr>
                  <a:xfrm>
                    <a:off x="416330" y="2636726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23" name="그림 22" descr="그린, 상징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8F0E07B1-BDFE-77E0-6874-9697F74D7E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2636726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B4A76B3-660F-73EF-EE69-FF326B46590A}"/>
                    </a:ext>
                  </a:extLst>
                </p:cNvPr>
                <p:cNvSpPr txBox="1"/>
                <p:nvPr/>
              </p:nvSpPr>
              <p:spPr>
                <a:xfrm>
                  <a:off x="388786" y="1848574"/>
                  <a:ext cx="455253" cy="211203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>
                      <a:solidFill>
                        <a:schemeClr val="tx1"/>
                      </a:solidFill>
                    </a:rPr>
                    <a:t>집중 공략</a:t>
                  </a:r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C12CD9-5BCD-E902-ADEE-6D18891EE04E}"/>
                  </a:ext>
                </a:extLst>
              </p:cNvPr>
              <p:cNvSpPr txBox="1"/>
              <p:nvPr/>
            </p:nvSpPr>
            <p:spPr>
              <a:xfrm>
                <a:off x="499031" y="629583"/>
                <a:ext cx="6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endParaRPr lang="en-US" altLang="ko-KR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54CE7-A96B-D820-9847-F111183BC7FC}"/>
                  </a:ext>
                </a:extLst>
              </p:cNvPr>
              <p:cNvSpPr txBox="1"/>
              <p:nvPr/>
            </p:nvSpPr>
            <p:spPr>
              <a:xfrm>
                <a:off x="192087" y="632412"/>
                <a:ext cx="154975" cy="159462"/>
              </a:xfrm>
              <a:prstGeom prst="rect">
                <a:avLst/>
              </a:prstGeom>
              <a:noFill/>
            </p:spPr>
            <p:txBody>
              <a:bodyPr wrap="none" lIns="36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800" b="0" dirty="0">
                    <a:solidFill>
                      <a:schemeClr val="tx1"/>
                    </a:solidFill>
                  </a:rPr>
                  <a:t>2T</a:t>
                </a:r>
              </a:p>
            </p:txBody>
          </p:sp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F1E7701A-5BBE-0948-C269-6F69D0663BBB}"/>
                  </a:ext>
                </a:extLst>
              </p:cNvPr>
              <p:cNvGrpSpPr/>
              <p:nvPr/>
            </p:nvGrpSpPr>
            <p:grpSpPr>
              <a:xfrm>
                <a:off x="1173928" y="1153164"/>
                <a:ext cx="7526439" cy="2714151"/>
                <a:chOff x="1173928" y="1153164"/>
                <a:chExt cx="7526439" cy="2714151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615FC89D-5E28-556C-6CAB-125D9C4ADC99}"/>
                    </a:ext>
                  </a:extLst>
                </p:cNvPr>
                <p:cNvGrpSpPr/>
                <p:nvPr/>
              </p:nvGrpSpPr>
              <p:grpSpPr>
                <a:xfrm>
                  <a:off x="1173928" y="1153164"/>
                  <a:ext cx="4195165" cy="153760"/>
                  <a:chOff x="189102" y="638649"/>
                  <a:chExt cx="4195165" cy="153760"/>
                </a:xfrm>
              </p:grpSpPr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D00432CD-4DD0-8571-CFE0-6A5E14D303B1}"/>
                      </a:ext>
                    </a:extLst>
                  </p:cNvPr>
                  <p:cNvSpPr txBox="1"/>
                  <p:nvPr/>
                </p:nvSpPr>
                <p:spPr>
                  <a:xfrm>
                    <a:off x="189102" y="638649"/>
                    <a:ext cx="2170466" cy="153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총 연출 예상 시간</a:t>
                    </a:r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약 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1.5</a:t>
                    </a:r>
                    <a:r>
                      <a:rPr lang="ko-KR" altLang="en-US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초 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(45 frame) </a:t>
                    </a:r>
                  </a:p>
                </p:txBody>
              </p: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B75CC1FA-88E4-0426-32DF-BACE3D546960}"/>
                      </a:ext>
                    </a:extLst>
                  </p:cNvPr>
                  <p:cNvSpPr txBox="1"/>
                  <p:nvPr/>
                </p:nvSpPr>
                <p:spPr>
                  <a:xfrm>
                    <a:off x="2576080" y="638649"/>
                    <a:ext cx="1808187" cy="153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 시간</a:t>
                    </a:r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ko-KR" altLang="en-US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약 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0.5</a:t>
                    </a:r>
                    <a:r>
                      <a:rPr lang="ko-KR" altLang="en-US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초 </a:t>
                    </a:r>
                    <a:r>
                      <a:rPr lang="en-US" altLang="ko-KR" sz="999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(15 frame) </a:t>
                    </a:r>
                  </a:p>
                </p:txBody>
              </p: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3B5A3C3A-1657-5CB3-4A9C-F65072FAC2F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2977" y="638649"/>
                    <a:ext cx="49694" cy="153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999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/</a:t>
                    </a:r>
                  </a:p>
                </p:txBody>
              </p:sp>
            </p:grpSp>
            <p:grpSp>
              <p:nvGrpSpPr>
                <p:cNvPr id="183" name="그룹 182">
                  <a:extLst>
                    <a:ext uri="{FF2B5EF4-FFF2-40B4-BE49-F238E27FC236}">
                      <a16:creationId xmlns:a16="http://schemas.microsoft.com/office/drawing/2014/main" id="{9290C2C0-3C24-901F-CD9A-84CF748674F0}"/>
                    </a:ext>
                  </a:extLst>
                </p:cNvPr>
                <p:cNvGrpSpPr/>
                <p:nvPr/>
              </p:nvGrpSpPr>
              <p:grpSpPr>
                <a:xfrm>
                  <a:off x="1176538" y="1371982"/>
                  <a:ext cx="7523829" cy="2495333"/>
                  <a:chOff x="1176538" y="1371982"/>
                  <a:chExt cx="7523829" cy="2495333"/>
                </a:xfrm>
              </p:grpSpPr>
              <p:sp>
                <p:nvSpPr>
                  <p:cNvPr id="168" name="직사각형 260">
                    <a:extLst>
                      <a:ext uri="{FF2B5EF4-FFF2-40B4-BE49-F238E27FC236}">
                        <a16:creationId xmlns:a16="http://schemas.microsoft.com/office/drawing/2014/main" id="{27C51938-A83B-3184-AE32-68F2B1D4FBDB}"/>
                      </a:ext>
                    </a:extLst>
                  </p:cNvPr>
                  <p:cNvSpPr/>
                  <p:nvPr/>
                </p:nvSpPr>
                <p:spPr>
                  <a:xfrm>
                    <a:off x="1176538" y="1371982"/>
                    <a:ext cx="7523829" cy="2495333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69" name="직사각형 260">
                    <a:extLst>
                      <a:ext uri="{FF2B5EF4-FFF2-40B4-BE49-F238E27FC236}">
                        <a16:creationId xmlns:a16="http://schemas.microsoft.com/office/drawing/2014/main" id="{E9520FBF-7BB3-3E23-ABE8-39A3D6B820C3}"/>
                      </a:ext>
                    </a:extLst>
                  </p:cNvPr>
                  <p:cNvSpPr/>
                  <p:nvPr/>
                </p:nvSpPr>
                <p:spPr>
                  <a:xfrm>
                    <a:off x="2023702" y="2958301"/>
                    <a:ext cx="6480001" cy="251955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70" name="직사각형 260">
                    <a:extLst>
                      <a:ext uri="{FF2B5EF4-FFF2-40B4-BE49-F238E27FC236}">
                        <a16:creationId xmlns:a16="http://schemas.microsoft.com/office/drawing/2014/main" id="{2EDDB4BF-1B14-A744-84BD-243CB2CFBE00}"/>
                      </a:ext>
                    </a:extLst>
                  </p:cNvPr>
                  <p:cNvSpPr/>
                  <p:nvPr/>
                </p:nvSpPr>
                <p:spPr>
                  <a:xfrm>
                    <a:off x="2023702" y="3210256"/>
                    <a:ext cx="6480001" cy="251955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71" name="직사각형 260">
                    <a:extLst>
                      <a:ext uri="{FF2B5EF4-FFF2-40B4-BE49-F238E27FC236}">
                        <a16:creationId xmlns:a16="http://schemas.microsoft.com/office/drawing/2014/main" id="{9292A2EB-17EB-08A9-54E8-3C2EEDA0D013}"/>
                      </a:ext>
                    </a:extLst>
                  </p:cNvPr>
                  <p:cNvSpPr/>
                  <p:nvPr/>
                </p:nvSpPr>
                <p:spPr>
                  <a:xfrm>
                    <a:off x="2023702" y="1949418"/>
                    <a:ext cx="6480001" cy="504000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72" name="직사각형 260">
                    <a:extLst>
                      <a:ext uri="{FF2B5EF4-FFF2-40B4-BE49-F238E27FC236}">
                        <a16:creationId xmlns:a16="http://schemas.microsoft.com/office/drawing/2014/main" id="{4DF94C9B-F5B4-90AD-743E-197319D5E47E}"/>
                      </a:ext>
                    </a:extLst>
                  </p:cNvPr>
                  <p:cNvSpPr/>
                  <p:nvPr/>
                </p:nvSpPr>
                <p:spPr>
                  <a:xfrm>
                    <a:off x="2023702" y="2453330"/>
                    <a:ext cx="6480001" cy="504000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73" name="직사각형 260">
                    <a:extLst>
                      <a:ext uri="{FF2B5EF4-FFF2-40B4-BE49-F238E27FC236}">
                        <a16:creationId xmlns:a16="http://schemas.microsoft.com/office/drawing/2014/main" id="{CF353945-3F05-1D70-4E52-40C5809D5B74}"/>
                      </a:ext>
                    </a:extLst>
                  </p:cNvPr>
                  <p:cNvSpPr/>
                  <p:nvPr/>
                </p:nvSpPr>
                <p:spPr>
                  <a:xfrm>
                    <a:off x="2023702" y="3462211"/>
                    <a:ext cx="6480001" cy="251955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14FAF2C-3FE6-9EE7-155A-5FCB556F27A1}"/>
                      </a:ext>
                    </a:extLst>
                  </p:cNvPr>
                  <p:cNvSpPr/>
                  <p:nvPr/>
                </p:nvSpPr>
                <p:spPr>
                  <a:xfrm>
                    <a:off x="2023702" y="1589419"/>
                    <a:ext cx="6480001" cy="360000"/>
                  </a:xfrm>
                  <a:prstGeom prst="rect">
                    <a:avLst/>
                  </a:prstGeom>
                  <a:solidFill>
                    <a:srgbClr val="404040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182" name="그룹 181">
                    <a:extLst>
                      <a:ext uri="{FF2B5EF4-FFF2-40B4-BE49-F238E27FC236}">
                        <a16:creationId xmlns:a16="http://schemas.microsoft.com/office/drawing/2014/main" id="{7E020AE1-50F5-0BA7-E321-EF64D9B05CCF}"/>
                      </a:ext>
                    </a:extLst>
                  </p:cNvPr>
                  <p:cNvGrpSpPr/>
                  <p:nvPr/>
                </p:nvGrpSpPr>
                <p:grpSpPr>
                  <a:xfrm>
                    <a:off x="2026992" y="1589421"/>
                    <a:ext cx="6480376" cy="2124746"/>
                    <a:chOff x="2026992" y="4342953"/>
                    <a:chExt cx="6480376" cy="2124746"/>
                  </a:xfrm>
                </p:grpSpPr>
                <p:cxnSp>
                  <p:nvCxnSpPr>
                    <p:cNvPr id="85" name="직선 연결선 84">
                      <a:extLst>
                        <a:ext uri="{FF2B5EF4-FFF2-40B4-BE49-F238E27FC236}">
                          <a16:creationId xmlns:a16="http://schemas.microsoft.com/office/drawing/2014/main" id="{9E827794-1F4C-23FB-B8AC-F25AD4B339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47367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직선 연결선 85">
                      <a:extLst>
                        <a:ext uri="{FF2B5EF4-FFF2-40B4-BE49-F238E27FC236}">
                          <a16:creationId xmlns:a16="http://schemas.microsoft.com/office/drawing/2014/main" id="{4E705633-2A08-EABE-8DAC-B86004BF70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7368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직선 연결선 86">
                      <a:extLst>
                        <a:ext uri="{FF2B5EF4-FFF2-40B4-BE49-F238E27FC236}">
                          <a16:creationId xmlns:a16="http://schemas.microsoft.com/office/drawing/2014/main" id="{A0F03E68-FB47-1A94-B1E7-73283B9E90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907367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직선 연결선 87">
                      <a:extLst>
                        <a:ext uri="{FF2B5EF4-FFF2-40B4-BE49-F238E27FC236}">
                          <a16:creationId xmlns:a16="http://schemas.microsoft.com/office/drawing/2014/main" id="{FB3846FD-0E0C-66A5-1C11-486ED091FE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87367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0" name="그룹 89">
                      <a:extLst>
                        <a:ext uri="{FF2B5EF4-FFF2-40B4-BE49-F238E27FC236}">
                          <a16:creationId xmlns:a16="http://schemas.microsoft.com/office/drawing/2014/main" id="{2B7BA73A-2290-6AEA-14A6-C9CB08688A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71368" y="4342953"/>
                      <a:ext cx="1152000" cy="2124746"/>
                      <a:chOff x="1200793" y="1061414"/>
                      <a:chExt cx="576000" cy="2091600"/>
                    </a:xfrm>
                  </p:grpSpPr>
                  <p:cxnSp>
                    <p:nvCxnSpPr>
                      <p:cNvPr id="154" name="직선 연결선 153">
                        <a:extLst>
                          <a:ext uri="{FF2B5EF4-FFF2-40B4-BE49-F238E27FC236}">
                            <a16:creationId xmlns:a16="http://schemas.microsoft.com/office/drawing/2014/main" id="{F0A439F0-C1E7-2771-11B1-83FA93D821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00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직선 연결선 154">
                        <a:extLst>
                          <a:ext uri="{FF2B5EF4-FFF2-40B4-BE49-F238E27FC236}">
                            <a16:creationId xmlns:a16="http://schemas.microsoft.com/office/drawing/2014/main" id="{9B4DDF08-909F-8E98-CF98-C2B4A2AB68A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272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" name="직선 연결선 155">
                        <a:extLst>
                          <a:ext uri="{FF2B5EF4-FFF2-40B4-BE49-F238E27FC236}">
                            <a16:creationId xmlns:a16="http://schemas.microsoft.com/office/drawing/2014/main" id="{78EDA4FF-548A-9F6A-E5C3-9ED83785C0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344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직선 연결선 156">
                        <a:extLst>
                          <a:ext uri="{FF2B5EF4-FFF2-40B4-BE49-F238E27FC236}">
                            <a16:creationId xmlns:a16="http://schemas.microsoft.com/office/drawing/2014/main" id="{5847A968-AC5D-45EB-C401-986F102FC4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6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" name="직선 연결선 157">
                        <a:extLst>
                          <a:ext uri="{FF2B5EF4-FFF2-40B4-BE49-F238E27FC236}">
                            <a16:creationId xmlns:a16="http://schemas.microsoft.com/office/drawing/2014/main" id="{052880B2-5BAE-9DCD-13CF-D6DF559A80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88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직선 연결선 158">
                        <a:extLst>
                          <a:ext uri="{FF2B5EF4-FFF2-40B4-BE49-F238E27FC236}">
                            <a16:creationId xmlns:a16="http://schemas.microsoft.com/office/drawing/2014/main" id="{05B40DD5-7884-F96F-BF1B-37099D2FEBD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60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직선 연결선 159">
                        <a:extLst>
                          <a:ext uri="{FF2B5EF4-FFF2-40B4-BE49-F238E27FC236}">
                            <a16:creationId xmlns:a16="http://schemas.microsoft.com/office/drawing/2014/main" id="{F417C659-FF35-E70C-F42B-77E1DF3149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32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직선 연결선 160">
                        <a:extLst>
                          <a:ext uri="{FF2B5EF4-FFF2-40B4-BE49-F238E27FC236}">
                            <a16:creationId xmlns:a16="http://schemas.microsoft.com/office/drawing/2014/main" id="{A124839F-049B-B13D-FFB8-8EF7C7EB233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04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직선 연결선 161">
                        <a:extLst>
                          <a:ext uri="{FF2B5EF4-FFF2-40B4-BE49-F238E27FC236}">
                            <a16:creationId xmlns:a16="http://schemas.microsoft.com/office/drawing/2014/main" id="{00D0BD2A-29D3-2840-9591-C5D2ACB558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76793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1" name="그룹 90">
                      <a:extLst>
                        <a:ext uri="{FF2B5EF4-FFF2-40B4-BE49-F238E27FC236}">
                          <a16:creationId xmlns:a16="http://schemas.microsoft.com/office/drawing/2014/main" id="{F32D5A5B-044C-42E9-B421-369C8C3252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11368" y="4342953"/>
                      <a:ext cx="1152000" cy="2124746"/>
                      <a:chOff x="1914025" y="1061414"/>
                      <a:chExt cx="576000" cy="2091600"/>
                    </a:xfrm>
                  </p:grpSpPr>
                  <p:cxnSp>
                    <p:nvCxnSpPr>
                      <p:cNvPr id="145" name="직선 연결선 144">
                        <a:extLst>
                          <a:ext uri="{FF2B5EF4-FFF2-40B4-BE49-F238E27FC236}">
                            <a16:creationId xmlns:a16="http://schemas.microsoft.com/office/drawing/2014/main" id="{772279AB-3AB2-5DDA-9B76-69BAC6AF48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1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직선 연결선 145">
                        <a:extLst>
                          <a:ext uri="{FF2B5EF4-FFF2-40B4-BE49-F238E27FC236}">
                            <a16:creationId xmlns:a16="http://schemas.microsoft.com/office/drawing/2014/main" id="{6E840118-99FC-1AF2-D385-D5592BBF0D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8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직선 연결선 146">
                        <a:extLst>
                          <a:ext uri="{FF2B5EF4-FFF2-40B4-BE49-F238E27FC236}">
                            <a16:creationId xmlns:a16="http://schemas.microsoft.com/office/drawing/2014/main" id="{17AFD1B0-C85F-D926-9CDC-39076BC9861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5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직선 연결선 147">
                        <a:extLst>
                          <a:ext uri="{FF2B5EF4-FFF2-40B4-BE49-F238E27FC236}">
                            <a16:creationId xmlns:a16="http://schemas.microsoft.com/office/drawing/2014/main" id="{3963F13C-3075-3938-1B78-4F2642858C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" name="직선 연결선 148">
                        <a:extLst>
                          <a:ext uri="{FF2B5EF4-FFF2-40B4-BE49-F238E27FC236}">
                            <a16:creationId xmlns:a16="http://schemas.microsoft.com/office/drawing/2014/main" id="{F5F9D2D2-B9F2-392E-B9FD-5443BFFB49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02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" name="직선 연결선 149">
                        <a:extLst>
                          <a:ext uri="{FF2B5EF4-FFF2-40B4-BE49-F238E27FC236}">
                            <a16:creationId xmlns:a16="http://schemas.microsoft.com/office/drawing/2014/main" id="{A61444BC-B6FA-C0D6-C0CD-5449EEC700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7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직선 연결선 150">
                        <a:extLst>
                          <a:ext uri="{FF2B5EF4-FFF2-40B4-BE49-F238E27FC236}">
                            <a16:creationId xmlns:a16="http://schemas.microsoft.com/office/drawing/2014/main" id="{65990CBB-679A-12AF-0000-FCBF33BDC70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4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직선 연결선 151">
                        <a:extLst>
                          <a:ext uri="{FF2B5EF4-FFF2-40B4-BE49-F238E27FC236}">
                            <a16:creationId xmlns:a16="http://schemas.microsoft.com/office/drawing/2014/main" id="{F6B9D76A-AF20-18E7-916E-BA9D116854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1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직선 연결선 152">
                        <a:extLst>
                          <a:ext uri="{FF2B5EF4-FFF2-40B4-BE49-F238E27FC236}">
                            <a16:creationId xmlns:a16="http://schemas.microsoft.com/office/drawing/2014/main" id="{41394A39-3696-B319-1C5F-3983C4BB24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9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2" name="그룹 91">
                      <a:extLst>
                        <a:ext uri="{FF2B5EF4-FFF2-40B4-BE49-F238E27FC236}">
                          <a16:creationId xmlns:a16="http://schemas.microsoft.com/office/drawing/2014/main" id="{676D8907-3FE4-87E3-171B-59F5CA629B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51367" y="4342953"/>
                      <a:ext cx="1152000" cy="2124746"/>
                      <a:chOff x="1914025" y="1061414"/>
                      <a:chExt cx="576000" cy="2091600"/>
                    </a:xfrm>
                  </p:grpSpPr>
                  <p:cxnSp>
                    <p:nvCxnSpPr>
                      <p:cNvPr id="136" name="직선 연결선 135">
                        <a:extLst>
                          <a:ext uri="{FF2B5EF4-FFF2-40B4-BE49-F238E27FC236}">
                            <a16:creationId xmlns:a16="http://schemas.microsoft.com/office/drawing/2014/main" id="{7B9295A7-C075-852F-B6CC-4082BE1A08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1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직선 연결선 136">
                        <a:extLst>
                          <a:ext uri="{FF2B5EF4-FFF2-40B4-BE49-F238E27FC236}">
                            <a16:creationId xmlns:a16="http://schemas.microsoft.com/office/drawing/2014/main" id="{C00067D0-428F-782C-82DF-4820F48BEA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8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직선 연결선 137">
                        <a:extLst>
                          <a:ext uri="{FF2B5EF4-FFF2-40B4-BE49-F238E27FC236}">
                            <a16:creationId xmlns:a16="http://schemas.microsoft.com/office/drawing/2014/main" id="{B028F899-244D-9462-2D28-F17E5EFC4E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5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직선 연결선 138">
                        <a:extLst>
                          <a:ext uri="{FF2B5EF4-FFF2-40B4-BE49-F238E27FC236}">
                            <a16:creationId xmlns:a16="http://schemas.microsoft.com/office/drawing/2014/main" id="{F761D626-0D95-EC0F-1004-79A16B05A6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직선 연결선 139">
                        <a:extLst>
                          <a:ext uri="{FF2B5EF4-FFF2-40B4-BE49-F238E27FC236}">
                            <a16:creationId xmlns:a16="http://schemas.microsoft.com/office/drawing/2014/main" id="{0E9A0D89-E393-2B58-A213-CC6A5ADA00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02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직선 연결선 140">
                        <a:extLst>
                          <a:ext uri="{FF2B5EF4-FFF2-40B4-BE49-F238E27FC236}">
                            <a16:creationId xmlns:a16="http://schemas.microsoft.com/office/drawing/2014/main" id="{DD4523C1-868A-DFBB-4C77-2C95FD5DBD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7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직선 연결선 141">
                        <a:extLst>
                          <a:ext uri="{FF2B5EF4-FFF2-40B4-BE49-F238E27FC236}">
                            <a16:creationId xmlns:a16="http://schemas.microsoft.com/office/drawing/2014/main" id="{FE444AD2-1096-CDAD-D24E-5814ED573A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4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직선 연결선 142">
                        <a:extLst>
                          <a:ext uri="{FF2B5EF4-FFF2-40B4-BE49-F238E27FC236}">
                            <a16:creationId xmlns:a16="http://schemas.microsoft.com/office/drawing/2014/main" id="{5011F9FF-26A3-4F3E-7713-902F8A7F2B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1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직선 연결선 143">
                        <a:extLst>
                          <a:ext uri="{FF2B5EF4-FFF2-40B4-BE49-F238E27FC236}">
                            <a16:creationId xmlns:a16="http://schemas.microsoft.com/office/drawing/2014/main" id="{146D2B13-27AF-3BFC-63CA-4D0B7BD8FB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9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3" name="그룹 92">
                      <a:extLst>
                        <a:ext uri="{FF2B5EF4-FFF2-40B4-BE49-F238E27FC236}">
                          <a16:creationId xmlns:a16="http://schemas.microsoft.com/office/drawing/2014/main" id="{AB211639-0509-E0B6-47E5-8F94EE71F3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1367" y="4342953"/>
                      <a:ext cx="1152000" cy="2124746"/>
                      <a:chOff x="1914025" y="1061414"/>
                      <a:chExt cx="576000" cy="2091600"/>
                    </a:xfrm>
                  </p:grpSpPr>
                  <p:cxnSp>
                    <p:nvCxnSpPr>
                      <p:cNvPr id="127" name="직선 연결선 126">
                        <a:extLst>
                          <a:ext uri="{FF2B5EF4-FFF2-40B4-BE49-F238E27FC236}">
                            <a16:creationId xmlns:a16="http://schemas.microsoft.com/office/drawing/2014/main" id="{9EAD0CF8-1CBE-F0D1-5FB2-A48233C20E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1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8" name="직선 연결선 127">
                        <a:extLst>
                          <a:ext uri="{FF2B5EF4-FFF2-40B4-BE49-F238E27FC236}">
                            <a16:creationId xmlns:a16="http://schemas.microsoft.com/office/drawing/2014/main" id="{21D85335-3638-055D-33B7-A5F3F63050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8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직선 연결선 128">
                        <a:extLst>
                          <a:ext uri="{FF2B5EF4-FFF2-40B4-BE49-F238E27FC236}">
                            <a16:creationId xmlns:a16="http://schemas.microsoft.com/office/drawing/2014/main" id="{D6335753-D34B-338A-4424-F60EE4BB76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5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직선 연결선 129">
                        <a:extLst>
                          <a:ext uri="{FF2B5EF4-FFF2-40B4-BE49-F238E27FC236}">
                            <a16:creationId xmlns:a16="http://schemas.microsoft.com/office/drawing/2014/main" id="{55C6AA3C-1664-404D-CBBB-4F97801883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직선 연결선 130">
                        <a:extLst>
                          <a:ext uri="{FF2B5EF4-FFF2-40B4-BE49-F238E27FC236}">
                            <a16:creationId xmlns:a16="http://schemas.microsoft.com/office/drawing/2014/main" id="{DCAFD1A8-6D6E-1639-B67B-D1997D7269E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02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" name="직선 연결선 131">
                        <a:extLst>
                          <a:ext uri="{FF2B5EF4-FFF2-40B4-BE49-F238E27FC236}">
                            <a16:creationId xmlns:a16="http://schemas.microsoft.com/office/drawing/2014/main" id="{31834E85-9819-164F-7D7A-B61AD64E5F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7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직선 연결선 132">
                        <a:extLst>
                          <a:ext uri="{FF2B5EF4-FFF2-40B4-BE49-F238E27FC236}">
                            <a16:creationId xmlns:a16="http://schemas.microsoft.com/office/drawing/2014/main" id="{CDBA1F75-8AC3-1E68-AAC5-7691780010B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34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직선 연결선 133">
                        <a:extLst>
                          <a:ext uri="{FF2B5EF4-FFF2-40B4-BE49-F238E27FC236}">
                            <a16:creationId xmlns:a16="http://schemas.microsoft.com/office/drawing/2014/main" id="{26D4A1D2-C955-F573-6B4E-1D922B9708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1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직선 연결선 134">
                        <a:extLst>
                          <a:ext uri="{FF2B5EF4-FFF2-40B4-BE49-F238E27FC236}">
                            <a16:creationId xmlns:a16="http://schemas.microsoft.com/office/drawing/2014/main" id="{146B26BD-6877-9FF3-2EE6-1A5FF324B0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49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4" name="그룹 93">
                      <a:extLst>
                        <a:ext uri="{FF2B5EF4-FFF2-40B4-BE49-F238E27FC236}">
                          <a16:creationId xmlns:a16="http://schemas.microsoft.com/office/drawing/2014/main" id="{D1E392D3-8CB9-8185-5F4A-1A358725FE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31368" y="4342953"/>
                      <a:ext cx="576000" cy="2124746"/>
                      <a:chOff x="1914025" y="1061414"/>
                      <a:chExt cx="288000" cy="2091600"/>
                    </a:xfrm>
                  </p:grpSpPr>
                  <p:cxnSp>
                    <p:nvCxnSpPr>
                      <p:cNvPr id="118" name="직선 연결선 117">
                        <a:extLst>
                          <a:ext uri="{FF2B5EF4-FFF2-40B4-BE49-F238E27FC236}">
                            <a16:creationId xmlns:a16="http://schemas.microsoft.com/office/drawing/2014/main" id="{5ECB10CE-8370-C14E-8099-DB9C429DFD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14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직선 연결선 118">
                        <a:extLst>
                          <a:ext uri="{FF2B5EF4-FFF2-40B4-BE49-F238E27FC236}">
                            <a16:creationId xmlns:a16="http://schemas.microsoft.com/office/drawing/2014/main" id="{743C5315-3FD7-7B69-A962-558F17A710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86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직선 연결선 119">
                        <a:extLst>
                          <a:ext uri="{FF2B5EF4-FFF2-40B4-BE49-F238E27FC236}">
                            <a16:creationId xmlns:a16="http://schemas.microsoft.com/office/drawing/2014/main" id="{B8BB8CD6-5086-37B5-0735-9DD626C96E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058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직선 연결선 120">
                        <a:extLst>
                          <a:ext uri="{FF2B5EF4-FFF2-40B4-BE49-F238E27FC236}">
                            <a16:creationId xmlns:a16="http://schemas.microsoft.com/office/drawing/2014/main" id="{A520D031-E0A4-9E13-4C3D-36CAC72597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130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직선 연결선 121">
                        <a:extLst>
                          <a:ext uri="{FF2B5EF4-FFF2-40B4-BE49-F238E27FC236}">
                            <a16:creationId xmlns:a16="http://schemas.microsoft.com/office/drawing/2014/main" id="{0235F413-AF41-855B-64B9-08AF28C109F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202025" y="1061414"/>
                        <a:ext cx="0" cy="2091600"/>
                      </a:xfrm>
                      <a:prstGeom prst="line">
                        <a:avLst/>
                      </a:prstGeom>
                      <a:ln w="31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9" name="직선 연결선 98">
                      <a:extLst>
                        <a:ext uri="{FF2B5EF4-FFF2-40B4-BE49-F238E27FC236}">
                          <a16:creationId xmlns:a16="http://schemas.microsoft.com/office/drawing/2014/main" id="{E52B2F64-C490-7861-CEDF-408B1E8D50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26992" y="4342953"/>
                      <a:ext cx="0" cy="2124746"/>
                    </a:xfrm>
                    <a:prstGeom prst="line">
                      <a:avLst/>
                    </a:prstGeom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06571481-29A5-4359-83C8-02C5587DA561}"/>
                      </a:ext>
                    </a:extLst>
                  </p:cNvPr>
                  <p:cNvGrpSpPr/>
                  <p:nvPr/>
                </p:nvGrpSpPr>
                <p:grpSpPr>
                  <a:xfrm>
                    <a:off x="1586167" y="1394035"/>
                    <a:ext cx="6990080" cy="186494"/>
                    <a:chOff x="601341" y="1109479"/>
                    <a:chExt cx="6990080" cy="186494"/>
                  </a:xfrm>
                </p:grpSpPr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D209F50F-E3CF-8EA8-A779-02120017F9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41" y="1140393"/>
                      <a:ext cx="318480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frame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3AF58EB2-9FDE-9517-25F4-7D8BF048AA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23355" y="1152368"/>
                      <a:ext cx="115417" cy="143605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p:txBody>
                </p:sp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B799F7C5-77E0-988A-841F-153B405BC1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56769" y="1121006"/>
                      <a:ext cx="134652" cy="138499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sz="900" b="1" dirty="0">
                          <a:effectLst/>
                        </a:rPr>
                        <a:t>45</a:t>
                      </a:r>
                    </a:p>
                  </p:txBody>
                </p: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E63DC60C-4056-E7F1-1D6E-C7B13A839A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3354" y="1152368"/>
                      <a:ext cx="115417" cy="143605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20</a:t>
                      </a:r>
                    </a:p>
                  </p:txBody>
                </p:sp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C73EEDDA-7B29-D3E0-643F-777484718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8421" y="1109479"/>
                      <a:ext cx="128240" cy="161554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sz="900" dirty="0">
                          <a:effectLst/>
                        </a:rPr>
                        <a:t>30</a:t>
                      </a:r>
                    </a:p>
                  </p:txBody>
                </p: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657A910D-6D7A-3E71-8D0C-E1576F5AD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45815" y="1152368"/>
                      <a:ext cx="115417" cy="143605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pPr algn="ctr"/>
                      <a:r>
                        <a:rPr lang="en-US" altLang="ko-KR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40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9CFB8700-83F0-F055-D26F-C34841CC2B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503" y="1121171"/>
                      <a:ext cx="64120" cy="161554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0</a:t>
                      </a:r>
                    </a:p>
                  </p:txBody>
                </p:sp>
              </p:grpSp>
              <p:grpSp>
                <p:nvGrpSpPr>
                  <p:cNvPr id="181" name="그룹 180">
                    <a:extLst>
                      <a:ext uri="{FF2B5EF4-FFF2-40B4-BE49-F238E27FC236}">
                        <a16:creationId xmlns:a16="http://schemas.microsoft.com/office/drawing/2014/main" id="{F43EAD47-FA77-2AF1-9003-E3780D264F3C}"/>
                      </a:ext>
                    </a:extLst>
                  </p:cNvPr>
                  <p:cNvGrpSpPr/>
                  <p:nvPr/>
                </p:nvGrpSpPr>
                <p:grpSpPr>
                  <a:xfrm>
                    <a:off x="2026992" y="2470128"/>
                    <a:ext cx="6480000" cy="218361"/>
                    <a:chOff x="2111254" y="2470128"/>
                    <a:chExt cx="6480000" cy="218361"/>
                  </a:xfrm>
                </p:grpSpPr>
                <p:sp>
                  <p:nvSpPr>
                    <p:cNvPr id="65" name="직사각형 310">
                      <a:extLst>
                        <a:ext uri="{FF2B5EF4-FFF2-40B4-BE49-F238E27FC236}">
                          <a16:creationId xmlns:a16="http://schemas.microsoft.com/office/drawing/2014/main" id="{D7C1C12F-EF84-C722-2A41-A877C3C90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1254" y="2470128"/>
                      <a:ext cx="2160000" cy="218361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 낙하 후 충격파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66" name="직사각형 310">
                      <a:extLst>
                        <a:ext uri="{FF2B5EF4-FFF2-40B4-BE49-F238E27FC236}">
                          <a16:creationId xmlns:a16="http://schemas.microsoft.com/office/drawing/2014/main" id="{50386FC4-D165-56DF-14D9-355F760C8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71254" y="2470128"/>
                      <a:ext cx="4320000" cy="218361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 </a:t>
                      </a:r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지면 균열</a:t>
                      </a:r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68" name="그룹 67">
                    <a:extLst>
                      <a:ext uri="{FF2B5EF4-FFF2-40B4-BE49-F238E27FC236}">
                        <a16:creationId xmlns:a16="http://schemas.microsoft.com/office/drawing/2014/main" id="{E7A37DA4-416F-52BC-C90F-6F76BB8918AB}"/>
                      </a:ext>
                    </a:extLst>
                  </p:cNvPr>
                  <p:cNvGrpSpPr/>
                  <p:nvPr/>
                </p:nvGrpSpPr>
                <p:grpSpPr>
                  <a:xfrm>
                    <a:off x="1196069" y="2462745"/>
                    <a:ext cx="807731" cy="485171"/>
                    <a:chOff x="211243" y="2178189"/>
                    <a:chExt cx="807731" cy="485171"/>
                  </a:xfrm>
                </p:grpSpPr>
                <p:sp>
                  <p:nvSpPr>
                    <p:cNvPr id="69" name="자유형: 도형 68">
                      <a:extLst>
                        <a:ext uri="{FF2B5EF4-FFF2-40B4-BE49-F238E27FC236}">
                          <a16:creationId xmlns:a16="http://schemas.microsoft.com/office/drawing/2014/main" id="{3E2D55AC-F934-9C0A-1BAC-E0FE89C38D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614" y="2178189"/>
                      <a:ext cx="807360" cy="485171"/>
                    </a:xfrm>
                    <a:custGeom>
                      <a:avLst/>
                      <a:gdLst>
                        <a:gd name="connsiteX0" fmla="*/ 44401 w 807360"/>
                        <a:gd name="connsiteY0" fmla="*/ 0 h 554206"/>
                        <a:gd name="connsiteX1" fmla="*/ 762959 w 807360"/>
                        <a:gd name="connsiteY1" fmla="*/ 0 h 554206"/>
                        <a:gd name="connsiteX2" fmla="*/ 807360 w 807360"/>
                        <a:gd name="connsiteY2" fmla="*/ 44401 h 554206"/>
                        <a:gd name="connsiteX3" fmla="*/ 807360 w 807360"/>
                        <a:gd name="connsiteY3" fmla="*/ 189414 h 554206"/>
                        <a:gd name="connsiteX4" fmla="*/ 807360 w 807360"/>
                        <a:gd name="connsiteY4" fmla="*/ 221999 h 554206"/>
                        <a:gd name="connsiteX5" fmla="*/ 807360 w 807360"/>
                        <a:gd name="connsiteY5" fmla="*/ 332207 h 554206"/>
                        <a:gd name="connsiteX6" fmla="*/ 807360 w 807360"/>
                        <a:gd name="connsiteY6" fmla="*/ 367012 h 554206"/>
                        <a:gd name="connsiteX7" fmla="*/ 807360 w 807360"/>
                        <a:gd name="connsiteY7" fmla="*/ 509805 h 554206"/>
                        <a:gd name="connsiteX8" fmla="*/ 762959 w 807360"/>
                        <a:gd name="connsiteY8" fmla="*/ 554206 h 554206"/>
                        <a:gd name="connsiteX9" fmla="*/ 44401 w 807360"/>
                        <a:gd name="connsiteY9" fmla="*/ 554206 h 554206"/>
                        <a:gd name="connsiteX10" fmla="*/ 0 w 807360"/>
                        <a:gd name="connsiteY10" fmla="*/ 509805 h 554206"/>
                        <a:gd name="connsiteX11" fmla="*/ 0 w 807360"/>
                        <a:gd name="connsiteY11" fmla="*/ 332207 h 554206"/>
                        <a:gd name="connsiteX12" fmla="*/ 0 w 807360"/>
                        <a:gd name="connsiteY12" fmla="*/ 332207 h 554206"/>
                        <a:gd name="connsiteX13" fmla="*/ 0 w 807360"/>
                        <a:gd name="connsiteY13" fmla="*/ 221999 h 554206"/>
                        <a:gd name="connsiteX14" fmla="*/ 0 w 807360"/>
                        <a:gd name="connsiteY14" fmla="*/ 189414 h 554206"/>
                        <a:gd name="connsiteX15" fmla="*/ 0 w 807360"/>
                        <a:gd name="connsiteY15" fmla="*/ 44401 h 554206"/>
                        <a:gd name="connsiteX16" fmla="*/ 44401 w 807360"/>
                        <a:gd name="connsiteY16" fmla="*/ 0 h 554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807360" h="554206">
                          <a:moveTo>
                            <a:pt x="44401" y="0"/>
                          </a:moveTo>
                          <a:lnTo>
                            <a:pt x="762959" y="0"/>
                          </a:lnTo>
                          <a:cubicBezTo>
                            <a:pt x="787481" y="0"/>
                            <a:pt x="807360" y="19879"/>
                            <a:pt x="807360" y="44401"/>
                          </a:cubicBezTo>
                          <a:lnTo>
                            <a:pt x="807360" y="189414"/>
                          </a:lnTo>
                          <a:lnTo>
                            <a:pt x="807360" y="221999"/>
                          </a:lnTo>
                          <a:lnTo>
                            <a:pt x="807360" y="332207"/>
                          </a:lnTo>
                          <a:lnTo>
                            <a:pt x="807360" y="367012"/>
                          </a:lnTo>
                          <a:lnTo>
                            <a:pt x="807360" y="509805"/>
                          </a:lnTo>
                          <a:cubicBezTo>
                            <a:pt x="807360" y="534327"/>
                            <a:pt x="787481" y="554206"/>
                            <a:pt x="762959" y="554206"/>
                          </a:cubicBezTo>
                          <a:lnTo>
                            <a:pt x="44401" y="554206"/>
                          </a:lnTo>
                          <a:cubicBezTo>
                            <a:pt x="19879" y="554206"/>
                            <a:pt x="0" y="534327"/>
                            <a:pt x="0" y="509805"/>
                          </a:cubicBezTo>
                          <a:lnTo>
                            <a:pt x="0" y="332207"/>
                          </a:lnTo>
                          <a:lnTo>
                            <a:pt x="0" y="332207"/>
                          </a:lnTo>
                          <a:lnTo>
                            <a:pt x="0" y="221999"/>
                          </a:lnTo>
                          <a:lnTo>
                            <a:pt x="0" y="189414"/>
                          </a:lnTo>
                          <a:lnTo>
                            <a:pt x="0" y="44401"/>
                          </a:lnTo>
                          <a:cubicBezTo>
                            <a:pt x="0" y="19879"/>
                            <a:pt x="19879" y="0"/>
                            <a:pt x="44401" y="0"/>
                          </a:cubicBez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F2D3AECF-AC90-6048-13D7-E30A180BB4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243" y="2351527"/>
                      <a:ext cx="390098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이펙트</a:t>
                      </a:r>
                      <a:endParaRPr lang="en-US" altLang="ko-KR" sz="9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sp>
                <p:nvSpPr>
                  <p:cNvPr id="59" name="직사각형 310">
                    <a:extLst>
                      <a:ext uri="{FF2B5EF4-FFF2-40B4-BE49-F238E27FC236}">
                        <a16:creationId xmlns:a16="http://schemas.microsoft.com/office/drawing/2014/main" id="{2DF91C8F-62D0-945F-AB17-68AF36D33C06}"/>
                      </a:ext>
                    </a:extLst>
                  </p:cNvPr>
                  <p:cNvSpPr/>
                  <p:nvPr/>
                </p:nvSpPr>
                <p:spPr>
                  <a:xfrm>
                    <a:off x="2026992" y="2242458"/>
                    <a:ext cx="1438877" cy="169791"/>
                  </a:xfrm>
                  <a:prstGeom prst="rect">
                    <a:avLst/>
                  </a:prstGeom>
                  <a:solidFill>
                    <a:srgbClr val="D8C5B2"/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pPr>
                      <a:spcAft>
                        <a:spcPts val="200"/>
                      </a:spcAft>
                    </a:pP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 시전 캔슬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180" name="그룹 179">
                    <a:extLst>
                      <a:ext uri="{FF2B5EF4-FFF2-40B4-BE49-F238E27FC236}">
                        <a16:creationId xmlns:a16="http://schemas.microsoft.com/office/drawing/2014/main" id="{DEACEBC6-0FFB-E4E2-16AF-FA75D3CF6470}"/>
                      </a:ext>
                    </a:extLst>
                  </p:cNvPr>
                  <p:cNvGrpSpPr/>
                  <p:nvPr/>
                </p:nvGrpSpPr>
                <p:grpSpPr>
                  <a:xfrm>
                    <a:off x="2026992" y="1967396"/>
                    <a:ext cx="3599253" cy="443944"/>
                    <a:chOff x="6346621" y="1967396"/>
                    <a:chExt cx="3599253" cy="443944"/>
                  </a:xfrm>
                </p:grpSpPr>
                <p:grpSp>
                  <p:nvGrpSpPr>
                    <p:cNvPr id="178" name="그룹 177">
                      <a:extLst>
                        <a:ext uri="{FF2B5EF4-FFF2-40B4-BE49-F238E27FC236}">
                          <a16:creationId xmlns:a16="http://schemas.microsoft.com/office/drawing/2014/main" id="{2781796B-4E7C-FEC6-1D38-60B1964622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46621" y="1967396"/>
                      <a:ext cx="3599253" cy="216000"/>
                      <a:chOff x="6346621" y="1967396"/>
                      <a:chExt cx="3599253" cy="216000"/>
                    </a:xfrm>
                  </p:grpSpPr>
                  <p:sp>
                    <p:nvSpPr>
                      <p:cNvPr id="57" name="직사각형 310">
                        <a:extLst>
                          <a:ext uri="{FF2B5EF4-FFF2-40B4-BE49-F238E27FC236}">
                            <a16:creationId xmlns:a16="http://schemas.microsoft.com/office/drawing/2014/main" id="{7A0613CC-EBE9-2FC6-347D-231BEB6C5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6621" y="1967396"/>
                        <a:ext cx="2160000" cy="216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12700">
                        <a:noFill/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108000" tIns="0" rIns="0" bIns="0" rtlCol="0" anchor="ctr" anchorCtr="0">
                        <a:normAutofit/>
                      </a:bodyPr>
                      <a:lstStyle/>
                      <a:p>
                        <a:r>
                          <a:rPr lang="en-US" altLang="ko-KR" sz="900" b="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[</a:t>
                        </a:r>
                        <a:r>
                          <a:rPr lang="ko-KR" altLang="en-US" sz="900" b="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모션 </a:t>
                        </a:r>
                        <a:r>
                          <a:rPr lang="en-US" altLang="ko-KR" sz="900" b="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2] </a:t>
                        </a:r>
                        <a:r>
                          <a:rPr lang="ko-KR" altLang="en-US" sz="8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창 내려 찍기</a:t>
                        </a:r>
                        <a:endParaRPr lang="ko-KR" altLang="en-US" sz="9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58" name="직사각형 310">
                        <a:extLst>
                          <a:ext uri="{FF2B5EF4-FFF2-40B4-BE49-F238E27FC236}">
                            <a16:creationId xmlns:a16="http://schemas.microsoft.com/office/drawing/2014/main" id="{DE1DFCFE-C2BE-1FD8-00B6-44AD7BE16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06621" y="2003396"/>
                        <a:ext cx="1439253" cy="144000"/>
                      </a:xfrm>
                      <a:prstGeom prst="rect">
                        <a:avLst/>
                      </a:prstGeom>
                      <a:solidFill>
                        <a:srgbClr val="FAFCBC"/>
                      </a:solidFill>
                      <a:ln w="12700">
                        <a:solidFill>
                          <a:srgbClr val="FAFCB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108000" tIns="0" rIns="0" bIns="0" rtlCol="0" anchor="ctr" anchorCtr="0">
                        <a:noAutofit/>
                      </a:bodyPr>
                      <a:lstStyle/>
                      <a:p>
                        <a:r>
                          <a:rPr lang="ko-KR" altLang="en-US" sz="800" dirty="0">
                            <a:solidFill>
                              <a:schemeClr val="tx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전투 </a:t>
                        </a:r>
                        <a:r>
                          <a:rPr lang="en-US" altLang="ko-KR" sz="800" dirty="0">
                            <a:solidFill>
                              <a:schemeClr val="tx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IDLE</a:t>
                        </a:r>
                        <a:r>
                          <a:rPr lang="ko-KR" altLang="en-US" sz="800" dirty="0">
                            <a:solidFill>
                              <a:schemeClr val="tx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로 전환</a:t>
                        </a:r>
                      </a:p>
                    </p:txBody>
                  </p:sp>
                </p:grpSp>
                <p:sp>
                  <p:nvSpPr>
                    <p:cNvPr id="60" name="직사각형 310">
                      <a:extLst>
                        <a:ext uri="{FF2B5EF4-FFF2-40B4-BE49-F238E27FC236}">
                          <a16:creationId xmlns:a16="http://schemas.microsoft.com/office/drawing/2014/main" id="{126299B9-FCCC-CB4D-01D2-EFE9D2DAB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6621" y="2243369"/>
                      <a:ext cx="1439252" cy="167971"/>
                    </a:xfrm>
                    <a:prstGeom prst="rect">
                      <a:avLst/>
                    </a:prstGeom>
                    <a:solidFill>
                      <a:srgbClr val="D8C5B2"/>
                    </a:solidFill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후 딜레이 캔슬</a:t>
                      </a:r>
                    </a:p>
                  </p:txBody>
                </p:sp>
              </p:grpSp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084895C1-3565-B446-ACF7-4B02010628F5}"/>
                      </a:ext>
                    </a:extLst>
                  </p:cNvPr>
                  <p:cNvGrpSpPr/>
                  <p:nvPr/>
                </p:nvGrpSpPr>
                <p:grpSpPr>
                  <a:xfrm>
                    <a:off x="1196440" y="1966216"/>
                    <a:ext cx="807360" cy="485171"/>
                    <a:chOff x="211614" y="1681660"/>
                    <a:chExt cx="807360" cy="485171"/>
                  </a:xfrm>
                </p:grpSpPr>
                <p:sp>
                  <p:nvSpPr>
                    <p:cNvPr id="62" name="자유형: 도형 61">
                      <a:extLst>
                        <a:ext uri="{FF2B5EF4-FFF2-40B4-BE49-F238E27FC236}">
                          <a16:creationId xmlns:a16="http://schemas.microsoft.com/office/drawing/2014/main" id="{47FF20E8-2F56-EFC8-31DD-83B78296D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614" y="1681660"/>
                      <a:ext cx="807360" cy="485171"/>
                    </a:xfrm>
                    <a:custGeom>
                      <a:avLst/>
                      <a:gdLst>
                        <a:gd name="connsiteX0" fmla="*/ 44401 w 807360"/>
                        <a:gd name="connsiteY0" fmla="*/ 0 h 554206"/>
                        <a:gd name="connsiteX1" fmla="*/ 762959 w 807360"/>
                        <a:gd name="connsiteY1" fmla="*/ 0 h 554206"/>
                        <a:gd name="connsiteX2" fmla="*/ 807360 w 807360"/>
                        <a:gd name="connsiteY2" fmla="*/ 44401 h 554206"/>
                        <a:gd name="connsiteX3" fmla="*/ 807360 w 807360"/>
                        <a:gd name="connsiteY3" fmla="*/ 189414 h 554206"/>
                        <a:gd name="connsiteX4" fmla="*/ 807360 w 807360"/>
                        <a:gd name="connsiteY4" fmla="*/ 221999 h 554206"/>
                        <a:gd name="connsiteX5" fmla="*/ 807360 w 807360"/>
                        <a:gd name="connsiteY5" fmla="*/ 332207 h 554206"/>
                        <a:gd name="connsiteX6" fmla="*/ 807360 w 807360"/>
                        <a:gd name="connsiteY6" fmla="*/ 367012 h 554206"/>
                        <a:gd name="connsiteX7" fmla="*/ 807360 w 807360"/>
                        <a:gd name="connsiteY7" fmla="*/ 509805 h 554206"/>
                        <a:gd name="connsiteX8" fmla="*/ 762959 w 807360"/>
                        <a:gd name="connsiteY8" fmla="*/ 554206 h 554206"/>
                        <a:gd name="connsiteX9" fmla="*/ 44401 w 807360"/>
                        <a:gd name="connsiteY9" fmla="*/ 554206 h 554206"/>
                        <a:gd name="connsiteX10" fmla="*/ 0 w 807360"/>
                        <a:gd name="connsiteY10" fmla="*/ 509805 h 554206"/>
                        <a:gd name="connsiteX11" fmla="*/ 0 w 807360"/>
                        <a:gd name="connsiteY11" fmla="*/ 332207 h 554206"/>
                        <a:gd name="connsiteX12" fmla="*/ 0 w 807360"/>
                        <a:gd name="connsiteY12" fmla="*/ 332207 h 554206"/>
                        <a:gd name="connsiteX13" fmla="*/ 0 w 807360"/>
                        <a:gd name="connsiteY13" fmla="*/ 221999 h 554206"/>
                        <a:gd name="connsiteX14" fmla="*/ 0 w 807360"/>
                        <a:gd name="connsiteY14" fmla="*/ 189414 h 554206"/>
                        <a:gd name="connsiteX15" fmla="*/ 0 w 807360"/>
                        <a:gd name="connsiteY15" fmla="*/ 44401 h 554206"/>
                        <a:gd name="connsiteX16" fmla="*/ 44401 w 807360"/>
                        <a:gd name="connsiteY16" fmla="*/ 0 h 5542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807360" h="554206">
                          <a:moveTo>
                            <a:pt x="44401" y="0"/>
                          </a:moveTo>
                          <a:lnTo>
                            <a:pt x="762959" y="0"/>
                          </a:lnTo>
                          <a:cubicBezTo>
                            <a:pt x="787481" y="0"/>
                            <a:pt x="807360" y="19879"/>
                            <a:pt x="807360" y="44401"/>
                          </a:cubicBezTo>
                          <a:lnTo>
                            <a:pt x="807360" y="189414"/>
                          </a:lnTo>
                          <a:lnTo>
                            <a:pt x="807360" y="221999"/>
                          </a:lnTo>
                          <a:lnTo>
                            <a:pt x="807360" y="332207"/>
                          </a:lnTo>
                          <a:lnTo>
                            <a:pt x="807360" y="367012"/>
                          </a:lnTo>
                          <a:lnTo>
                            <a:pt x="807360" y="509805"/>
                          </a:lnTo>
                          <a:cubicBezTo>
                            <a:pt x="807360" y="534327"/>
                            <a:pt x="787481" y="554206"/>
                            <a:pt x="762959" y="554206"/>
                          </a:cubicBezTo>
                          <a:lnTo>
                            <a:pt x="44401" y="554206"/>
                          </a:lnTo>
                          <a:cubicBezTo>
                            <a:pt x="19879" y="554206"/>
                            <a:pt x="0" y="534327"/>
                            <a:pt x="0" y="509805"/>
                          </a:cubicBezTo>
                          <a:lnTo>
                            <a:pt x="0" y="332207"/>
                          </a:lnTo>
                          <a:lnTo>
                            <a:pt x="0" y="332207"/>
                          </a:lnTo>
                          <a:lnTo>
                            <a:pt x="0" y="221999"/>
                          </a:lnTo>
                          <a:lnTo>
                            <a:pt x="0" y="189414"/>
                          </a:lnTo>
                          <a:lnTo>
                            <a:pt x="0" y="44401"/>
                          </a:lnTo>
                          <a:cubicBezTo>
                            <a:pt x="0" y="19879"/>
                            <a:pt x="19879" y="0"/>
                            <a:pt x="44401" y="0"/>
                          </a:cubicBez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998CC1F9-DD62-789B-45C7-2BDC642B54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614" y="1721591"/>
                      <a:ext cx="284300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>
                          <a:solidFill>
                            <a:srgbClr val="F9FBAF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모션</a:t>
                      </a:r>
                      <a:endParaRPr lang="en-US" altLang="ko-KR" sz="900" b="1" dirty="0">
                        <a:solidFill>
                          <a:srgbClr val="F9FBAF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BB37B325-15C9-A3CF-5DBE-82C9E9E518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614" y="1981411"/>
                      <a:ext cx="68505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700" dirty="0">
                          <a:solidFill>
                            <a:srgbClr val="D8C5B2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D8C5B2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캔슬 가능 지점</a:t>
                      </a:r>
                      <a:r>
                        <a:rPr lang="en-US" altLang="ko-KR" sz="700" dirty="0">
                          <a:solidFill>
                            <a:srgbClr val="D8C5B2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)</a:t>
                      </a:r>
                    </a:p>
                  </p:txBody>
                </p:sp>
              </p:grpSp>
              <p:grpSp>
                <p:nvGrpSpPr>
                  <p:cNvPr id="37" name="그룹 36">
                    <a:extLst>
                      <a:ext uri="{FF2B5EF4-FFF2-40B4-BE49-F238E27FC236}">
                        <a16:creationId xmlns:a16="http://schemas.microsoft.com/office/drawing/2014/main" id="{0135BC0D-770D-8394-C55F-E43ABA48F577}"/>
                      </a:ext>
                    </a:extLst>
                  </p:cNvPr>
                  <p:cNvGrpSpPr/>
                  <p:nvPr/>
                </p:nvGrpSpPr>
                <p:grpSpPr>
                  <a:xfrm>
                    <a:off x="1196440" y="2962509"/>
                    <a:ext cx="2418284" cy="242905"/>
                    <a:chOff x="211614" y="2677953"/>
                    <a:chExt cx="2418284" cy="242905"/>
                  </a:xfrm>
                </p:grpSpPr>
                <p:grpSp>
                  <p:nvGrpSpPr>
                    <p:cNvPr id="52" name="그룹 51">
                      <a:extLst>
                        <a:ext uri="{FF2B5EF4-FFF2-40B4-BE49-F238E27FC236}">
                          <a16:creationId xmlns:a16="http://schemas.microsoft.com/office/drawing/2014/main" id="{4E4977A1-75FB-DB8E-49C7-6FB75D6C6B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4" y="2682797"/>
                      <a:ext cx="807360" cy="233216"/>
                      <a:chOff x="211614" y="2682797"/>
                      <a:chExt cx="807360" cy="233216"/>
                    </a:xfrm>
                  </p:grpSpPr>
                  <p:sp>
                    <p:nvSpPr>
                      <p:cNvPr id="54" name="사각형: 둥근 모서리 53">
                        <a:extLst>
                          <a:ext uri="{FF2B5EF4-FFF2-40B4-BE49-F238E27FC236}">
                            <a16:creationId xmlns:a16="http://schemas.microsoft.com/office/drawing/2014/main" id="{E26688A2-5EB2-7238-01AC-6F43D7AD2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4" y="2682797"/>
                        <a:ext cx="807360" cy="233216"/>
                      </a:xfrm>
                      <a:prstGeom prst="roundRect">
                        <a:avLst/>
                      </a:prstGeom>
                      <a:solidFill>
                        <a:srgbClr val="40404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4056D4B5-AAAC-7D52-9222-924B5A9BC9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1614" y="2730156"/>
                        <a:ext cx="527956" cy="1384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72000" tIns="0" rIns="0" bIns="0" rtlCol="0" anchor="ctr" anchorCtr="0">
                        <a:spAutoFit/>
                      </a:bodyPr>
                      <a:lstStyle/>
                      <a:p>
                        <a:r>
                          <a:rPr lang="ko-KR" altLang="en-US" sz="900" b="1" dirty="0">
                            <a:solidFill>
                              <a:srgbClr val="FF9999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타격 지점</a:t>
                        </a:r>
                        <a:endParaRPr lang="en-US" altLang="ko-KR" sz="900" b="1" dirty="0">
                          <a:solidFill>
                            <a:srgbClr val="FF9999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</p:grpSp>
                <p:sp>
                  <p:nvSpPr>
                    <p:cNvPr id="53" name="폭발: 8pt 52">
                      <a:extLst>
                        <a:ext uri="{FF2B5EF4-FFF2-40B4-BE49-F238E27FC236}">
                          <a16:creationId xmlns:a16="http://schemas.microsoft.com/office/drawing/2014/main" id="{5C9C0E00-D83A-14CB-E0D1-A467C2B61F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5444" y="2677953"/>
                      <a:ext cx="274454" cy="242905"/>
                    </a:xfrm>
                    <a:prstGeom prst="irregularSeal1">
                      <a:avLst/>
                    </a:prstGeom>
                    <a:solidFill>
                      <a:srgbClr val="FF9999"/>
                    </a:solidFill>
                    <a:ln w="6350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1800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40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312D7A68-7517-5A81-C263-3DBCAC7D0C6A}"/>
                      </a:ext>
                    </a:extLst>
                  </p:cNvPr>
                  <p:cNvGrpSpPr/>
                  <p:nvPr/>
                </p:nvGrpSpPr>
                <p:grpSpPr>
                  <a:xfrm>
                    <a:off x="1196440" y="3218567"/>
                    <a:ext cx="807360" cy="233216"/>
                    <a:chOff x="211614" y="2934011"/>
                    <a:chExt cx="807360" cy="233216"/>
                  </a:xfrm>
                </p:grpSpPr>
                <p:sp>
                  <p:nvSpPr>
                    <p:cNvPr id="50" name="사각형: 둥근 모서리 49">
                      <a:extLst>
                        <a:ext uri="{FF2B5EF4-FFF2-40B4-BE49-F238E27FC236}">
                          <a16:creationId xmlns:a16="http://schemas.microsoft.com/office/drawing/2014/main" id="{F0BBA187-7037-B9DF-93B1-7AD1F64D2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614" y="2934011"/>
                      <a:ext cx="807360" cy="233216"/>
                    </a:xfrm>
                    <a:prstGeom prst="roundRect">
                      <a:avLst/>
                    </a:pr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F69EEDF6-9796-3125-C91A-96BA0CD37D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614" y="2981369"/>
                      <a:ext cx="527956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슈퍼 </a:t>
                      </a:r>
                      <a:r>
                        <a:rPr lang="ko-KR" altLang="en-US" sz="900" b="1" dirty="0" err="1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아머</a:t>
                      </a:r>
                      <a:endParaRPr lang="en-US" altLang="ko-KR" sz="900" b="1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52E2CCA7-5B88-4E0E-C500-7837A0381A39}"/>
                      </a:ext>
                    </a:extLst>
                  </p:cNvPr>
                  <p:cNvGrpSpPr/>
                  <p:nvPr/>
                </p:nvGrpSpPr>
                <p:grpSpPr>
                  <a:xfrm>
                    <a:off x="1196440" y="3470522"/>
                    <a:ext cx="807360" cy="233216"/>
                    <a:chOff x="211614" y="2934011"/>
                    <a:chExt cx="807360" cy="233216"/>
                  </a:xfrm>
                </p:grpSpPr>
                <p:sp>
                  <p:nvSpPr>
                    <p:cNvPr id="48" name="사각형: 둥근 모서리 47">
                      <a:extLst>
                        <a:ext uri="{FF2B5EF4-FFF2-40B4-BE49-F238E27FC236}">
                          <a16:creationId xmlns:a16="http://schemas.microsoft.com/office/drawing/2014/main" id="{091DA9C3-CC1A-C1BB-18CE-150D0AC80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614" y="2934011"/>
                      <a:ext cx="807360" cy="233216"/>
                    </a:xfrm>
                    <a:prstGeom prst="roundRect">
                      <a:avLst/>
                    </a:prstGeom>
                    <a:solidFill>
                      <a:srgbClr val="40404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4388996D-1637-E5CB-2F51-A2AB46430F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614" y="2981369"/>
                      <a:ext cx="646578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b="1" dirty="0">
                          <a:solidFill>
                            <a:srgbClr val="DAF6DD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900" b="1" dirty="0" err="1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디버프</a:t>
                      </a:r>
                      <a:endParaRPr lang="en-US" altLang="ko-KR" sz="900" b="1" dirty="0">
                        <a:solidFill>
                          <a:srgbClr val="00B05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C792C0E1-C7DC-99ED-8218-74841D11766B}"/>
                      </a:ext>
                    </a:extLst>
                  </p:cNvPr>
                  <p:cNvGrpSpPr/>
                  <p:nvPr/>
                </p:nvGrpSpPr>
                <p:grpSpPr>
                  <a:xfrm>
                    <a:off x="2026992" y="1625419"/>
                    <a:ext cx="6480000" cy="288000"/>
                    <a:chOff x="5361795" y="1340863"/>
                    <a:chExt cx="6480000" cy="288000"/>
                  </a:xfrm>
                </p:grpSpPr>
                <p:sp>
                  <p:nvSpPr>
                    <p:cNvPr id="46" name="직사각형 310">
                      <a:extLst>
                        <a:ext uri="{FF2B5EF4-FFF2-40B4-BE49-F238E27FC236}">
                          <a16:creationId xmlns:a16="http://schemas.microsoft.com/office/drawing/2014/main" id="{2EE34734-0B9C-B5F0-8C89-C8FCE4F62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61795" y="1340863"/>
                      <a:ext cx="2160000" cy="288000"/>
                    </a:xfrm>
                    <a:prstGeom prst="homePlate">
                      <a:avLst/>
                    </a:prstGeom>
                    <a:gradFill flip="none" rotWithShape="1">
                      <a:gsLst>
                        <a:gs pos="0">
                          <a:schemeClr val="tx1"/>
                        </a:gs>
                        <a:gs pos="25000">
                          <a:schemeClr val="tx1">
                            <a:lumMod val="90000"/>
                            <a:lumOff val="10000"/>
                          </a:schemeClr>
                        </a:gs>
                        <a:gs pos="100000">
                          <a:srgbClr val="A1A1A1">
                            <a:lumMod val="0"/>
                            <a:lumOff val="100000"/>
                          </a:srgbClr>
                        </a:gs>
                        <a:gs pos="85000">
                          <a:srgbClr val="373737">
                            <a:lumMod val="30000"/>
                            <a:lumOff val="70000"/>
                          </a:srgbClr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  <a:gs pos="50000">
                          <a:schemeClr val="tx1">
                            <a:lumMod val="80000"/>
                            <a:lumOff val="20000"/>
                          </a:schemeClr>
                        </a:gs>
                      </a:gsLst>
                      <a:lin ang="0" scaled="1"/>
                      <a:tileRect/>
                    </a:gradFill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(0.5s)</a:t>
                      </a:r>
                      <a:endParaRPr lang="ko-KR" altLang="en-US" sz="9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7" name="직사각형 310">
                      <a:extLst>
                        <a:ext uri="{FF2B5EF4-FFF2-40B4-BE49-F238E27FC236}">
                          <a16:creationId xmlns:a16="http://schemas.microsoft.com/office/drawing/2014/main" id="{C10A60F7-09E9-C08D-CA2F-9AC205F34A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1795" y="1340863"/>
                      <a:ext cx="4320000" cy="288000"/>
                    </a:xfrm>
                    <a:prstGeom prst="homePlate">
                      <a:avLst/>
                    </a:prstGeom>
                    <a:gradFill flip="none" rotWithShape="1">
                      <a:gsLst>
                        <a:gs pos="0">
                          <a:schemeClr val="tx1"/>
                        </a:gs>
                        <a:gs pos="25000">
                          <a:schemeClr val="tx1">
                            <a:lumMod val="90000"/>
                            <a:lumOff val="10000"/>
                          </a:schemeClr>
                        </a:gs>
                        <a:gs pos="100000">
                          <a:srgbClr val="A1A1A1">
                            <a:lumMod val="0"/>
                            <a:lumOff val="100000"/>
                          </a:srgbClr>
                        </a:gs>
                        <a:gs pos="85000">
                          <a:srgbClr val="373737">
                            <a:lumMod val="30000"/>
                            <a:lumOff val="70000"/>
                          </a:srgbClr>
                        </a:gs>
                        <a:gs pos="70000">
                          <a:schemeClr val="tx1">
                            <a:lumMod val="50000"/>
                            <a:lumOff val="50000"/>
                          </a:schemeClr>
                        </a:gs>
                        <a:gs pos="50000">
                          <a:schemeClr val="tx1">
                            <a:lumMod val="80000"/>
                            <a:lumOff val="20000"/>
                          </a:schemeClr>
                        </a:gs>
                      </a:gsLst>
                      <a:lin ang="0" scaled="1"/>
                      <a:tileRect/>
                    </a:gradFill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마무리 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(1.0s)</a:t>
                      </a:r>
                      <a:endParaRPr lang="ko-KR" altLang="en-US" sz="9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00469AEA-EF6A-0E2A-649B-49A29C1D2B3F}"/>
                      </a:ext>
                    </a:extLst>
                  </p:cNvPr>
                  <p:cNvSpPr/>
                  <p:nvPr/>
                </p:nvSpPr>
                <p:spPr>
                  <a:xfrm>
                    <a:off x="2026993" y="1589421"/>
                    <a:ext cx="6480000" cy="2124746"/>
                  </a:xfrm>
                  <a:prstGeom prst="rect">
                    <a:avLst/>
                  </a:prstGeom>
                  <a:noFill/>
                  <a:ln w="158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>
                    <a:normAutofit/>
                  </a:bodyPr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85E19BB-41CF-8785-1D73-C1456C22021F}"/>
                      </a:ext>
                    </a:extLst>
                  </p:cNvPr>
                  <p:cNvGrpSpPr/>
                  <p:nvPr/>
                </p:nvGrpSpPr>
                <p:grpSpPr>
                  <a:xfrm>
                    <a:off x="1973486" y="3500763"/>
                    <a:ext cx="1437665" cy="174851"/>
                    <a:chOff x="1061050" y="2970814"/>
                    <a:chExt cx="1437665" cy="174851"/>
                  </a:xfrm>
                </p:grpSpPr>
                <p:sp>
                  <p:nvSpPr>
                    <p:cNvPr id="43" name="직사각형 310">
                      <a:extLst>
                        <a:ext uri="{FF2B5EF4-FFF2-40B4-BE49-F238E27FC236}">
                          <a16:creationId xmlns:a16="http://schemas.microsoft.com/office/drawing/2014/main" id="{36054E75-41BD-D66C-252B-5805AA9D9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670" y="2970814"/>
                      <a:ext cx="1385045" cy="174851"/>
                    </a:xfrm>
                    <a:prstGeom prst="rect">
                      <a:avLst/>
                    </a:prstGeom>
                    <a:solidFill>
                      <a:srgbClr val="DAF6DD"/>
                    </a:solidFill>
                    <a:ln w="3175">
                      <a:solidFill>
                        <a:schemeClr val="tx1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108000" tIns="18000" rIns="0" bIns="18000" rtlCol="0" anchor="ctr" anchorCtr="0">
                      <a:spAutoFit/>
                    </a:bodyPr>
                    <a:lstStyle/>
                    <a:p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 </a:t>
                      </a:r>
                      <a:r>
                        <a:rPr lang="en-US" altLang="ko-KR" sz="9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  </a:t>
                      </a:r>
                    </a:p>
                  </p:txBody>
                </p:sp>
                <p:sp>
                  <p:nvSpPr>
                    <p:cNvPr id="44" name="다이아몬드 43">
                      <a:extLst>
                        <a:ext uri="{FF2B5EF4-FFF2-40B4-BE49-F238E27FC236}">
                          <a16:creationId xmlns:a16="http://schemas.microsoft.com/office/drawing/2014/main" id="{CE9B5149-848A-C894-5149-206FA92C3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1050" y="3004239"/>
                      <a:ext cx="108000" cy="108000"/>
                    </a:xfrm>
                    <a:prstGeom prst="diamond">
                      <a:avLst/>
                    </a:prstGeom>
                    <a:solidFill>
                      <a:srgbClr val="DAF6DD"/>
                    </a:solidFill>
                    <a:ln w="1270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2000" dirty="0"/>
                    </a:p>
                  </p:txBody>
                </p:sp>
              </p:grpSp>
            </p:grp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55E0A7-84DF-D382-9B83-C7EC03874FA1}"/>
                </a:ext>
              </a:extLst>
            </p:cNvPr>
            <p:cNvSpPr txBox="1"/>
            <p:nvPr/>
          </p:nvSpPr>
          <p:spPr>
            <a:xfrm>
              <a:off x="5297026" y="878134"/>
              <a:ext cx="4587277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모션 리소스의 재생 시작 지점을 변경합니다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(ex) </a:t>
              </a:r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anim_start_time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= 0.0s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→  </a:t>
              </a:r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anim_start_time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= 1.0s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DADE785-09A7-0DBB-9580-2CC2727A414E}"/>
              </a:ext>
            </a:extLst>
          </p:cNvPr>
          <p:cNvGrpSpPr/>
          <p:nvPr/>
        </p:nvGrpSpPr>
        <p:grpSpPr>
          <a:xfrm>
            <a:off x="192087" y="4499551"/>
            <a:ext cx="11807825" cy="1654640"/>
            <a:chOff x="192087" y="4499551"/>
            <a:chExt cx="11807825" cy="1654640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B8394301-22B6-1B75-FCF5-074DECEC196D}"/>
                </a:ext>
              </a:extLst>
            </p:cNvPr>
            <p:cNvGrpSpPr/>
            <p:nvPr/>
          </p:nvGrpSpPr>
          <p:grpSpPr>
            <a:xfrm>
              <a:off x="192087" y="4499551"/>
              <a:ext cx="11807825" cy="1654640"/>
              <a:chOff x="192087" y="4425324"/>
              <a:chExt cx="11807825" cy="1654640"/>
            </a:xfrm>
            <a:effectLst>
              <a:outerShdw blurRad="50800" dist="38100" dir="2700000" algn="tl" rotWithShape="0">
                <a:schemeClr val="accent6">
                  <a:lumMod val="75000"/>
                  <a:alpha val="40000"/>
                </a:schemeClr>
              </a:outerShdw>
            </a:effectLst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2F94810-4B64-0143-E8CC-591D2FBDF71A}"/>
                  </a:ext>
                </a:extLst>
              </p:cNvPr>
              <p:cNvSpPr/>
              <p:nvPr/>
            </p:nvSpPr>
            <p:spPr>
              <a:xfrm>
                <a:off x="192087" y="4425324"/>
                <a:ext cx="857157" cy="1654639"/>
              </a:xfrm>
              <a:prstGeom prst="rect">
                <a:avLst/>
              </a:prstGeom>
              <a:solidFill>
                <a:srgbClr val="DAF6DD"/>
              </a:solidFill>
              <a:ln w="317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33F39BCD-172E-62EF-7002-4ABA89B856F1}"/>
                  </a:ext>
                </a:extLst>
              </p:cNvPr>
              <p:cNvSpPr/>
              <p:nvPr/>
            </p:nvSpPr>
            <p:spPr>
              <a:xfrm>
                <a:off x="1049244" y="4425324"/>
                <a:ext cx="10950668" cy="16546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7" name="그룹 186">
                <a:extLst>
                  <a:ext uri="{FF2B5EF4-FFF2-40B4-BE49-F238E27FC236}">
                    <a16:creationId xmlns:a16="http://schemas.microsoft.com/office/drawing/2014/main" id="{B2B34031-6ACA-7AA7-0638-909318D5715F}"/>
                  </a:ext>
                </a:extLst>
              </p:cNvPr>
              <p:cNvGrpSpPr/>
              <p:nvPr/>
            </p:nvGrpSpPr>
            <p:grpSpPr>
              <a:xfrm>
                <a:off x="367391" y="4606475"/>
                <a:ext cx="506549" cy="679203"/>
                <a:chOff x="489148" y="1870226"/>
                <a:chExt cx="506549" cy="679203"/>
              </a:xfrm>
            </p:grpSpPr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58B85A8-EECE-CF56-CA14-5014DE28D3A3}"/>
                    </a:ext>
                  </a:extLst>
                </p:cNvPr>
                <p:cNvSpPr txBox="1"/>
                <p:nvPr/>
              </p:nvSpPr>
              <p:spPr>
                <a:xfrm>
                  <a:off x="489148" y="2338226"/>
                  <a:ext cx="506549" cy="211203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 </a:t>
                  </a:r>
                  <a:r>
                    <a:rPr lang="ko-KR" altLang="en-US" dirty="0"/>
                    <a:t>대지 파괴 </a:t>
                  </a:r>
                  <a:endParaRPr lang="en-US" altLang="ko-KR" dirty="0"/>
                </a:p>
              </p:txBody>
            </p: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B0D53CD4-ECFB-3033-2994-0978766E878D}"/>
                    </a:ext>
                  </a:extLst>
                </p:cNvPr>
                <p:cNvGrpSpPr/>
                <p:nvPr/>
              </p:nvGrpSpPr>
              <p:grpSpPr>
                <a:xfrm>
                  <a:off x="508422" y="1870226"/>
                  <a:ext cx="468000" cy="468000"/>
                  <a:chOff x="1683008" y="2636726"/>
                  <a:chExt cx="468000" cy="468000"/>
                </a:xfrm>
              </p:grpSpPr>
              <p:sp>
                <p:nvSpPr>
                  <p:cNvPr id="190" name="타원 189">
                    <a:extLst>
                      <a:ext uri="{FF2B5EF4-FFF2-40B4-BE49-F238E27FC236}">
                        <a16:creationId xmlns:a16="http://schemas.microsoft.com/office/drawing/2014/main" id="{5876CE13-970E-7BD9-CE98-887EA0CCE163}"/>
                      </a:ext>
                    </a:extLst>
                  </p:cNvPr>
                  <p:cNvSpPr/>
                  <p:nvPr/>
                </p:nvSpPr>
                <p:spPr>
                  <a:xfrm>
                    <a:off x="1683008" y="2636726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91" name="그림 190" descr="댄스, 예술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1098197F-19BF-16B3-99C4-FB6B5EC362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2636726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A00000FF-D20A-9205-AA1A-5102C39618D9}"/>
                  </a:ext>
                </a:extLst>
              </p:cNvPr>
              <p:cNvGrpSpPr/>
              <p:nvPr/>
            </p:nvGrpSpPr>
            <p:grpSpPr>
              <a:xfrm>
                <a:off x="1203701" y="4876609"/>
                <a:ext cx="2829819" cy="988288"/>
                <a:chOff x="10029682" y="853824"/>
                <a:chExt cx="1714230" cy="598679"/>
              </a:xfrm>
            </p:grpSpPr>
            <p:sp>
              <p:nvSpPr>
                <p:cNvPr id="193" name="화살표: 오른쪽 192">
                  <a:extLst>
                    <a:ext uri="{FF2B5EF4-FFF2-40B4-BE49-F238E27FC236}">
                      <a16:creationId xmlns:a16="http://schemas.microsoft.com/office/drawing/2014/main" id="{044427E9-21AB-5BD0-0E77-FB1AC2BCE8CD}"/>
                    </a:ext>
                  </a:extLst>
                </p:cNvPr>
                <p:cNvSpPr/>
                <p:nvPr/>
              </p:nvSpPr>
              <p:spPr>
                <a:xfrm>
                  <a:off x="10789016" y="1110616"/>
                  <a:ext cx="195563" cy="85095"/>
                </a:xfrm>
                <a:prstGeom prst="rightArrow">
                  <a:avLst>
                    <a:gd name="adj1" fmla="val 50000"/>
                    <a:gd name="adj2" fmla="val 64924"/>
                  </a:avLst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94" name="Picture 2">
                  <a:extLst>
                    <a:ext uri="{FF2B5EF4-FFF2-40B4-BE49-F238E27FC236}">
                      <a16:creationId xmlns:a16="http://schemas.microsoft.com/office/drawing/2014/main" id="{36A2857E-380E-A93C-7FBB-4D23A30AAC2A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029682" y="853824"/>
                  <a:ext cx="666637" cy="598679"/>
                </a:xfrm>
                <a:prstGeom prst="rect">
                  <a:avLst/>
                </a:prstGeom>
                <a:noFill/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5" name="Picture 2">
                  <a:extLst>
                    <a:ext uri="{FF2B5EF4-FFF2-40B4-BE49-F238E27FC236}">
                      <a16:creationId xmlns:a16="http://schemas.microsoft.com/office/drawing/2014/main" id="{83FB97C6-44D5-A085-5B00-04063C5C0F36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77275" y="853824"/>
                  <a:ext cx="666637" cy="598679"/>
                </a:xfrm>
                <a:prstGeom prst="rect">
                  <a:avLst/>
                </a:prstGeom>
                <a:noFill/>
                <a:ln w="6350">
                  <a:solidFill>
                    <a:srgbClr val="FFFF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2DD6C7AD-E832-B634-C61F-FF04F58AE5BB}"/>
                  </a:ext>
                </a:extLst>
              </p:cNvPr>
              <p:cNvSpPr txBox="1"/>
              <p:nvPr/>
            </p:nvSpPr>
            <p:spPr>
              <a:xfrm>
                <a:off x="192087" y="4425324"/>
                <a:ext cx="154975" cy="159462"/>
              </a:xfrm>
              <a:prstGeom prst="rect">
                <a:avLst/>
              </a:prstGeom>
              <a:noFill/>
            </p:spPr>
            <p:txBody>
              <a:bodyPr wrap="none" lIns="36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800" b="0" dirty="0">
                    <a:solidFill>
                      <a:schemeClr val="tx1"/>
                    </a:solidFill>
                  </a:rPr>
                  <a:t>2T</a:t>
                </a:r>
              </a:p>
            </p:txBody>
          </p: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C6A044E5-2117-08F3-3103-E62844583A70}"/>
                  </a:ext>
                </a:extLst>
              </p:cNvPr>
              <p:cNvGrpSpPr/>
              <p:nvPr/>
            </p:nvGrpSpPr>
            <p:grpSpPr>
              <a:xfrm>
                <a:off x="1049244" y="4573946"/>
                <a:ext cx="3401623" cy="138499"/>
                <a:chOff x="2662166" y="5344196"/>
                <a:chExt cx="3401623" cy="138499"/>
              </a:xfrm>
            </p:grpSpPr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6836F38E-33F9-8B55-E327-92ED140D67C4}"/>
                    </a:ext>
                  </a:extLst>
                </p:cNvPr>
                <p:cNvSpPr/>
                <p:nvPr/>
              </p:nvSpPr>
              <p:spPr>
                <a:xfrm>
                  <a:off x="4700490" y="5344196"/>
                  <a:ext cx="572549" cy="138499"/>
                </a:xfrm>
                <a:prstGeom prst="rect">
                  <a:avLst/>
                </a:prstGeom>
                <a:solidFill>
                  <a:srgbClr val="FFFFC1"/>
                </a:solidFill>
                <a:ln w="63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직사각형 166">
                  <a:extLst>
                    <a:ext uri="{FF2B5EF4-FFF2-40B4-BE49-F238E27FC236}">
                      <a16:creationId xmlns:a16="http://schemas.microsoft.com/office/drawing/2014/main" id="{CAD3CBE4-7DA5-15BC-2751-C1A5D32B2EF3}"/>
                    </a:ext>
                  </a:extLst>
                </p:cNvPr>
                <p:cNvSpPr/>
                <p:nvPr/>
              </p:nvSpPr>
              <p:spPr>
                <a:xfrm>
                  <a:off x="3317665" y="5344196"/>
                  <a:ext cx="328794" cy="138499"/>
                </a:xfrm>
                <a:prstGeom prst="rect">
                  <a:avLst/>
                </a:prstGeom>
                <a:solidFill>
                  <a:srgbClr val="BFFCF7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51D8E328-FECF-DBCE-C45E-9E5BE82363A3}"/>
                    </a:ext>
                  </a:extLst>
                </p:cNvPr>
                <p:cNvSpPr txBox="1"/>
                <p:nvPr/>
              </p:nvSpPr>
              <p:spPr>
                <a:xfrm>
                  <a:off x="2662166" y="5344196"/>
                  <a:ext cx="3401623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전체적으로 푸른빛을 띄던 이펙트 색상이 밝은 노란빛으로 변경됩니다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D9A16F-A717-086A-ABAC-8E9D17CB69EC}"/>
                </a:ext>
              </a:extLst>
            </p:cNvPr>
            <p:cNvSpPr txBox="1"/>
            <p:nvPr/>
          </p:nvSpPr>
          <p:spPr>
            <a:xfrm>
              <a:off x="4517274" y="4663561"/>
              <a:ext cx="3474793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 VFX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파일의 색상을 조절합니다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(ex) </a:t>
              </a:r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material_color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= #BFFCF7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→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#FFFDD6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17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500E2-616F-5990-60E4-EEEC82BF5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19012290-A06D-FB1D-5504-CCDE1BDAA17A}"/>
              </a:ext>
            </a:extLst>
          </p:cNvPr>
          <p:cNvSpPr>
            <a:spLocks/>
          </p:cNvSpPr>
          <p:nvPr/>
        </p:nvSpPr>
        <p:spPr>
          <a:xfrm>
            <a:off x="192087" y="372306"/>
            <a:ext cx="857157" cy="6832163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16BCA6C-B61D-9558-648D-F23C08F127CD}"/>
              </a:ext>
            </a:extLst>
          </p:cNvPr>
          <p:cNvSpPr>
            <a:spLocks/>
          </p:cNvSpPr>
          <p:nvPr/>
        </p:nvSpPr>
        <p:spPr>
          <a:xfrm>
            <a:off x="1049244" y="372305"/>
            <a:ext cx="10950604" cy="6832163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64C4C5C-246A-41DD-DD8B-719244C1C6D4}"/>
              </a:ext>
            </a:extLst>
          </p:cNvPr>
          <p:cNvGrpSpPr>
            <a:grpSpLocks/>
          </p:cNvGrpSpPr>
          <p:nvPr/>
        </p:nvGrpSpPr>
        <p:grpSpPr>
          <a:xfrm>
            <a:off x="314492" y="553458"/>
            <a:ext cx="612347" cy="679203"/>
            <a:chOff x="436247" y="2365532"/>
            <a:chExt cx="612347" cy="679203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8D1E919-6070-921A-E46D-10CC0668EB21}"/>
                </a:ext>
              </a:extLst>
            </p:cNvPr>
            <p:cNvSpPr txBox="1">
              <a:spLocks/>
            </p:cNvSpPr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88C96C17-35B8-4490-E696-F0969108EF25}"/>
                </a:ext>
              </a:extLst>
            </p:cNvPr>
            <p:cNvGrpSpPr>
              <a:grpSpLocks/>
            </p:cNvGrpSpPr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1C353FE4-7D41-7047-5A6C-B9BC05B34D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3" name="그림 162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CC8200D-DC25-009B-BD61-28D1E40BD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074B15CD-1F84-FE78-8375-84FA6C823D73}"/>
              </a:ext>
            </a:extLst>
          </p:cNvPr>
          <p:cNvSpPr txBox="1"/>
          <p:nvPr/>
        </p:nvSpPr>
        <p:spPr>
          <a:xfrm>
            <a:off x="1098266" y="529256"/>
            <a:ext cx="429609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직접 공격하지 않고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rgbClr val="FF0000"/>
                </a:solidFill>
              </a:rPr>
              <a:t>마우스 위치로 창을 떨어트려 공격</a:t>
            </a:r>
            <a:r>
              <a:rPr lang="ko-KR" altLang="en-US" sz="900" dirty="0">
                <a:solidFill>
                  <a:schemeClr val="tx1"/>
                </a:solidFill>
              </a:rPr>
              <a:t>하도록 </a:t>
            </a:r>
            <a:r>
              <a:rPr lang="ko-KR" altLang="en-US" sz="900" dirty="0">
                <a:solidFill>
                  <a:srgbClr val="FF0000"/>
                </a:solidFill>
              </a:rPr>
              <a:t>스킬의 연출이 변경</a:t>
            </a:r>
            <a:r>
              <a:rPr lang="ko-KR" altLang="en-US" sz="900" dirty="0">
                <a:solidFill>
                  <a:schemeClr val="tx1"/>
                </a:solidFill>
              </a:rPr>
              <a:t>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A10C76C-C7B9-574F-EA17-28B2AE7FA016}"/>
              </a:ext>
            </a:extLst>
          </p:cNvPr>
          <p:cNvSpPr txBox="1"/>
          <p:nvPr/>
        </p:nvSpPr>
        <p:spPr>
          <a:xfrm>
            <a:off x="5443386" y="544644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lm_skill_18_anim.fbx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lm_skill_18_anim_var1.fbx</a:t>
            </a:r>
          </a:p>
        </p:txBody>
      </p: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388BA47F-9231-9524-7FDA-2F6CF3E2E751}"/>
              </a:ext>
            </a:extLst>
          </p:cNvPr>
          <p:cNvSpPr/>
          <p:nvPr/>
        </p:nvSpPr>
        <p:spPr>
          <a:xfrm>
            <a:off x="8602582" y="40531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D36ABBC5-64DF-7168-9F4E-DAC5CFA72459}"/>
              </a:ext>
            </a:extLst>
          </p:cNvPr>
          <p:cNvGrpSpPr/>
          <p:nvPr/>
        </p:nvGrpSpPr>
        <p:grpSpPr>
          <a:xfrm>
            <a:off x="1172850" y="793116"/>
            <a:ext cx="3505989" cy="480284"/>
            <a:chOff x="1172850" y="740566"/>
            <a:chExt cx="3505989" cy="480284"/>
          </a:xfrm>
        </p:grpSpPr>
        <p:sp>
          <p:nvSpPr>
            <p:cNvPr id="144" name="화살표: 오른쪽 143">
              <a:extLst>
                <a:ext uri="{FF2B5EF4-FFF2-40B4-BE49-F238E27FC236}">
                  <a16:creationId xmlns:a16="http://schemas.microsoft.com/office/drawing/2014/main" id="{B636E50C-D0A1-1697-72B9-5D7FF8619C4A}"/>
                </a:ext>
              </a:extLst>
            </p:cNvPr>
            <p:cNvSpPr/>
            <p:nvPr/>
          </p:nvSpPr>
          <p:spPr>
            <a:xfrm>
              <a:off x="2728592" y="904826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3B375C0-88D0-9720-BA3B-B864E64CAF46}"/>
                </a:ext>
              </a:extLst>
            </p:cNvPr>
            <p:cNvGrpSpPr/>
            <p:nvPr/>
          </p:nvGrpSpPr>
          <p:grpSpPr>
            <a:xfrm>
              <a:off x="1172850" y="740566"/>
              <a:ext cx="1461276" cy="480284"/>
              <a:chOff x="1154925" y="539017"/>
              <a:chExt cx="1461276" cy="48028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28B9A0-619C-052F-987C-761EB4B0F20C}"/>
                  </a:ext>
                </a:extLst>
              </p:cNvPr>
              <p:cNvSpPr txBox="1"/>
              <p:nvPr/>
            </p:nvSpPr>
            <p:spPr>
              <a:xfrm>
                <a:off x="1154925" y="539017"/>
                <a:ext cx="1461276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3790537F-6E5E-D1FD-941A-3312DBBE991C}"/>
                  </a:ext>
                </a:extLst>
              </p:cNvPr>
              <p:cNvGrpSpPr/>
              <p:nvPr/>
            </p:nvGrpSpPr>
            <p:grpSpPr>
              <a:xfrm>
                <a:off x="1240403" y="801828"/>
                <a:ext cx="1290320" cy="159462"/>
                <a:chOff x="1154924" y="718744"/>
                <a:chExt cx="1290320" cy="159462"/>
              </a:xfrm>
            </p:grpSpPr>
            <p:sp>
              <p:nvSpPr>
                <p:cNvPr id="138" name="직사각형 310">
                  <a:extLst>
                    <a:ext uri="{FF2B5EF4-FFF2-40B4-BE49-F238E27FC236}">
                      <a16:creationId xmlns:a16="http://schemas.microsoft.com/office/drawing/2014/main" id="{9E6B167A-5F7F-71BF-3265-F1D1DC0A06CC}"/>
                    </a:ext>
                  </a:extLst>
                </p:cNvPr>
                <p:cNvSpPr/>
                <p:nvPr/>
              </p:nvSpPr>
              <p:spPr>
                <a:xfrm>
                  <a:off x="1154924" y="718744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 </a:t>
                  </a:r>
                </a:p>
              </p:txBody>
            </p:sp>
            <p:sp>
              <p:nvSpPr>
                <p:cNvPr id="139" name="직사각형 310">
                  <a:extLst>
                    <a:ext uri="{FF2B5EF4-FFF2-40B4-BE49-F238E27FC236}">
                      <a16:creationId xmlns:a16="http://schemas.microsoft.com/office/drawing/2014/main" id="{32AE40C8-7E83-20D7-8609-9D0CA348D175}"/>
                    </a:ext>
                  </a:extLst>
                </p:cNvPr>
                <p:cNvSpPr/>
                <p:nvPr/>
              </p:nvSpPr>
              <p:spPr>
                <a:xfrm>
                  <a:off x="1697823" y="718744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  <p:sp>
              <p:nvSpPr>
                <p:cNvPr id="140" name="직사각형 310">
                  <a:extLst>
                    <a:ext uri="{FF2B5EF4-FFF2-40B4-BE49-F238E27FC236}">
                      <a16:creationId xmlns:a16="http://schemas.microsoft.com/office/drawing/2014/main" id="{2072B703-38F7-7BA5-E15C-5C9728206B36}"/>
                    </a:ext>
                  </a:extLst>
                </p:cNvPr>
                <p:cNvSpPr/>
                <p:nvPr/>
              </p:nvSpPr>
              <p:spPr>
                <a:xfrm>
                  <a:off x="2027966" y="718744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</p:grp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06E13DF4-F7D9-BA59-F592-A7362EB2F211}"/>
                </a:ext>
              </a:extLst>
            </p:cNvPr>
            <p:cNvGrpSpPr/>
            <p:nvPr/>
          </p:nvGrpSpPr>
          <p:grpSpPr>
            <a:xfrm>
              <a:off x="3018003" y="740566"/>
              <a:ext cx="1660836" cy="480284"/>
              <a:chOff x="3018003" y="740566"/>
              <a:chExt cx="1660836" cy="48028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020FCE-4679-C2C5-6143-38D7A2812242}"/>
                  </a:ext>
                </a:extLst>
              </p:cNvPr>
              <p:cNvSpPr txBox="1"/>
              <p:nvPr/>
            </p:nvSpPr>
            <p:spPr>
              <a:xfrm>
                <a:off x="3018003" y="740566"/>
                <a:ext cx="1660836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변경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EA04C8AB-FF6B-6AB4-476B-B1E710ED04C7}"/>
                  </a:ext>
                </a:extLst>
              </p:cNvPr>
              <p:cNvGrpSpPr/>
              <p:nvPr/>
            </p:nvGrpSpPr>
            <p:grpSpPr>
              <a:xfrm>
                <a:off x="3093811" y="1003377"/>
                <a:ext cx="1509220" cy="159462"/>
                <a:chOff x="3103384" y="1003377"/>
                <a:chExt cx="1509220" cy="159462"/>
              </a:xfrm>
            </p:grpSpPr>
            <p:sp>
              <p:nvSpPr>
                <p:cNvPr id="141" name="직사각형 310">
                  <a:extLst>
                    <a:ext uri="{FF2B5EF4-FFF2-40B4-BE49-F238E27FC236}">
                      <a16:creationId xmlns:a16="http://schemas.microsoft.com/office/drawing/2014/main" id="{BCD10E1F-333F-A9DE-58C8-A31D599C6458}"/>
                    </a:ext>
                  </a:extLst>
                </p:cNvPr>
                <p:cNvSpPr/>
                <p:nvPr/>
              </p:nvSpPr>
              <p:spPr>
                <a:xfrm>
                  <a:off x="3103384" y="1003377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  <a:r>
                    <a:rPr lang="en-US" altLang="ko-KR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142" name="직사각형 310">
                  <a:extLst>
                    <a:ext uri="{FF2B5EF4-FFF2-40B4-BE49-F238E27FC236}">
                      <a16:creationId xmlns:a16="http://schemas.microsoft.com/office/drawing/2014/main" id="{51E8415B-71A5-E6A1-612A-E68F57A3EE9C}"/>
                    </a:ext>
                  </a:extLst>
                </p:cNvPr>
                <p:cNvSpPr/>
                <p:nvPr/>
              </p:nvSpPr>
              <p:spPr>
                <a:xfrm>
                  <a:off x="3756953" y="1003377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  <a:r>
                    <a:rPr lang="en-US" altLang="ko-KR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en-US" altLang="ko-KR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endPara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3" name="직사각형 310">
                  <a:extLst>
                    <a:ext uri="{FF2B5EF4-FFF2-40B4-BE49-F238E27FC236}">
                      <a16:creationId xmlns:a16="http://schemas.microsoft.com/office/drawing/2014/main" id="{AA725E78-44B3-000F-ECAF-5A690EF6CDE6}"/>
                    </a:ext>
                  </a:extLst>
                </p:cNvPr>
                <p:cNvSpPr/>
                <p:nvPr/>
              </p:nvSpPr>
              <p:spPr>
                <a:xfrm>
                  <a:off x="4195326" y="1003377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pPr algn="ctr"/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338F7CF-26E7-2BC5-898F-CB7348FA293C}"/>
              </a:ext>
            </a:extLst>
          </p:cNvPr>
          <p:cNvSpPr txBox="1"/>
          <p:nvPr/>
        </p:nvSpPr>
        <p:spPr>
          <a:xfrm>
            <a:off x="1049244" y="1609058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FA2BB250-B944-AD48-3064-584CDCE1CC4F}"/>
              </a:ext>
            </a:extLst>
          </p:cNvPr>
          <p:cNvSpPr/>
          <p:nvPr/>
        </p:nvSpPr>
        <p:spPr>
          <a:xfrm>
            <a:off x="1172852" y="1804628"/>
            <a:ext cx="109524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v1</a:t>
            </a:r>
            <a:endParaRPr lang="ko-KR" altLang="en-US" sz="10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6" name="직사각형 310">
            <a:extLst>
              <a:ext uri="{FF2B5EF4-FFF2-40B4-BE49-F238E27FC236}">
                <a16:creationId xmlns:a16="http://schemas.microsoft.com/office/drawing/2014/main" id="{71121A9B-8610-F174-928A-90F9C41E45C8}"/>
              </a:ext>
            </a:extLst>
          </p:cNvPr>
          <p:cNvSpPr/>
          <p:nvPr/>
        </p:nvSpPr>
        <p:spPr>
          <a:xfrm>
            <a:off x="3034504" y="1871757"/>
            <a:ext cx="630548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창 돌리기 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10314E0-F745-A649-EE0E-9B8EEC86082F}"/>
              </a:ext>
            </a:extLst>
          </p:cNvPr>
          <p:cNvGrpSpPr/>
          <p:nvPr/>
        </p:nvGrpSpPr>
        <p:grpSpPr>
          <a:xfrm>
            <a:off x="1172850" y="2067571"/>
            <a:ext cx="3831113" cy="248400"/>
            <a:chOff x="192087" y="1132586"/>
            <a:chExt cx="3831113" cy="2484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340D013-3FF3-8BA9-563C-4FF6FB5EF3E5}"/>
                </a:ext>
              </a:extLst>
            </p:cNvPr>
            <p:cNvSpPr/>
            <p:nvPr/>
          </p:nvSpPr>
          <p:spPr>
            <a:xfrm>
              <a:off x="192087" y="1132586"/>
              <a:ext cx="3831113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2" name="직사각형 310">
              <a:extLst>
                <a:ext uri="{FF2B5EF4-FFF2-40B4-BE49-F238E27FC236}">
                  <a16:creationId xmlns:a16="http://schemas.microsoft.com/office/drawing/2014/main" id="{3E1FC904-A269-06EF-4460-2DB2A2FA8901}"/>
                </a:ext>
              </a:extLst>
            </p:cNvPr>
            <p:cNvSpPr/>
            <p:nvPr/>
          </p:nvSpPr>
          <p:spPr>
            <a:xfrm>
              <a:off x="804088" y="1187537"/>
              <a:ext cx="171417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뒤로 뻗으며 창을 돌립니다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3" name="직사각형 310">
              <a:extLst>
                <a:ext uri="{FF2B5EF4-FFF2-40B4-BE49-F238E27FC236}">
                  <a16:creationId xmlns:a16="http://schemas.microsoft.com/office/drawing/2014/main" id="{75C83BAC-CFA6-ECDA-B55B-67DE6150F49F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3EAAB37-E052-2B15-E2A8-70669F27A28F}"/>
              </a:ext>
            </a:extLst>
          </p:cNvPr>
          <p:cNvGrpSpPr/>
          <p:nvPr/>
        </p:nvGrpSpPr>
        <p:grpSpPr>
          <a:xfrm>
            <a:off x="1172851" y="4290202"/>
            <a:ext cx="3831113" cy="248400"/>
            <a:chOff x="1172851" y="4195612"/>
            <a:chExt cx="3831113" cy="248400"/>
          </a:xfrm>
        </p:grpSpPr>
        <p:sp>
          <p:nvSpPr>
            <p:cNvPr id="93" name="직사각형 310">
              <a:extLst>
                <a:ext uri="{FF2B5EF4-FFF2-40B4-BE49-F238E27FC236}">
                  <a16:creationId xmlns:a16="http://schemas.microsoft.com/office/drawing/2014/main" id="{1402A4E9-2E36-8AED-EB56-5B052E987A01}"/>
                </a:ext>
              </a:extLst>
            </p:cNvPr>
            <p:cNvSpPr/>
            <p:nvPr/>
          </p:nvSpPr>
          <p:spPr>
            <a:xfrm>
              <a:off x="1172851" y="4195612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32F8030C-F505-CB64-289F-E6BC80280459}"/>
                </a:ext>
              </a:extLst>
            </p:cNvPr>
            <p:cNvGrpSpPr/>
            <p:nvPr/>
          </p:nvGrpSpPr>
          <p:grpSpPr>
            <a:xfrm>
              <a:off x="1784851" y="4195612"/>
              <a:ext cx="3219113" cy="248400"/>
              <a:chOff x="1171649" y="3321781"/>
              <a:chExt cx="3219113" cy="2484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02F0F1B-015B-538F-1EA2-BA728803F3B9}"/>
                  </a:ext>
                </a:extLst>
              </p:cNvPr>
              <p:cNvSpPr/>
              <p:nvPr/>
            </p:nvSpPr>
            <p:spPr>
              <a:xfrm>
                <a:off x="1171649" y="3321782"/>
                <a:ext cx="3219113" cy="248399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0" name="직사각형 310">
                <a:extLst>
                  <a:ext uri="{FF2B5EF4-FFF2-40B4-BE49-F238E27FC236}">
                    <a16:creationId xmlns:a16="http://schemas.microsoft.com/office/drawing/2014/main" id="{56C7DAAF-D1B0-B6F8-EFC6-77B7732C9B12}"/>
                  </a:ext>
                </a:extLst>
              </p:cNvPr>
              <p:cNvSpPr/>
              <p:nvPr/>
            </p:nvSpPr>
            <p:spPr>
              <a:xfrm>
                <a:off x="1171649" y="3321781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" name="직사각형 310">
                <a:extLst>
                  <a:ext uri="{FF2B5EF4-FFF2-40B4-BE49-F238E27FC236}">
                    <a16:creationId xmlns:a16="http://schemas.microsoft.com/office/drawing/2014/main" id="{103F6384-C353-8B3F-4BB5-4F0F3BC59BBE}"/>
                  </a:ext>
                </a:extLst>
              </p:cNvPr>
              <p:cNvSpPr/>
              <p:nvPr/>
            </p:nvSpPr>
            <p:spPr>
              <a:xfrm>
                <a:off x="1889730" y="3384426"/>
                <a:ext cx="1942840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8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1-1], [</a:t>
                </a:r>
                <a:r>
                  <a:rPr lang="ko-KR" altLang="en-US" sz="8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</a:t>
                </a:r>
                <a:r>
                  <a:rPr lang="ko-KR" altLang="en-US" sz="8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ko-KR" altLang="en-US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7C09795-E344-7633-B800-B2B02DED9011}"/>
              </a:ext>
            </a:extLst>
          </p:cNvPr>
          <p:cNvSpPr/>
          <p:nvPr/>
        </p:nvSpPr>
        <p:spPr>
          <a:xfrm>
            <a:off x="1172851" y="4290200"/>
            <a:ext cx="3831113" cy="22226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 descr="무기, 검, 냉병기, 무기 전투 스포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746972-D5FD-2C31-E441-A4AEC2492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58" y="2684522"/>
            <a:ext cx="1692298" cy="1574965"/>
          </a:xfrm>
          <a:prstGeom prst="rect">
            <a:avLst/>
          </a:prstGeom>
        </p:spPr>
      </p:pic>
      <p:grpSp>
        <p:nvGrpSpPr>
          <p:cNvPr id="439" name="그룹 438">
            <a:extLst>
              <a:ext uri="{FF2B5EF4-FFF2-40B4-BE49-F238E27FC236}">
                <a16:creationId xmlns:a16="http://schemas.microsoft.com/office/drawing/2014/main" id="{8ABACB12-06C8-E9A5-2862-3CB800B08529}"/>
              </a:ext>
            </a:extLst>
          </p:cNvPr>
          <p:cNvGrpSpPr/>
          <p:nvPr/>
        </p:nvGrpSpPr>
        <p:grpSpPr>
          <a:xfrm>
            <a:off x="3884310" y="2589742"/>
            <a:ext cx="551115" cy="1612936"/>
            <a:chOff x="5624075" y="1064914"/>
            <a:chExt cx="1196811" cy="3502678"/>
          </a:xfrm>
        </p:grpSpPr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577CEA5B-44F9-63D9-8543-A67318B8733F}"/>
                </a:ext>
              </a:extLst>
            </p:cNvPr>
            <p:cNvGrpSpPr/>
            <p:nvPr/>
          </p:nvGrpSpPr>
          <p:grpSpPr>
            <a:xfrm>
              <a:off x="5624075" y="1064914"/>
              <a:ext cx="1120707" cy="3502678"/>
              <a:chOff x="7032685" y="106523"/>
              <a:chExt cx="1967282" cy="6148573"/>
            </a:xfrm>
          </p:grpSpPr>
          <p:pic>
            <p:nvPicPr>
              <p:cNvPr id="436" name="Picture 2">
                <a:extLst>
                  <a:ext uri="{FF2B5EF4-FFF2-40B4-BE49-F238E27FC236}">
                    <a16:creationId xmlns:a16="http://schemas.microsoft.com/office/drawing/2014/main" id="{BCA00462-F6C7-FD6F-8350-B4A1F1019D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82" r="17763"/>
              <a:stretch>
                <a:fillRect/>
              </a:stretch>
            </p:blipFill>
            <p:spPr bwMode="auto">
              <a:xfrm flipH="1">
                <a:off x="7032685" y="3086122"/>
                <a:ext cx="1888109" cy="3168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7" name="그림 436" descr="검, 무기, 냉병기, 단검이(가) 표시된 사진&#10;&#10;자동 생성된 설명">
                <a:extLst>
                  <a:ext uri="{FF2B5EF4-FFF2-40B4-BE49-F238E27FC236}">
                    <a16:creationId xmlns:a16="http://schemas.microsoft.com/office/drawing/2014/main" id="{B3B50C01-5CEA-93F3-4E8D-A581476BA1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294"/>
              <a:stretch>
                <a:fillRect/>
              </a:stretch>
            </p:blipFill>
            <p:spPr>
              <a:xfrm rot="16200000" flipH="1">
                <a:off x="5830524" y="2223219"/>
                <a:ext cx="5286139" cy="1052747"/>
              </a:xfrm>
              <a:prstGeom prst="rect">
                <a:avLst/>
              </a:prstGeom>
            </p:spPr>
          </p:pic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AE9318A-EE93-4794-FDC1-35B320B41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0886" y="1976956"/>
              <a:ext cx="0" cy="16879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4EEFC735-7116-8DB5-D5E5-27A05946BECC}"/>
              </a:ext>
            </a:extLst>
          </p:cNvPr>
          <p:cNvGrpSpPr/>
          <p:nvPr/>
        </p:nvGrpSpPr>
        <p:grpSpPr>
          <a:xfrm>
            <a:off x="1285766" y="5034708"/>
            <a:ext cx="3605283" cy="1137449"/>
            <a:chOff x="1243556" y="4940118"/>
            <a:chExt cx="3605283" cy="1137449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E7B42217-C83A-90CF-F381-731DFAB096BF}"/>
                </a:ext>
              </a:extLst>
            </p:cNvPr>
            <p:cNvGrpSpPr/>
            <p:nvPr/>
          </p:nvGrpSpPr>
          <p:grpSpPr>
            <a:xfrm>
              <a:off x="1243556" y="4940815"/>
              <a:ext cx="1126631" cy="1136752"/>
              <a:chOff x="1243556" y="5205807"/>
              <a:chExt cx="1126631" cy="1136752"/>
            </a:xfrm>
          </p:grpSpPr>
          <p:pic>
            <p:nvPicPr>
              <p:cNvPr id="421" name="Picture 2">
                <a:extLst>
                  <a:ext uri="{FF2B5EF4-FFF2-40B4-BE49-F238E27FC236}">
                    <a16:creationId xmlns:a16="http://schemas.microsoft.com/office/drawing/2014/main" id="{878DF66A-29BC-A3BE-5AA8-1E3811F23E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3556" y="5205807"/>
                <a:ext cx="1126631" cy="982800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2" name="TextBox 4">
                <a:extLst>
                  <a:ext uri="{FF2B5EF4-FFF2-40B4-BE49-F238E27FC236}">
                    <a16:creationId xmlns:a16="http://schemas.microsoft.com/office/drawing/2014/main" id="{61DD030F-81FC-D3AB-0F6E-71CFC0315A73}"/>
                  </a:ext>
                </a:extLst>
              </p:cNvPr>
              <p:cNvSpPr txBox="1"/>
              <p:nvPr/>
            </p:nvSpPr>
            <p:spPr>
              <a:xfrm>
                <a:off x="1506526" y="6219320"/>
                <a:ext cx="549831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C5184CCA-C0CC-883F-7382-664EAA2F676F}"/>
                </a:ext>
              </a:extLst>
            </p:cNvPr>
            <p:cNvGrpSpPr/>
            <p:nvPr/>
          </p:nvGrpSpPr>
          <p:grpSpPr>
            <a:xfrm>
              <a:off x="2614289" y="4940118"/>
              <a:ext cx="1007647" cy="1137449"/>
              <a:chOff x="2466705" y="5205110"/>
              <a:chExt cx="1007647" cy="1137449"/>
            </a:xfrm>
          </p:grpSpPr>
          <p:pic>
            <p:nvPicPr>
              <p:cNvPr id="423" name="그림 422" descr="화이트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3BB5F120-DB50-8391-34C5-FFE10230B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69" t="26074" r="36665" b="27501"/>
              <a:stretch>
                <a:fillRect/>
              </a:stretch>
            </p:blipFill>
            <p:spPr>
              <a:xfrm>
                <a:off x="2466705" y="5205110"/>
                <a:ext cx="1007647" cy="98349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424" name="TextBox 4">
                <a:extLst>
                  <a:ext uri="{FF2B5EF4-FFF2-40B4-BE49-F238E27FC236}">
                    <a16:creationId xmlns:a16="http://schemas.microsoft.com/office/drawing/2014/main" id="{688761A9-B5B2-7C40-1593-708DF3341FEC}"/>
                  </a:ext>
                </a:extLst>
              </p:cNvPr>
              <p:cNvSpPr txBox="1"/>
              <p:nvPr/>
            </p:nvSpPr>
            <p:spPr>
              <a:xfrm>
                <a:off x="2706834" y="6219320"/>
                <a:ext cx="5273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1-2]</a:t>
                </a: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2AEE582E-465A-F142-7796-EA455D269F20}"/>
                </a:ext>
              </a:extLst>
            </p:cNvPr>
            <p:cNvGrpSpPr/>
            <p:nvPr/>
          </p:nvGrpSpPr>
          <p:grpSpPr>
            <a:xfrm>
              <a:off x="3866039" y="4940815"/>
              <a:ext cx="982800" cy="1136752"/>
              <a:chOff x="3664041" y="5205807"/>
              <a:chExt cx="982800" cy="1136752"/>
            </a:xfrm>
          </p:grpSpPr>
          <p:pic>
            <p:nvPicPr>
              <p:cNvPr id="32" name="그림 31" descr="우주, 천체, 원, 대기권 밖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27792CE-A4AF-D09F-3F88-A9F1A7F72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4041" y="5205807"/>
                <a:ext cx="982800" cy="982800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33" name="TextBox 4">
                <a:extLst>
                  <a:ext uri="{FF2B5EF4-FFF2-40B4-BE49-F238E27FC236}">
                    <a16:creationId xmlns:a16="http://schemas.microsoft.com/office/drawing/2014/main" id="{6E6A65CF-8A9D-C31A-3A4E-86FEDCD653B6}"/>
                  </a:ext>
                </a:extLst>
              </p:cNvPr>
              <p:cNvSpPr txBox="1"/>
              <p:nvPr/>
            </p:nvSpPr>
            <p:spPr>
              <a:xfrm>
                <a:off x="3891747" y="6219320"/>
                <a:ext cx="5273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1-3]</a:t>
                </a:r>
              </a:p>
            </p:txBody>
          </p:sp>
        </p:grp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5E0DFC3-F6AE-AAE8-6286-C4E01DB17FE3}"/>
              </a:ext>
            </a:extLst>
          </p:cNvPr>
          <p:cNvSpPr/>
          <p:nvPr/>
        </p:nvSpPr>
        <p:spPr>
          <a:xfrm>
            <a:off x="3123000" y="3283090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CB9B43-284F-0062-46BF-2C03776130D0}"/>
              </a:ext>
            </a:extLst>
          </p:cNvPr>
          <p:cNvGrpSpPr/>
          <p:nvPr/>
        </p:nvGrpSpPr>
        <p:grpSpPr>
          <a:xfrm>
            <a:off x="1172851" y="4538602"/>
            <a:ext cx="3831114" cy="248400"/>
            <a:chOff x="1172851" y="4799219"/>
            <a:chExt cx="3831114" cy="2484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2636898-A816-86A4-9B00-40813C9F544A}"/>
                </a:ext>
              </a:extLst>
            </p:cNvPr>
            <p:cNvSpPr/>
            <p:nvPr/>
          </p:nvSpPr>
          <p:spPr>
            <a:xfrm>
              <a:off x="1172851" y="4799220"/>
              <a:ext cx="3831114" cy="24839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5" name="직사각형 310">
              <a:extLst>
                <a:ext uri="{FF2B5EF4-FFF2-40B4-BE49-F238E27FC236}">
                  <a16:creationId xmlns:a16="http://schemas.microsoft.com/office/drawing/2014/main" id="{2918D1EC-01D7-F5C3-48CE-6E5CCC2F9CF1}"/>
                </a:ext>
              </a:extLst>
            </p:cNvPr>
            <p:cNvSpPr/>
            <p:nvPr/>
          </p:nvSpPr>
          <p:spPr>
            <a:xfrm>
              <a:off x="1172851" y="4799219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직사각형 310">
              <a:extLst>
                <a:ext uri="{FF2B5EF4-FFF2-40B4-BE49-F238E27FC236}">
                  <a16:creationId xmlns:a16="http://schemas.microsoft.com/office/drawing/2014/main" id="{A67B4983-4D07-D1C0-4BB6-4DF8B8A41A08}"/>
                </a:ext>
              </a:extLst>
            </p:cNvPr>
            <p:cNvSpPr/>
            <p:nvPr/>
          </p:nvSpPr>
          <p:spPr>
            <a:xfrm>
              <a:off x="1890932" y="4854170"/>
              <a:ext cx="311303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위치의 지면에 에너지가 모여들며 공격 위치를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E474FF0-0ADF-86D2-6DA0-424AC0E320F2}"/>
              </a:ext>
            </a:extLst>
          </p:cNvPr>
          <p:cNvGrpSpPr/>
          <p:nvPr/>
        </p:nvGrpSpPr>
        <p:grpSpPr>
          <a:xfrm>
            <a:off x="8967228" y="1804628"/>
            <a:ext cx="2828263" cy="4708201"/>
            <a:chOff x="8594117" y="1710038"/>
            <a:chExt cx="2828263" cy="4708201"/>
          </a:xfrm>
        </p:grpSpPr>
        <p:sp>
          <p:nvSpPr>
            <p:cNvPr id="21" name="직사각형 310">
              <a:extLst>
                <a:ext uri="{FF2B5EF4-FFF2-40B4-BE49-F238E27FC236}">
                  <a16:creationId xmlns:a16="http://schemas.microsoft.com/office/drawing/2014/main" id="{88747EF7-45C9-97F3-64DD-4A7ED8F8A1BF}"/>
                </a:ext>
              </a:extLst>
            </p:cNvPr>
            <p:cNvSpPr/>
            <p:nvPr/>
          </p:nvSpPr>
          <p:spPr>
            <a:xfrm>
              <a:off x="8594117" y="1710038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BAC2801A-C1D5-65E3-9BAD-AEBBBEF5E50D}"/>
                </a:ext>
              </a:extLst>
            </p:cNvPr>
            <p:cNvSpPr/>
            <p:nvPr/>
          </p:nvSpPr>
          <p:spPr>
            <a:xfrm>
              <a:off x="10161851" y="1777167"/>
              <a:ext cx="126052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창이 꽂힌 채로 균열 유지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8187E73-A77D-7713-100D-413070B24C40}"/>
                </a:ext>
              </a:extLst>
            </p:cNvPr>
            <p:cNvGrpSpPr/>
            <p:nvPr/>
          </p:nvGrpSpPr>
          <p:grpSpPr>
            <a:xfrm>
              <a:off x="8594117" y="4195610"/>
              <a:ext cx="2828263" cy="248400"/>
              <a:chOff x="192088" y="1132586"/>
              <a:chExt cx="2828263" cy="2484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C0FA2B2-375A-BEDA-08D6-14F356D1588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2826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4" name="직사각형 310">
                <a:extLst>
                  <a:ext uri="{FF2B5EF4-FFF2-40B4-BE49-F238E27FC236}">
                    <a16:creationId xmlns:a16="http://schemas.microsoft.com/office/drawing/2014/main" id="{409EA432-6304-272D-FBB8-10979AEF5179}"/>
                  </a:ext>
                </a:extLst>
              </p:cNvPr>
              <p:cNvSpPr/>
              <p:nvPr/>
            </p:nvSpPr>
            <p:spPr>
              <a:xfrm>
                <a:off x="804088" y="1187537"/>
                <a:ext cx="206363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창이 꽂힌 채로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균열이 유지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55" name="직사각형 310">
                <a:extLst>
                  <a:ext uri="{FF2B5EF4-FFF2-40B4-BE49-F238E27FC236}">
                    <a16:creationId xmlns:a16="http://schemas.microsoft.com/office/drawing/2014/main" id="{F6CE551F-FFDF-EA83-1129-6E921F2B4F7C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3AB3C02-E3ED-2EA0-8C7A-89F2C06B3E9D}"/>
                </a:ext>
              </a:extLst>
            </p:cNvPr>
            <p:cNvSpPr/>
            <p:nvPr/>
          </p:nvSpPr>
          <p:spPr>
            <a:xfrm>
              <a:off x="8594117" y="4195610"/>
              <a:ext cx="2828263" cy="222262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8047F52-7A57-6C7E-7EF6-FDD65E1D56E1}"/>
                </a:ext>
              </a:extLst>
            </p:cNvPr>
            <p:cNvGrpSpPr/>
            <p:nvPr/>
          </p:nvGrpSpPr>
          <p:grpSpPr>
            <a:xfrm>
              <a:off x="9298666" y="4908179"/>
              <a:ext cx="1419165" cy="1240512"/>
              <a:chOff x="9298666" y="4908179"/>
              <a:chExt cx="1419165" cy="1240512"/>
            </a:xfrm>
          </p:grpSpPr>
          <p:grpSp>
            <p:nvGrpSpPr>
              <p:cNvPr id="419" name="그룹 418">
                <a:extLst>
                  <a:ext uri="{FF2B5EF4-FFF2-40B4-BE49-F238E27FC236}">
                    <a16:creationId xmlns:a16="http://schemas.microsoft.com/office/drawing/2014/main" id="{C345D4AE-CD90-E656-16F5-D0509CDC6A51}"/>
                  </a:ext>
                </a:extLst>
              </p:cNvPr>
              <p:cNvGrpSpPr/>
              <p:nvPr/>
            </p:nvGrpSpPr>
            <p:grpSpPr>
              <a:xfrm>
                <a:off x="9298666" y="4908179"/>
                <a:ext cx="1419165" cy="1046149"/>
                <a:chOff x="4588431" y="2556161"/>
                <a:chExt cx="3119048" cy="2299229"/>
              </a:xfrm>
            </p:grpSpPr>
            <p:pic>
              <p:nvPicPr>
                <p:cNvPr id="416" name="Picture 8">
                  <a:extLst>
                    <a:ext uri="{FF2B5EF4-FFF2-40B4-BE49-F238E27FC236}">
                      <a16:creationId xmlns:a16="http://schemas.microsoft.com/office/drawing/2014/main" id="{52E1D60E-116F-5CC9-134E-D69E40F248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>
                  <a:alphaModFix amt="59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231" t="79554" r="20987" b="3744"/>
                <a:stretch>
                  <a:fillRect/>
                </a:stretch>
              </p:blipFill>
              <p:spPr bwMode="auto">
                <a:xfrm>
                  <a:off x="4588431" y="3899679"/>
                  <a:ext cx="3119048" cy="955711"/>
                </a:xfrm>
                <a:prstGeom prst="ellipse">
                  <a:avLst/>
                </a:prstGeom>
                <a:noFill/>
                <a:effectLst>
                  <a:softEdge rad="63500"/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8" name="그림 417" descr="무기, 공구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36635492-0DEC-3437-675F-B23E053E86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-40000"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51" t="42206" r="20113" b="43359"/>
                <a:stretch>
                  <a:fillRect/>
                </a:stretch>
              </p:blipFill>
              <p:spPr>
                <a:xfrm rot="5400000">
                  <a:off x="5192825" y="3258587"/>
                  <a:ext cx="1745673" cy="340821"/>
                </a:xfrm>
                <a:prstGeom prst="rect">
                  <a:avLst/>
                </a:prstGeom>
              </p:spPr>
            </p:pic>
          </p:grpSp>
          <p:sp>
            <p:nvSpPr>
              <p:cNvPr id="109" name="TextBox 4">
                <a:extLst>
                  <a:ext uri="{FF2B5EF4-FFF2-40B4-BE49-F238E27FC236}">
                    <a16:creationId xmlns:a16="http://schemas.microsoft.com/office/drawing/2014/main" id="{1011FE1C-75F8-569E-AAF7-8101DC732E53}"/>
                  </a:ext>
                </a:extLst>
              </p:cNvPr>
              <p:cNvSpPr txBox="1"/>
              <p:nvPr/>
            </p:nvSpPr>
            <p:spPr>
              <a:xfrm>
                <a:off x="9791041" y="6025452"/>
                <a:ext cx="434414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</a:t>
                </a:r>
              </a:p>
            </p:txBody>
          </p:sp>
        </p:grpSp>
        <p:sp>
          <p:nvSpPr>
            <p:cNvPr id="98" name="직사각형 310">
              <a:extLst>
                <a:ext uri="{FF2B5EF4-FFF2-40B4-BE49-F238E27FC236}">
                  <a16:creationId xmlns:a16="http://schemas.microsoft.com/office/drawing/2014/main" id="{8B85665A-24D8-1377-AC76-F43B7CD1F1F6}"/>
                </a:ext>
              </a:extLst>
            </p:cNvPr>
            <p:cNvSpPr/>
            <p:nvPr/>
          </p:nvSpPr>
          <p:spPr>
            <a:xfrm>
              <a:off x="9060873" y="4474707"/>
              <a:ext cx="1894750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에 창이 추가됩니다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.) </a:t>
              </a: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0866DB4-1E03-9036-CB4F-A9911495BDAB}"/>
                </a:ext>
              </a:extLst>
            </p:cNvPr>
            <p:cNvGrpSpPr/>
            <p:nvPr/>
          </p:nvGrpSpPr>
          <p:grpSpPr>
            <a:xfrm>
              <a:off x="8594117" y="1972981"/>
              <a:ext cx="2828263" cy="2222629"/>
              <a:chOff x="9763780" y="1972981"/>
              <a:chExt cx="3412783" cy="2222629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C9C240DC-A67E-2ACD-3817-3F137DD580BA}"/>
                  </a:ext>
                </a:extLst>
              </p:cNvPr>
              <p:cNvGrpSpPr/>
              <p:nvPr/>
            </p:nvGrpSpPr>
            <p:grpSpPr>
              <a:xfrm>
                <a:off x="9763780" y="1972981"/>
                <a:ext cx="3412783" cy="2222629"/>
                <a:chOff x="7090623" y="1176642"/>
                <a:chExt cx="3412783" cy="2222629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2D103558-92F0-3C2F-4786-5D9B7D3F6F97}"/>
                    </a:ext>
                  </a:extLst>
                </p:cNvPr>
                <p:cNvSpPr/>
                <p:nvPr/>
              </p:nvSpPr>
              <p:spPr>
                <a:xfrm>
                  <a:off x="7090623" y="1176642"/>
                  <a:ext cx="3412783" cy="222262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4000" b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직사각형 310">
                  <a:extLst>
                    <a:ext uri="{FF2B5EF4-FFF2-40B4-BE49-F238E27FC236}">
                      <a16:creationId xmlns:a16="http://schemas.microsoft.com/office/drawing/2014/main" id="{FB281CB9-F562-A7E0-26A6-7D4DFEC92869}"/>
                    </a:ext>
                  </a:extLst>
                </p:cNvPr>
                <p:cNvSpPr/>
                <p:nvPr/>
              </p:nvSpPr>
              <p:spPr>
                <a:xfrm>
                  <a:off x="7484672" y="2073643"/>
                  <a:ext cx="72768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endPara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59515FA3-3E3E-184E-FACF-A0CC5CB60AA8}"/>
                  </a:ext>
                </a:extLst>
              </p:cNvPr>
              <p:cNvGrpSpPr/>
              <p:nvPr/>
            </p:nvGrpSpPr>
            <p:grpSpPr>
              <a:xfrm>
                <a:off x="9763780" y="1985916"/>
                <a:ext cx="3412783" cy="2196759"/>
                <a:chOff x="9763780" y="1979449"/>
                <a:chExt cx="3412783" cy="2196759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6DAEA97B-2DDC-5A0C-6A6B-4516E8B515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3780" y="1979449"/>
                  <a:ext cx="3412783" cy="2196759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86339EF5-A98B-F92D-795F-122B09771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63780" y="1979449"/>
                  <a:ext cx="3412782" cy="2196759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ADE996E-349C-1FE9-722C-EE17565C5CEB}"/>
              </a:ext>
            </a:extLst>
          </p:cNvPr>
          <p:cNvGrpSpPr/>
          <p:nvPr/>
        </p:nvGrpSpPr>
        <p:grpSpPr>
          <a:xfrm>
            <a:off x="5473596" y="1804628"/>
            <a:ext cx="3024001" cy="4708201"/>
            <a:chOff x="5347007" y="1710038"/>
            <a:chExt cx="3024001" cy="4708201"/>
          </a:xfrm>
        </p:grpSpPr>
        <p:sp>
          <p:nvSpPr>
            <p:cNvPr id="72" name="직사각형 310">
              <a:extLst>
                <a:ext uri="{FF2B5EF4-FFF2-40B4-BE49-F238E27FC236}">
                  <a16:creationId xmlns:a16="http://schemas.microsoft.com/office/drawing/2014/main" id="{FCDC4B46-53D6-FDBD-3B15-5AA81B82F909}"/>
                </a:ext>
              </a:extLst>
            </p:cNvPr>
            <p:cNvSpPr/>
            <p:nvPr/>
          </p:nvSpPr>
          <p:spPr>
            <a:xfrm>
              <a:off x="5347008" y="1710038"/>
              <a:ext cx="815106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8F22909E-BEE1-E7F4-E29C-716E8E51D690}"/>
                </a:ext>
              </a:extLst>
            </p:cNvPr>
            <p:cNvSpPr/>
            <p:nvPr/>
          </p:nvSpPr>
          <p:spPr>
            <a:xfrm>
              <a:off x="7332900" y="1777167"/>
              <a:ext cx="1037711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창과 용이 함께 낙하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200BC15-9227-8CF9-8025-624EE15CF971}"/>
                </a:ext>
              </a:extLst>
            </p:cNvPr>
            <p:cNvGrpSpPr/>
            <p:nvPr/>
          </p:nvGrpSpPr>
          <p:grpSpPr>
            <a:xfrm>
              <a:off x="5347007" y="4195610"/>
              <a:ext cx="3023602" cy="248400"/>
              <a:chOff x="4235767" y="3226506"/>
              <a:chExt cx="3023602" cy="24840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4E9C8EA-D099-3212-C911-BDAFA9B9F8EE}"/>
                  </a:ext>
                </a:extLst>
              </p:cNvPr>
              <p:cNvSpPr/>
              <p:nvPr/>
            </p:nvSpPr>
            <p:spPr>
              <a:xfrm>
                <a:off x="4235767" y="3226506"/>
                <a:ext cx="302360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2" name="직사각형 310">
                <a:extLst>
                  <a:ext uri="{FF2B5EF4-FFF2-40B4-BE49-F238E27FC236}">
                    <a16:creationId xmlns:a16="http://schemas.microsoft.com/office/drawing/2014/main" id="{EAC024EB-8C0B-E17C-7A13-31D23B35D311}"/>
                  </a:ext>
                </a:extLst>
              </p:cNvPr>
              <p:cNvSpPr/>
              <p:nvPr/>
            </p:nvSpPr>
            <p:spPr>
              <a:xfrm>
                <a:off x="4847768" y="3281457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위치로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창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용이 함께 수직 낙하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08659452-3A49-2540-1C3A-F5707E9299AB}"/>
                  </a:ext>
                </a:extLst>
              </p:cNvPr>
              <p:cNvSpPr/>
              <p:nvPr/>
            </p:nvSpPr>
            <p:spPr>
              <a:xfrm>
                <a:off x="4235768" y="322650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FA5EB68-7A2E-4BC0-E697-D23F6F59D872}"/>
                </a:ext>
              </a:extLst>
            </p:cNvPr>
            <p:cNvSpPr/>
            <p:nvPr/>
          </p:nvSpPr>
          <p:spPr>
            <a:xfrm>
              <a:off x="5347008" y="4195610"/>
              <a:ext cx="3024000" cy="222262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79" name="그림 78" descr="직사각형, 스케치, 화이트,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8A44DD2-FF2E-6DA7-DC34-2FFE4895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32" t="16256" r="33992" b="26013"/>
            <a:stretch>
              <a:fillRect/>
            </a:stretch>
          </p:blipFill>
          <p:spPr>
            <a:xfrm>
              <a:off x="6045581" y="4638056"/>
              <a:ext cx="1626854" cy="1578730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80" name="TextBox 4">
              <a:extLst>
                <a:ext uri="{FF2B5EF4-FFF2-40B4-BE49-F238E27FC236}">
                  <a16:creationId xmlns:a16="http://schemas.microsoft.com/office/drawing/2014/main" id="{C0911F79-6560-A21B-1E35-53DD72506535}"/>
                </a:ext>
              </a:extLst>
            </p:cNvPr>
            <p:cNvSpPr txBox="1"/>
            <p:nvPr/>
          </p:nvSpPr>
          <p:spPr>
            <a:xfrm>
              <a:off x="6641801" y="6260856"/>
              <a:ext cx="434414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3]</a:t>
              </a:r>
            </a:p>
          </p:txBody>
        </p:sp>
        <p:sp>
          <p:nvSpPr>
            <p:cNvPr id="69" name="직사각형 310">
              <a:extLst>
                <a:ext uri="{FF2B5EF4-FFF2-40B4-BE49-F238E27FC236}">
                  <a16:creationId xmlns:a16="http://schemas.microsoft.com/office/drawing/2014/main" id="{2C7E8EC1-DF72-145C-B859-D533538C8E5B}"/>
                </a:ext>
              </a:extLst>
            </p:cNvPr>
            <p:cNvSpPr/>
            <p:nvPr/>
          </p:nvSpPr>
          <p:spPr>
            <a:xfrm>
              <a:off x="5911633" y="4474707"/>
              <a:ext cx="1894750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에 창이 추가됩니다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.) </a:t>
              </a:r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BA247C4D-202B-CA5A-207D-05C6976288D0}"/>
                </a:ext>
              </a:extLst>
            </p:cNvPr>
            <p:cNvGrpSpPr/>
            <p:nvPr/>
          </p:nvGrpSpPr>
          <p:grpSpPr>
            <a:xfrm>
              <a:off x="5347008" y="1972981"/>
              <a:ext cx="3023603" cy="2222629"/>
              <a:chOff x="5217829" y="1972981"/>
              <a:chExt cx="3023603" cy="2222629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E60380EF-44A3-F4C4-CF49-6BFF9654502A}"/>
                  </a:ext>
                </a:extLst>
              </p:cNvPr>
              <p:cNvSpPr/>
              <p:nvPr/>
            </p:nvSpPr>
            <p:spPr>
              <a:xfrm>
                <a:off x="5217829" y="1972981"/>
                <a:ext cx="3023603" cy="22226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719A0C54-53CD-64B4-C3C3-E96887D0057A}"/>
                  </a:ext>
                </a:extLst>
              </p:cNvPr>
              <p:cNvGrpSpPr/>
              <p:nvPr/>
            </p:nvGrpSpPr>
            <p:grpSpPr>
              <a:xfrm>
                <a:off x="5328784" y="2815031"/>
                <a:ext cx="2801692" cy="248400"/>
                <a:chOff x="5389353" y="2815031"/>
                <a:chExt cx="2801692" cy="248400"/>
              </a:xfrm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FECC5382-55D7-E627-6862-9F81FE797C35}"/>
                    </a:ext>
                  </a:extLst>
                </p:cNvPr>
                <p:cNvSpPr/>
                <p:nvPr/>
              </p:nvSpPr>
              <p:spPr>
                <a:xfrm>
                  <a:off x="5389353" y="2815031"/>
                  <a:ext cx="2801692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5" name="직사각형 310">
                  <a:extLst>
                    <a:ext uri="{FF2B5EF4-FFF2-40B4-BE49-F238E27FC236}">
                      <a16:creationId xmlns:a16="http://schemas.microsoft.com/office/drawing/2014/main" id="{EC319C4B-F39F-E541-8271-5529C9A2F482}"/>
                    </a:ext>
                  </a:extLst>
                </p:cNvPr>
                <p:cNvSpPr/>
                <p:nvPr/>
              </p:nvSpPr>
              <p:spPr>
                <a:xfrm>
                  <a:off x="5477857" y="2869982"/>
                  <a:ext cx="2624684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종료 후 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146" name="TextBox 65">
                <a:extLst>
                  <a:ext uri="{FF2B5EF4-FFF2-40B4-BE49-F238E27FC236}">
                    <a16:creationId xmlns:a16="http://schemas.microsoft.com/office/drawing/2014/main" id="{99278015-9C35-2DBD-B0A1-218CF3316625}"/>
                  </a:ext>
                </a:extLst>
              </p:cNvPr>
              <p:cNvSpPr txBox="1"/>
              <p:nvPr/>
            </p:nvSpPr>
            <p:spPr>
              <a:xfrm>
                <a:off x="5536836" y="3107338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52" name="화살표: 오른쪽 151">
            <a:extLst>
              <a:ext uri="{FF2B5EF4-FFF2-40B4-BE49-F238E27FC236}">
                <a16:creationId xmlns:a16="http://schemas.microsoft.com/office/drawing/2014/main" id="{FE6ECC4A-5E53-7935-DFA2-2F6B2EB4B698}"/>
              </a:ext>
            </a:extLst>
          </p:cNvPr>
          <p:cNvSpPr/>
          <p:nvPr/>
        </p:nvSpPr>
        <p:spPr>
          <a:xfrm>
            <a:off x="5108950" y="40531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82729FE-DBD0-6537-C18C-7AF33DB95E4A}"/>
              </a:ext>
            </a:extLst>
          </p:cNvPr>
          <p:cNvGrpSpPr/>
          <p:nvPr/>
        </p:nvGrpSpPr>
        <p:grpSpPr>
          <a:xfrm>
            <a:off x="1172850" y="2315971"/>
            <a:ext cx="3831113" cy="248400"/>
            <a:chOff x="192087" y="1132586"/>
            <a:chExt cx="3831113" cy="2484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71C9BFB9-C7C4-7908-C3F9-8C03BCD51BF2}"/>
                </a:ext>
              </a:extLst>
            </p:cNvPr>
            <p:cNvSpPr/>
            <p:nvPr/>
          </p:nvSpPr>
          <p:spPr>
            <a:xfrm>
              <a:off x="192087" y="1132586"/>
              <a:ext cx="3831113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2" name="직사각형 310">
              <a:extLst>
                <a:ext uri="{FF2B5EF4-FFF2-40B4-BE49-F238E27FC236}">
                  <a16:creationId xmlns:a16="http://schemas.microsoft.com/office/drawing/2014/main" id="{70E89DCC-5985-2A17-C537-402660454CF2}"/>
                </a:ext>
              </a:extLst>
            </p:cNvPr>
            <p:cNvSpPr/>
            <p:nvPr/>
          </p:nvSpPr>
          <p:spPr>
            <a:xfrm>
              <a:off x="804088" y="1187537"/>
              <a:ext cx="1819976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창을 하늘을 향해 들어올립니다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3" name="직사각형 310">
              <a:extLst>
                <a:ext uri="{FF2B5EF4-FFF2-40B4-BE49-F238E27FC236}">
                  <a16:creationId xmlns:a16="http://schemas.microsoft.com/office/drawing/2014/main" id="{4659E15F-32BD-D353-75D1-386FF9583524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50" name="직사각형 310">
            <a:extLst>
              <a:ext uri="{FF2B5EF4-FFF2-40B4-BE49-F238E27FC236}">
                <a16:creationId xmlns:a16="http://schemas.microsoft.com/office/drawing/2014/main" id="{A2A1AB61-300D-692E-8749-256A405D7DE3}"/>
              </a:ext>
            </a:extLst>
          </p:cNvPr>
          <p:cNvSpPr/>
          <p:nvPr/>
        </p:nvSpPr>
        <p:spPr>
          <a:xfrm>
            <a:off x="3474352" y="4119834"/>
            <a:ext cx="1393578" cy="123111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0" tIns="0" rIns="0" bIns="0" rtlCol="0" anchor="ctr" anchorCtr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들어올린 채로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잠시 유지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F55A1C5-98F0-57BF-47EB-9F49C145229F}"/>
              </a:ext>
            </a:extLst>
          </p:cNvPr>
          <p:cNvSpPr/>
          <p:nvPr/>
        </p:nvSpPr>
        <p:spPr>
          <a:xfrm>
            <a:off x="1172851" y="2067571"/>
            <a:ext cx="3831113" cy="22226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4" name="TextBox 4">
            <a:extLst>
              <a:ext uri="{FF2B5EF4-FFF2-40B4-BE49-F238E27FC236}">
                <a16:creationId xmlns:a16="http://schemas.microsoft.com/office/drawing/2014/main" id="{083DFA83-5BCB-67D8-5153-4ADD10EBF8E4}"/>
              </a:ext>
            </a:extLst>
          </p:cNvPr>
          <p:cNvSpPr txBox="1"/>
          <p:nvPr/>
        </p:nvSpPr>
        <p:spPr>
          <a:xfrm>
            <a:off x="1817713" y="2610365"/>
            <a:ext cx="484107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1’-1]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4">
            <a:extLst>
              <a:ext uri="{FF2B5EF4-FFF2-40B4-BE49-F238E27FC236}">
                <a16:creationId xmlns:a16="http://schemas.microsoft.com/office/drawing/2014/main" id="{339DE350-91DC-3C1D-FB85-E5292DF28663}"/>
              </a:ext>
            </a:extLst>
          </p:cNvPr>
          <p:cNvSpPr txBox="1"/>
          <p:nvPr/>
        </p:nvSpPr>
        <p:spPr>
          <a:xfrm>
            <a:off x="3578305" y="2610365"/>
            <a:ext cx="484107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1’-2]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C17E-0614-5B34-37C8-D151DF96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D0F1685-D557-1B1C-601B-B25DD2D21470}"/>
              </a:ext>
            </a:extLst>
          </p:cNvPr>
          <p:cNvGrpSpPr/>
          <p:nvPr/>
        </p:nvGrpSpPr>
        <p:grpSpPr>
          <a:xfrm>
            <a:off x="192087" y="-81507"/>
            <a:ext cx="11807761" cy="3342867"/>
            <a:chOff x="192087" y="-81507"/>
            <a:chExt cx="11807761" cy="3342867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417C2A-589B-B247-5687-C901D0496ECF}"/>
                </a:ext>
              </a:extLst>
            </p:cNvPr>
            <p:cNvSpPr>
              <a:spLocks/>
            </p:cNvSpPr>
            <p:nvPr/>
          </p:nvSpPr>
          <p:spPr>
            <a:xfrm>
              <a:off x="192087" y="-81507"/>
              <a:ext cx="857157" cy="3342867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19A7CFA-7694-C934-8E1D-1B030AEF6944}"/>
                </a:ext>
              </a:extLst>
            </p:cNvPr>
            <p:cNvSpPr>
              <a:spLocks/>
            </p:cNvSpPr>
            <p:nvPr/>
          </p:nvSpPr>
          <p:spPr>
            <a:xfrm>
              <a:off x="1049244" y="-81507"/>
              <a:ext cx="10950604" cy="334286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0" name="직사각형 260">
            <a:extLst>
              <a:ext uri="{FF2B5EF4-FFF2-40B4-BE49-F238E27FC236}">
                <a16:creationId xmlns:a16="http://schemas.microsoft.com/office/drawing/2014/main" id="{060DBB3D-4964-3A3F-9588-0DD97248D12F}"/>
              </a:ext>
            </a:extLst>
          </p:cNvPr>
          <p:cNvSpPr/>
          <p:nvPr/>
        </p:nvSpPr>
        <p:spPr>
          <a:xfrm>
            <a:off x="1179686" y="538445"/>
            <a:ext cx="10698070" cy="2495333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F932E53B-506E-5E87-0529-A1115E7E51AC}"/>
              </a:ext>
            </a:extLst>
          </p:cNvPr>
          <p:cNvSpPr txBox="1"/>
          <p:nvPr/>
        </p:nvSpPr>
        <p:spPr>
          <a:xfrm>
            <a:off x="1589314" y="599106"/>
            <a:ext cx="284818" cy="107722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frame</a:t>
            </a:r>
          </a:p>
        </p:txBody>
      </p:sp>
      <p:grpSp>
        <p:nvGrpSpPr>
          <p:cNvPr id="600" name="그룹 599">
            <a:extLst>
              <a:ext uri="{FF2B5EF4-FFF2-40B4-BE49-F238E27FC236}">
                <a16:creationId xmlns:a16="http://schemas.microsoft.com/office/drawing/2014/main" id="{F3F7B7A3-87B2-163E-C8F5-FA47A9157039}"/>
              </a:ext>
            </a:extLst>
          </p:cNvPr>
          <p:cNvGrpSpPr/>
          <p:nvPr/>
        </p:nvGrpSpPr>
        <p:grpSpPr>
          <a:xfrm>
            <a:off x="1199587" y="2385208"/>
            <a:ext cx="807360" cy="233216"/>
            <a:chOff x="211614" y="2934011"/>
            <a:chExt cx="807360" cy="233216"/>
          </a:xfrm>
        </p:grpSpPr>
        <p:sp>
          <p:nvSpPr>
            <p:cNvPr id="612" name="사각형: 둥근 모서리 611">
              <a:extLst>
                <a:ext uri="{FF2B5EF4-FFF2-40B4-BE49-F238E27FC236}">
                  <a16:creationId xmlns:a16="http://schemas.microsoft.com/office/drawing/2014/main" id="{6B8B858D-F8C8-84F9-2C7E-E5190349168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82C368F0-7C41-351B-87C5-F7FC47EC272A}"/>
                </a:ext>
              </a:extLst>
            </p:cNvPr>
            <p:cNvSpPr txBox="1"/>
            <p:nvPr/>
          </p:nvSpPr>
          <p:spPr>
            <a:xfrm>
              <a:off x="211614" y="2989063"/>
              <a:ext cx="479866" cy="123111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8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8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A70C621-E993-DED8-E325-AE9DAB29C98E}"/>
              </a:ext>
            </a:extLst>
          </p:cNvPr>
          <p:cNvGrpSpPr/>
          <p:nvPr/>
        </p:nvGrpSpPr>
        <p:grpSpPr>
          <a:xfrm>
            <a:off x="1152908" y="318521"/>
            <a:ext cx="3921615" cy="153760"/>
            <a:chOff x="1173928" y="1227391"/>
            <a:chExt cx="3921615" cy="153760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D075A2D-6CF7-3C56-85B2-8E4BCA0B146C}"/>
                </a:ext>
              </a:extLst>
            </p:cNvPr>
            <p:cNvSpPr txBox="1"/>
            <p:nvPr/>
          </p:nvSpPr>
          <p:spPr>
            <a:xfrm>
              <a:off x="1173928" y="1227391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761DBE-1540-4602-C38C-2BB30073411C}"/>
                </a:ext>
              </a:extLst>
            </p:cNvPr>
            <p:cNvSpPr txBox="1"/>
            <p:nvPr/>
          </p:nvSpPr>
          <p:spPr>
            <a:xfrm>
              <a:off x="3457274" y="1227391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(30 frame) 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370E5E5-95F2-8B25-6823-9CC4363B7CE8}"/>
                </a:ext>
              </a:extLst>
            </p:cNvPr>
            <p:cNvSpPr txBox="1"/>
            <p:nvPr/>
          </p:nvSpPr>
          <p:spPr>
            <a:xfrm>
              <a:off x="3324171" y="1227391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6AF0EBD5-492A-F11B-0B1A-563705F0A117}"/>
              </a:ext>
            </a:extLst>
          </p:cNvPr>
          <p:cNvGrpSpPr/>
          <p:nvPr/>
        </p:nvGrpSpPr>
        <p:grpSpPr>
          <a:xfrm>
            <a:off x="1199587" y="1125299"/>
            <a:ext cx="807360" cy="485171"/>
            <a:chOff x="211614" y="1681660"/>
            <a:chExt cx="807360" cy="485171"/>
          </a:xfrm>
        </p:grpSpPr>
        <p:sp>
          <p:nvSpPr>
            <p:cNvPr id="624" name="자유형: 도형 623">
              <a:extLst>
                <a:ext uri="{FF2B5EF4-FFF2-40B4-BE49-F238E27FC236}">
                  <a16:creationId xmlns:a16="http://schemas.microsoft.com/office/drawing/2014/main" id="{55E669E7-9061-D505-4EC7-2387616D7DFE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/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A4F237B8-B901-62F6-D9EB-6AFBC52EB96A}"/>
                </a:ext>
              </a:extLst>
            </p:cNvPr>
            <p:cNvSpPr txBox="1"/>
            <p:nvPr/>
          </p:nvSpPr>
          <p:spPr>
            <a:xfrm>
              <a:off x="211614" y="1729285"/>
              <a:ext cx="261857" cy="123111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8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B556E557-766B-8615-FD17-C27728DDF4FB}"/>
                </a:ext>
              </a:extLst>
            </p:cNvPr>
            <p:cNvSpPr txBox="1"/>
            <p:nvPr/>
          </p:nvSpPr>
          <p:spPr>
            <a:xfrm>
              <a:off x="211614" y="1989105"/>
              <a:ext cx="588870" cy="92333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6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6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6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614" name="그룹 613">
            <a:extLst>
              <a:ext uri="{FF2B5EF4-FFF2-40B4-BE49-F238E27FC236}">
                <a16:creationId xmlns:a16="http://schemas.microsoft.com/office/drawing/2014/main" id="{C29896FE-1AED-6C2A-0784-5281DC358D15}"/>
              </a:ext>
            </a:extLst>
          </p:cNvPr>
          <p:cNvGrpSpPr/>
          <p:nvPr/>
        </p:nvGrpSpPr>
        <p:grpSpPr>
          <a:xfrm>
            <a:off x="1199587" y="2133253"/>
            <a:ext cx="807360" cy="233216"/>
            <a:chOff x="211614" y="2682797"/>
            <a:chExt cx="807360" cy="233216"/>
          </a:xfrm>
        </p:grpSpPr>
        <p:sp>
          <p:nvSpPr>
            <p:cNvPr id="616" name="사각형: 둥근 모서리 615">
              <a:extLst>
                <a:ext uri="{FF2B5EF4-FFF2-40B4-BE49-F238E27FC236}">
                  <a16:creationId xmlns:a16="http://schemas.microsoft.com/office/drawing/2014/main" id="{0A455124-BC92-EC4E-7FF5-78B77FBC0CFA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05A83A49-549C-3D32-5B83-E6567C42AA59}"/>
                </a:ext>
              </a:extLst>
            </p:cNvPr>
            <p:cNvSpPr txBox="1"/>
            <p:nvPr/>
          </p:nvSpPr>
          <p:spPr>
            <a:xfrm>
              <a:off x="211614" y="2737850"/>
              <a:ext cx="479866" cy="123111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8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601" name="그룹 600">
            <a:extLst>
              <a:ext uri="{FF2B5EF4-FFF2-40B4-BE49-F238E27FC236}">
                <a16:creationId xmlns:a16="http://schemas.microsoft.com/office/drawing/2014/main" id="{F2FF9537-5475-545D-994B-0616B3575B07}"/>
              </a:ext>
            </a:extLst>
          </p:cNvPr>
          <p:cNvGrpSpPr/>
          <p:nvPr/>
        </p:nvGrpSpPr>
        <p:grpSpPr>
          <a:xfrm>
            <a:off x="1199587" y="2637163"/>
            <a:ext cx="807360" cy="233216"/>
            <a:chOff x="211614" y="2934011"/>
            <a:chExt cx="807360" cy="233216"/>
          </a:xfrm>
        </p:grpSpPr>
        <p:sp>
          <p:nvSpPr>
            <p:cNvPr id="610" name="사각형: 둥근 모서리 609">
              <a:extLst>
                <a:ext uri="{FF2B5EF4-FFF2-40B4-BE49-F238E27FC236}">
                  <a16:creationId xmlns:a16="http://schemas.microsoft.com/office/drawing/2014/main" id="{F40F9DA7-C8EA-BF8B-F1EF-3304BC35C4AD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D449B976-94BC-84EF-01C1-8654EA022C74}"/>
                </a:ext>
              </a:extLst>
            </p:cNvPr>
            <p:cNvSpPr txBox="1"/>
            <p:nvPr/>
          </p:nvSpPr>
          <p:spPr>
            <a:xfrm>
              <a:off x="211614" y="2989063"/>
              <a:ext cx="585664" cy="123111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8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630" name="그룹 629">
            <a:extLst>
              <a:ext uri="{FF2B5EF4-FFF2-40B4-BE49-F238E27FC236}">
                <a16:creationId xmlns:a16="http://schemas.microsoft.com/office/drawing/2014/main" id="{D20940D2-69A1-57A6-4423-8C09318EEB62}"/>
              </a:ext>
            </a:extLst>
          </p:cNvPr>
          <p:cNvGrpSpPr/>
          <p:nvPr/>
        </p:nvGrpSpPr>
        <p:grpSpPr>
          <a:xfrm>
            <a:off x="1199216" y="1629299"/>
            <a:ext cx="807731" cy="485171"/>
            <a:chOff x="211243" y="2178189"/>
            <a:chExt cx="807731" cy="485171"/>
          </a:xfrm>
        </p:grpSpPr>
        <p:sp>
          <p:nvSpPr>
            <p:cNvPr id="631" name="자유형: 도형 630">
              <a:extLst>
                <a:ext uri="{FF2B5EF4-FFF2-40B4-BE49-F238E27FC236}">
                  <a16:creationId xmlns:a16="http://schemas.microsoft.com/office/drawing/2014/main" id="{28F3DC70-2353-CF6F-C111-7B2CA063960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600" dirty="0"/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02CCBBF4-44AB-0D74-CE4C-72AEBCB0327F}"/>
                </a:ext>
              </a:extLst>
            </p:cNvPr>
            <p:cNvSpPr txBox="1"/>
            <p:nvPr/>
          </p:nvSpPr>
          <p:spPr>
            <a:xfrm>
              <a:off x="211243" y="2359221"/>
              <a:ext cx="356435" cy="123111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60F650-98B8-6945-AF9F-D096D27F0DC0}"/>
              </a:ext>
            </a:extLst>
          </p:cNvPr>
          <p:cNvGrpSpPr/>
          <p:nvPr/>
        </p:nvGrpSpPr>
        <p:grpSpPr>
          <a:xfrm>
            <a:off x="2016489" y="755884"/>
            <a:ext cx="9653078" cy="2124746"/>
            <a:chOff x="2051160" y="755884"/>
            <a:chExt cx="12959400" cy="21247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19E713C-E0AD-361A-C6F5-3B0CF0D82E81}"/>
                </a:ext>
              </a:extLst>
            </p:cNvPr>
            <p:cNvGrpSpPr/>
            <p:nvPr/>
          </p:nvGrpSpPr>
          <p:grpSpPr>
            <a:xfrm>
              <a:off x="2051160" y="755884"/>
              <a:ext cx="12959400" cy="2123865"/>
              <a:chOff x="2051160" y="755884"/>
              <a:chExt cx="12959400" cy="2123865"/>
            </a:xfrm>
          </p:grpSpPr>
          <p:sp>
            <p:nvSpPr>
              <p:cNvPr id="732" name="직사각형 260">
                <a:extLst>
                  <a:ext uri="{FF2B5EF4-FFF2-40B4-BE49-F238E27FC236}">
                    <a16:creationId xmlns:a16="http://schemas.microsoft.com/office/drawing/2014/main" id="{A7E8E668-10F5-4FE8-AB40-AC00569D051A}"/>
                  </a:ext>
                </a:extLst>
              </p:cNvPr>
              <p:cNvSpPr/>
              <p:nvPr/>
            </p:nvSpPr>
            <p:spPr>
              <a:xfrm>
                <a:off x="2051160" y="2375839"/>
                <a:ext cx="12959400" cy="251955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33" name="직사각형 260">
                <a:extLst>
                  <a:ext uri="{FF2B5EF4-FFF2-40B4-BE49-F238E27FC236}">
                    <a16:creationId xmlns:a16="http://schemas.microsoft.com/office/drawing/2014/main" id="{B02BFB68-F18D-BADC-9FFD-83CED33EAF19}"/>
                  </a:ext>
                </a:extLst>
              </p:cNvPr>
              <p:cNvSpPr/>
              <p:nvPr/>
            </p:nvSpPr>
            <p:spPr>
              <a:xfrm>
                <a:off x="2051160" y="1115884"/>
                <a:ext cx="12959400" cy="504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31" name="직사각형 260">
                <a:extLst>
                  <a:ext uri="{FF2B5EF4-FFF2-40B4-BE49-F238E27FC236}">
                    <a16:creationId xmlns:a16="http://schemas.microsoft.com/office/drawing/2014/main" id="{20005A1E-B83F-DD51-AF0F-CD77F0A91B08}"/>
                  </a:ext>
                </a:extLst>
              </p:cNvPr>
              <p:cNvSpPr/>
              <p:nvPr/>
            </p:nvSpPr>
            <p:spPr>
              <a:xfrm>
                <a:off x="2051160" y="2123884"/>
                <a:ext cx="12959400" cy="251955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94" name="직사각형 260">
                <a:extLst>
                  <a:ext uri="{FF2B5EF4-FFF2-40B4-BE49-F238E27FC236}">
                    <a16:creationId xmlns:a16="http://schemas.microsoft.com/office/drawing/2014/main" id="{579FED65-17F0-968E-4609-92B8B68534D8}"/>
                  </a:ext>
                </a:extLst>
              </p:cNvPr>
              <p:cNvSpPr/>
              <p:nvPr/>
            </p:nvSpPr>
            <p:spPr>
              <a:xfrm>
                <a:off x="2051160" y="755884"/>
                <a:ext cx="12959400" cy="360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35" name="직사각형 260">
                <a:extLst>
                  <a:ext uri="{FF2B5EF4-FFF2-40B4-BE49-F238E27FC236}">
                    <a16:creationId xmlns:a16="http://schemas.microsoft.com/office/drawing/2014/main" id="{1768343E-FF50-881B-8047-986C1775296A}"/>
                  </a:ext>
                </a:extLst>
              </p:cNvPr>
              <p:cNvSpPr/>
              <p:nvPr/>
            </p:nvSpPr>
            <p:spPr>
              <a:xfrm>
                <a:off x="2051160" y="2627794"/>
                <a:ext cx="12959400" cy="251955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34" name="직사각형 260">
                <a:extLst>
                  <a:ext uri="{FF2B5EF4-FFF2-40B4-BE49-F238E27FC236}">
                    <a16:creationId xmlns:a16="http://schemas.microsoft.com/office/drawing/2014/main" id="{CA59F29D-C827-3CCE-28FD-AFB2BB69279E}"/>
                  </a:ext>
                </a:extLst>
              </p:cNvPr>
              <p:cNvSpPr/>
              <p:nvPr/>
            </p:nvSpPr>
            <p:spPr>
              <a:xfrm>
                <a:off x="2051160" y="1619884"/>
                <a:ext cx="12959400" cy="504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81" name="그룹 780">
              <a:extLst>
                <a:ext uri="{FF2B5EF4-FFF2-40B4-BE49-F238E27FC236}">
                  <a16:creationId xmlns:a16="http://schemas.microsoft.com/office/drawing/2014/main" id="{3A0C01FA-730D-9001-24B4-F5E7FD0CCE6F}"/>
                </a:ext>
              </a:extLst>
            </p:cNvPr>
            <p:cNvGrpSpPr/>
            <p:nvPr/>
          </p:nvGrpSpPr>
          <p:grpSpPr>
            <a:xfrm>
              <a:off x="2051160" y="755884"/>
              <a:ext cx="12959400" cy="2124746"/>
              <a:chOff x="2051159" y="2392502"/>
              <a:chExt cx="12959400" cy="2124746"/>
            </a:xfrm>
          </p:grpSpPr>
          <p:grpSp>
            <p:nvGrpSpPr>
              <p:cNvPr id="780" name="그룹 779">
                <a:extLst>
                  <a:ext uri="{FF2B5EF4-FFF2-40B4-BE49-F238E27FC236}">
                    <a16:creationId xmlns:a16="http://schemas.microsoft.com/office/drawing/2014/main" id="{538B8FE4-D3E7-BC9D-F5AC-D9EDB17CADE5}"/>
                  </a:ext>
                </a:extLst>
              </p:cNvPr>
              <p:cNvGrpSpPr/>
              <p:nvPr/>
            </p:nvGrpSpPr>
            <p:grpSpPr>
              <a:xfrm>
                <a:off x="2051159" y="2392502"/>
                <a:ext cx="8639025" cy="2124746"/>
                <a:chOff x="2051159" y="2392502"/>
                <a:chExt cx="8639025" cy="2124746"/>
              </a:xfrm>
            </p:grpSpPr>
            <p:cxnSp>
              <p:nvCxnSpPr>
                <p:cNvPr id="647" name="직선 연결선 646">
                  <a:extLst>
                    <a:ext uri="{FF2B5EF4-FFF2-40B4-BE49-F238E27FC236}">
                      <a16:creationId xmlns:a16="http://schemas.microsoft.com/office/drawing/2014/main" id="{63F0B2DC-6C1F-FA49-1A09-59264C7990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71534" y="2392502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직선 연결선 647">
                  <a:extLst>
                    <a:ext uri="{FF2B5EF4-FFF2-40B4-BE49-F238E27FC236}">
                      <a16:creationId xmlns:a16="http://schemas.microsoft.com/office/drawing/2014/main" id="{8163F14F-7F37-80A7-ABAC-39A739753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1535" y="2392502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직선 연결선 648">
                  <a:extLst>
                    <a:ext uri="{FF2B5EF4-FFF2-40B4-BE49-F238E27FC236}">
                      <a16:creationId xmlns:a16="http://schemas.microsoft.com/office/drawing/2014/main" id="{8F00088E-9327-7352-F07F-A794B5F71C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1534" y="2392502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직선 연결선 649">
                  <a:extLst>
                    <a:ext uri="{FF2B5EF4-FFF2-40B4-BE49-F238E27FC236}">
                      <a16:creationId xmlns:a16="http://schemas.microsoft.com/office/drawing/2014/main" id="{2227DD08-C950-777D-BCED-DE3F4DD1B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11534" y="2392502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직선 연결선 650">
                  <a:extLst>
                    <a:ext uri="{FF2B5EF4-FFF2-40B4-BE49-F238E27FC236}">
                      <a16:creationId xmlns:a16="http://schemas.microsoft.com/office/drawing/2014/main" id="{060F0730-18D8-B82A-2FDC-23EE7C5ED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51533" y="2392502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2" name="그룹 651">
                  <a:extLst>
                    <a:ext uri="{FF2B5EF4-FFF2-40B4-BE49-F238E27FC236}">
                      <a16:creationId xmlns:a16="http://schemas.microsoft.com/office/drawing/2014/main" id="{AC1FDD40-0270-B243-A91D-01F564149422}"/>
                    </a:ext>
                  </a:extLst>
                </p:cNvPr>
                <p:cNvGrpSpPr/>
                <p:nvPr/>
              </p:nvGrpSpPr>
              <p:grpSpPr>
                <a:xfrm>
                  <a:off x="2195535" y="2392502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716" name="직선 연결선 715">
                    <a:extLst>
                      <a:ext uri="{FF2B5EF4-FFF2-40B4-BE49-F238E27FC236}">
                        <a16:creationId xmlns:a16="http://schemas.microsoft.com/office/drawing/2014/main" id="{F5053026-BFE1-9216-6780-F0F6DB2103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7" name="직선 연결선 716">
                    <a:extLst>
                      <a:ext uri="{FF2B5EF4-FFF2-40B4-BE49-F238E27FC236}">
                        <a16:creationId xmlns:a16="http://schemas.microsoft.com/office/drawing/2014/main" id="{FF60138B-C4A8-11DC-019B-89A48C0E45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8" name="직선 연결선 717">
                    <a:extLst>
                      <a:ext uri="{FF2B5EF4-FFF2-40B4-BE49-F238E27FC236}">
                        <a16:creationId xmlns:a16="http://schemas.microsoft.com/office/drawing/2014/main" id="{615A8A5F-FA70-FC94-7BB3-AA8CBD4B16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9" name="직선 연결선 718">
                    <a:extLst>
                      <a:ext uri="{FF2B5EF4-FFF2-40B4-BE49-F238E27FC236}">
                        <a16:creationId xmlns:a16="http://schemas.microsoft.com/office/drawing/2014/main" id="{6D902336-1AEE-30F7-C8BE-9D4BB48520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직선 연결선 719">
                    <a:extLst>
                      <a:ext uri="{FF2B5EF4-FFF2-40B4-BE49-F238E27FC236}">
                        <a16:creationId xmlns:a16="http://schemas.microsoft.com/office/drawing/2014/main" id="{B6B3BE97-B5CB-B36B-3EA9-288BE839E7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직선 연결선 720">
                    <a:extLst>
                      <a:ext uri="{FF2B5EF4-FFF2-40B4-BE49-F238E27FC236}">
                        <a16:creationId xmlns:a16="http://schemas.microsoft.com/office/drawing/2014/main" id="{025D339C-8DB7-998E-040C-40F242933A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직선 연결선 721">
                    <a:extLst>
                      <a:ext uri="{FF2B5EF4-FFF2-40B4-BE49-F238E27FC236}">
                        <a16:creationId xmlns:a16="http://schemas.microsoft.com/office/drawing/2014/main" id="{43BA6819-D959-203F-1845-3945D40998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3" name="직선 연결선 722">
                    <a:extLst>
                      <a:ext uri="{FF2B5EF4-FFF2-40B4-BE49-F238E27FC236}">
                        <a16:creationId xmlns:a16="http://schemas.microsoft.com/office/drawing/2014/main" id="{7E33CE36-9E60-0B2A-EEF8-7636C8EC2F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직선 연결선 723">
                    <a:extLst>
                      <a:ext uri="{FF2B5EF4-FFF2-40B4-BE49-F238E27FC236}">
                        <a16:creationId xmlns:a16="http://schemas.microsoft.com/office/drawing/2014/main" id="{21B5907C-B48A-BC08-9445-B310583233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3" name="그룹 652">
                  <a:extLst>
                    <a:ext uri="{FF2B5EF4-FFF2-40B4-BE49-F238E27FC236}">
                      <a16:creationId xmlns:a16="http://schemas.microsoft.com/office/drawing/2014/main" id="{7D98970B-4893-7140-1F56-E4B55A3BE18F}"/>
                    </a:ext>
                  </a:extLst>
                </p:cNvPr>
                <p:cNvGrpSpPr/>
                <p:nvPr/>
              </p:nvGrpSpPr>
              <p:grpSpPr>
                <a:xfrm>
                  <a:off x="3635535" y="2392502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707" name="직선 연결선 706">
                    <a:extLst>
                      <a:ext uri="{FF2B5EF4-FFF2-40B4-BE49-F238E27FC236}">
                        <a16:creationId xmlns:a16="http://schemas.microsoft.com/office/drawing/2014/main" id="{795CF2E9-B1C8-7CC9-E063-E90E48D299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직선 연결선 707">
                    <a:extLst>
                      <a:ext uri="{FF2B5EF4-FFF2-40B4-BE49-F238E27FC236}">
                        <a16:creationId xmlns:a16="http://schemas.microsoft.com/office/drawing/2014/main" id="{20AAF213-FD97-9C50-66B5-B62E3A8C15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직선 연결선 708">
                    <a:extLst>
                      <a:ext uri="{FF2B5EF4-FFF2-40B4-BE49-F238E27FC236}">
                        <a16:creationId xmlns:a16="http://schemas.microsoft.com/office/drawing/2014/main" id="{C3703815-360B-1581-54D6-F036BDE59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직선 연결선 709">
                    <a:extLst>
                      <a:ext uri="{FF2B5EF4-FFF2-40B4-BE49-F238E27FC236}">
                        <a16:creationId xmlns:a16="http://schemas.microsoft.com/office/drawing/2014/main" id="{D3E39091-4020-9416-4813-5F197E3D7E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직선 연결선 710">
                    <a:extLst>
                      <a:ext uri="{FF2B5EF4-FFF2-40B4-BE49-F238E27FC236}">
                        <a16:creationId xmlns:a16="http://schemas.microsoft.com/office/drawing/2014/main" id="{8D96DC23-F57F-916B-72F9-883B0E6E20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직선 연결선 711">
                    <a:extLst>
                      <a:ext uri="{FF2B5EF4-FFF2-40B4-BE49-F238E27FC236}">
                        <a16:creationId xmlns:a16="http://schemas.microsoft.com/office/drawing/2014/main" id="{86AC9B87-9B48-8803-9435-EB4D8A35F1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직선 연결선 712">
                    <a:extLst>
                      <a:ext uri="{FF2B5EF4-FFF2-40B4-BE49-F238E27FC236}">
                        <a16:creationId xmlns:a16="http://schemas.microsoft.com/office/drawing/2014/main" id="{3E601F71-1D92-D3CA-02B1-6775A6578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직선 연결선 713">
                    <a:extLst>
                      <a:ext uri="{FF2B5EF4-FFF2-40B4-BE49-F238E27FC236}">
                        <a16:creationId xmlns:a16="http://schemas.microsoft.com/office/drawing/2014/main" id="{E06FFDE4-03A3-E30F-745B-FF6995BDB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5" name="직선 연결선 714">
                    <a:extLst>
                      <a:ext uri="{FF2B5EF4-FFF2-40B4-BE49-F238E27FC236}">
                        <a16:creationId xmlns:a16="http://schemas.microsoft.com/office/drawing/2014/main" id="{ABFE2261-B117-C0C3-5782-2DBBCEC23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그룹 653">
                  <a:extLst>
                    <a:ext uri="{FF2B5EF4-FFF2-40B4-BE49-F238E27FC236}">
                      <a16:creationId xmlns:a16="http://schemas.microsoft.com/office/drawing/2014/main" id="{32FFFD5F-2A30-7117-94E4-A1E2E844A417}"/>
                    </a:ext>
                  </a:extLst>
                </p:cNvPr>
                <p:cNvGrpSpPr/>
                <p:nvPr/>
              </p:nvGrpSpPr>
              <p:grpSpPr>
                <a:xfrm>
                  <a:off x="5075534" y="2392502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98" name="직선 연결선 697">
                    <a:extLst>
                      <a:ext uri="{FF2B5EF4-FFF2-40B4-BE49-F238E27FC236}">
                        <a16:creationId xmlns:a16="http://schemas.microsoft.com/office/drawing/2014/main" id="{E34931C2-2B47-CD31-E5EE-0E58EB571A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직선 연결선 698">
                    <a:extLst>
                      <a:ext uri="{FF2B5EF4-FFF2-40B4-BE49-F238E27FC236}">
                        <a16:creationId xmlns:a16="http://schemas.microsoft.com/office/drawing/2014/main" id="{927F14F1-A23A-325F-3E0B-36AE1BE8E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직선 연결선 699">
                    <a:extLst>
                      <a:ext uri="{FF2B5EF4-FFF2-40B4-BE49-F238E27FC236}">
                        <a16:creationId xmlns:a16="http://schemas.microsoft.com/office/drawing/2014/main" id="{5DEE1246-30B8-0E53-2CEF-63FA19784D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직선 연결선 700">
                    <a:extLst>
                      <a:ext uri="{FF2B5EF4-FFF2-40B4-BE49-F238E27FC236}">
                        <a16:creationId xmlns:a16="http://schemas.microsoft.com/office/drawing/2014/main" id="{DE424ABA-97D0-FC8E-1B98-EC6C632E4F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직선 연결선 701">
                    <a:extLst>
                      <a:ext uri="{FF2B5EF4-FFF2-40B4-BE49-F238E27FC236}">
                        <a16:creationId xmlns:a16="http://schemas.microsoft.com/office/drawing/2014/main" id="{62D8C766-3F17-167B-02CF-5918AB5E4C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직선 연결선 702">
                    <a:extLst>
                      <a:ext uri="{FF2B5EF4-FFF2-40B4-BE49-F238E27FC236}">
                        <a16:creationId xmlns:a16="http://schemas.microsoft.com/office/drawing/2014/main" id="{F2451D1C-5328-4984-4548-2C586BAAE1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직선 연결선 703">
                    <a:extLst>
                      <a:ext uri="{FF2B5EF4-FFF2-40B4-BE49-F238E27FC236}">
                        <a16:creationId xmlns:a16="http://schemas.microsoft.com/office/drawing/2014/main" id="{403158B1-ABB5-8DA3-57FB-02AAF6DB59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직선 연결선 704">
                    <a:extLst>
                      <a:ext uri="{FF2B5EF4-FFF2-40B4-BE49-F238E27FC236}">
                        <a16:creationId xmlns:a16="http://schemas.microsoft.com/office/drawing/2014/main" id="{2B80DE45-4FD7-936E-E466-AD8A3F70B2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직선 연결선 705">
                    <a:extLst>
                      <a:ext uri="{FF2B5EF4-FFF2-40B4-BE49-F238E27FC236}">
                        <a16:creationId xmlns:a16="http://schemas.microsoft.com/office/drawing/2014/main" id="{F9DC3B41-1403-4CBF-3030-F29F204A09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5" name="그룹 654">
                  <a:extLst>
                    <a:ext uri="{FF2B5EF4-FFF2-40B4-BE49-F238E27FC236}">
                      <a16:creationId xmlns:a16="http://schemas.microsoft.com/office/drawing/2014/main" id="{18CC69F6-3412-D4D6-74B0-70B689A6266B}"/>
                    </a:ext>
                  </a:extLst>
                </p:cNvPr>
                <p:cNvGrpSpPr/>
                <p:nvPr/>
              </p:nvGrpSpPr>
              <p:grpSpPr>
                <a:xfrm>
                  <a:off x="6515534" y="2392502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89" name="직선 연결선 688">
                    <a:extLst>
                      <a:ext uri="{FF2B5EF4-FFF2-40B4-BE49-F238E27FC236}">
                        <a16:creationId xmlns:a16="http://schemas.microsoft.com/office/drawing/2014/main" id="{18792862-90BF-0952-8F2A-3B1F73AC0C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직선 연결선 689">
                    <a:extLst>
                      <a:ext uri="{FF2B5EF4-FFF2-40B4-BE49-F238E27FC236}">
                        <a16:creationId xmlns:a16="http://schemas.microsoft.com/office/drawing/2014/main" id="{C52A7552-9D3B-0CA5-3ABD-E002A23357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직선 연결선 690">
                    <a:extLst>
                      <a:ext uri="{FF2B5EF4-FFF2-40B4-BE49-F238E27FC236}">
                        <a16:creationId xmlns:a16="http://schemas.microsoft.com/office/drawing/2014/main" id="{FB1B5E0A-9C28-E315-79CA-BFBCCCDB51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2" name="직선 연결선 691">
                    <a:extLst>
                      <a:ext uri="{FF2B5EF4-FFF2-40B4-BE49-F238E27FC236}">
                        <a16:creationId xmlns:a16="http://schemas.microsoft.com/office/drawing/2014/main" id="{77BA8E3E-C2BD-FF17-785E-1D65B987D3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직선 연결선 692">
                    <a:extLst>
                      <a:ext uri="{FF2B5EF4-FFF2-40B4-BE49-F238E27FC236}">
                        <a16:creationId xmlns:a16="http://schemas.microsoft.com/office/drawing/2014/main" id="{BB4AF1B2-712E-465A-5CAE-B1979040AE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직선 연결선 693">
                    <a:extLst>
                      <a:ext uri="{FF2B5EF4-FFF2-40B4-BE49-F238E27FC236}">
                        <a16:creationId xmlns:a16="http://schemas.microsoft.com/office/drawing/2014/main" id="{2E781821-AFF2-A354-3A3F-7C3AB46C7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직선 연결선 694">
                    <a:extLst>
                      <a:ext uri="{FF2B5EF4-FFF2-40B4-BE49-F238E27FC236}">
                        <a16:creationId xmlns:a16="http://schemas.microsoft.com/office/drawing/2014/main" id="{E46C0B26-7848-07C9-2CED-729C68365A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6" name="직선 연결선 695">
                    <a:extLst>
                      <a:ext uri="{FF2B5EF4-FFF2-40B4-BE49-F238E27FC236}">
                        <a16:creationId xmlns:a16="http://schemas.microsoft.com/office/drawing/2014/main" id="{19FE9C52-BBA7-49F4-A64A-C03B373090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직선 연결선 696">
                    <a:extLst>
                      <a:ext uri="{FF2B5EF4-FFF2-40B4-BE49-F238E27FC236}">
                        <a16:creationId xmlns:a16="http://schemas.microsoft.com/office/drawing/2014/main" id="{973582B4-7812-40B3-0CD4-E7DB0724E4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6" name="그룹 655">
                  <a:extLst>
                    <a:ext uri="{FF2B5EF4-FFF2-40B4-BE49-F238E27FC236}">
                      <a16:creationId xmlns:a16="http://schemas.microsoft.com/office/drawing/2014/main" id="{839220CE-41C6-BE8E-7C22-C72A4473F482}"/>
                    </a:ext>
                  </a:extLst>
                </p:cNvPr>
                <p:cNvGrpSpPr/>
                <p:nvPr/>
              </p:nvGrpSpPr>
              <p:grpSpPr>
                <a:xfrm>
                  <a:off x="7955535" y="2392502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80" name="직선 연결선 679">
                    <a:extLst>
                      <a:ext uri="{FF2B5EF4-FFF2-40B4-BE49-F238E27FC236}">
                        <a16:creationId xmlns:a16="http://schemas.microsoft.com/office/drawing/2014/main" id="{3E02B019-7421-CD1A-A370-FD535EC087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직선 연결선 680">
                    <a:extLst>
                      <a:ext uri="{FF2B5EF4-FFF2-40B4-BE49-F238E27FC236}">
                        <a16:creationId xmlns:a16="http://schemas.microsoft.com/office/drawing/2014/main" id="{97EFCEAC-D4A9-7360-20A6-C14DCADB1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2" name="직선 연결선 681">
                    <a:extLst>
                      <a:ext uri="{FF2B5EF4-FFF2-40B4-BE49-F238E27FC236}">
                        <a16:creationId xmlns:a16="http://schemas.microsoft.com/office/drawing/2014/main" id="{3BDCE62D-9B1B-66B1-E40A-B82FE7FE4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3" name="직선 연결선 682">
                    <a:extLst>
                      <a:ext uri="{FF2B5EF4-FFF2-40B4-BE49-F238E27FC236}">
                        <a16:creationId xmlns:a16="http://schemas.microsoft.com/office/drawing/2014/main" id="{D3E2ACCC-9199-298F-9665-B1CBF4F758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직선 연결선 683">
                    <a:extLst>
                      <a:ext uri="{FF2B5EF4-FFF2-40B4-BE49-F238E27FC236}">
                        <a16:creationId xmlns:a16="http://schemas.microsoft.com/office/drawing/2014/main" id="{1830CE88-8CC8-C6B0-D9F7-5EB2186005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직선 연결선 684">
                    <a:extLst>
                      <a:ext uri="{FF2B5EF4-FFF2-40B4-BE49-F238E27FC236}">
                        <a16:creationId xmlns:a16="http://schemas.microsoft.com/office/drawing/2014/main" id="{B2A6B4A9-FC63-3BFC-1C21-736DCD696D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직선 연결선 685">
                    <a:extLst>
                      <a:ext uri="{FF2B5EF4-FFF2-40B4-BE49-F238E27FC236}">
                        <a16:creationId xmlns:a16="http://schemas.microsoft.com/office/drawing/2014/main" id="{BF989475-9054-239E-81FD-9CA58FA4BE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직선 연결선 686">
                    <a:extLst>
                      <a:ext uri="{FF2B5EF4-FFF2-40B4-BE49-F238E27FC236}">
                        <a16:creationId xmlns:a16="http://schemas.microsoft.com/office/drawing/2014/main" id="{D14E881E-FD48-1B0E-CD06-CC3D676F8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8" name="직선 연결선 687">
                    <a:extLst>
                      <a:ext uri="{FF2B5EF4-FFF2-40B4-BE49-F238E27FC236}">
                        <a16:creationId xmlns:a16="http://schemas.microsoft.com/office/drawing/2014/main" id="{50548EB4-5270-1254-EAA1-C7A45C561C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7" name="그룹 656">
                  <a:extLst>
                    <a:ext uri="{FF2B5EF4-FFF2-40B4-BE49-F238E27FC236}">
                      <a16:creationId xmlns:a16="http://schemas.microsoft.com/office/drawing/2014/main" id="{66D11B81-62AF-0EE9-119D-116FBD4FA373}"/>
                    </a:ext>
                  </a:extLst>
                </p:cNvPr>
                <p:cNvGrpSpPr/>
                <p:nvPr/>
              </p:nvGrpSpPr>
              <p:grpSpPr>
                <a:xfrm>
                  <a:off x="9395533" y="2392502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71" name="직선 연결선 670">
                    <a:extLst>
                      <a:ext uri="{FF2B5EF4-FFF2-40B4-BE49-F238E27FC236}">
                        <a16:creationId xmlns:a16="http://schemas.microsoft.com/office/drawing/2014/main" id="{F5E6ACBB-65CD-406C-1ECD-7AC262ABE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2" name="직선 연결선 671">
                    <a:extLst>
                      <a:ext uri="{FF2B5EF4-FFF2-40B4-BE49-F238E27FC236}">
                        <a16:creationId xmlns:a16="http://schemas.microsoft.com/office/drawing/2014/main" id="{0AD2BDB2-8E74-B4C4-D1CA-9EE637FFFF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3" name="직선 연결선 672">
                    <a:extLst>
                      <a:ext uri="{FF2B5EF4-FFF2-40B4-BE49-F238E27FC236}">
                        <a16:creationId xmlns:a16="http://schemas.microsoft.com/office/drawing/2014/main" id="{EFD37ADD-B5B1-38DD-9DE7-10D6DD0B4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4" name="직선 연결선 673">
                    <a:extLst>
                      <a:ext uri="{FF2B5EF4-FFF2-40B4-BE49-F238E27FC236}">
                        <a16:creationId xmlns:a16="http://schemas.microsoft.com/office/drawing/2014/main" id="{EA23DF37-98BC-B8B5-7F5B-8B419BF16F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직선 연결선 674">
                    <a:extLst>
                      <a:ext uri="{FF2B5EF4-FFF2-40B4-BE49-F238E27FC236}">
                        <a16:creationId xmlns:a16="http://schemas.microsoft.com/office/drawing/2014/main" id="{F5583D5B-4E2D-F81F-762B-2D00DBA29C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6" name="직선 연결선 675">
                    <a:extLst>
                      <a:ext uri="{FF2B5EF4-FFF2-40B4-BE49-F238E27FC236}">
                        <a16:creationId xmlns:a16="http://schemas.microsoft.com/office/drawing/2014/main" id="{53E6D8EC-127D-94D3-689F-BE3E3B36CA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7" name="직선 연결선 676">
                    <a:extLst>
                      <a:ext uri="{FF2B5EF4-FFF2-40B4-BE49-F238E27FC236}">
                        <a16:creationId xmlns:a16="http://schemas.microsoft.com/office/drawing/2014/main" id="{151F15BD-EC80-42E9-0B53-6EF83D2B94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직선 연결선 677">
                    <a:extLst>
                      <a:ext uri="{FF2B5EF4-FFF2-40B4-BE49-F238E27FC236}">
                        <a16:creationId xmlns:a16="http://schemas.microsoft.com/office/drawing/2014/main" id="{7486EFDE-9852-51C6-60B5-4BE3134D71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9" name="직선 연결선 678">
                    <a:extLst>
                      <a:ext uri="{FF2B5EF4-FFF2-40B4-BE49-F238E27FC236}">
                        <a16:creationId xmlns:a16="http://schemas.microsoft.com/office/drawing/2014/main" id="{15204BE1-B8FD-DA25-4E95-322F14C131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8" name="직선 연결선 657">
                  <a:extLst>
                    <a:ext uri="{FF2B5EF4-FFF2-40B4-BE49-F238E27FC236}">
                      <a16:creationId xmlns:a16="http://schemas.microsoft.com/office/drawing/2014/main" id="{FE1C036C-DE39-3B85-7062-C46B9D320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0184" y="2392502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직선 연결선 660">
                  <a:extLst>
                    <a:ext uri="{FF2B5EF4-FFF2-40B4-BE49-F238E27FC236}">
                      <a16:creationId xmlns:a16="http://schemas.microsoft.com/office/drawing/2014/main" id="{FCCDECEB-16FD-EFCF-2BA9-6D451A5B2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1159" y="2392502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9" name="그룹 778">
                <a:extLst>
                  <a:ext uri="{FF2B5EF4-FFF2-40B4-BE49-F238E27FC236}">
                    <a16:creationId xmlns:a16="http://schemas.microsoft.com/office/drawing/2014/main" id="{BC117D9B-51B7-4B42-D7B5-02D602FEBF80}"/>
                  </a:ext>
                </a:extLst>
              </p:cNvPr>
              <p:cNvGrpSpPr/>
              <p:nvPr/>
            </p:nvGrpSpPr>
            <p:grpSpPr>
              <a:xfrm>
                <a:off x="10690184" y="2392502"/>
                <a:ext cx="4320375" cy="2124746"/>
                <a:chOff x="10690184" y="5003745"/>
                <a:chExt cx="4320375" cy="2124746"/>
              </a:xfrm>
            </p:grpSpPr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292EB9E5-0A9C-8013-7097-783CF6CF7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0559" y="5003745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9518BC1F-7826-267A-C5E1-57E93A64B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30560" y="5003745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1B02E7B0-B1BC-9E7F-070B-1FCD6EF2C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570559" y="5003745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4852A5D1-5A08-9781-DD0E-CC9849ABEA3E}"/>
                    </a:ext>
                  </a:extLst>
                </p:cNvPr>
                <p:cNvGrpSpPr/>
                <p:nvPr/>
              </p:nvGrpSpPr>
              <p:grpSpPr>
                <a:xfrm>
                  <a:off x="10834560" y="5003745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765" name="직선 연결선 764">
                    <a:extLst>
                      <a:ext uri="{FF2B5EF4-FFF2-40B4-BE49-F238E27FC236}">
                        <a16:creationId xmlns:a16="http://schemas.microsoft.com/office/drawing/2014/main" id="{01EBA158-057E-31D3-1243-21BCA9DCD4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직선 연결선 765">
                    <a:extLst>
                      <a:ext uri="{FF2B5EF4-FFF2-40B4-BE49-F238E27FC236}">
                        <a16:creationId xmlns:a16="http://schemas.microsoft.com/office/drawing/2014/main" id="{08E577D9-3441-9B2D-0A3E-308D17D1BC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직선 연결선 766">
                    <a:extLst>
                      <a:ext uri="{FF2B5EF4-FFF2-40B4-BE49-F238E27FC236}">
                        <a16:creationId xmlns:a16="http://schemas.microsoft.com/office/drawing/2014/main" id="{0392F574-2860-0026-79B2-458E643CC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직선 연결선 767">
                    <a:extLst>
                      <a:ext uri="{FF2B5EF4-FFF2-40B4-BE49-F238E27FC236}">
                        <a16:creationId xmlns:a16="http://schemas.microsoft.com/office/drawing/2014/main" id="{2860FB19-27E9-7E30-A74E-890D7EA759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직선 연결선 768">
                    <a:extLst>
                      <a:ext uri="{FF2B5EF4-FFF2-40B4-BE49-F238E27FC236}">
                        <a16:creationId xmlns:a16="http://schemas.microsoft.com/office/drawing/2014/main" id="{371CD4DD-6678-58AC-D793-EBCFEAF5C3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직선 연결선 769">
                    <a:extLst>
                      <a:ext uri="{FF2B5EF4-FFF2-40B4-BE49-F238E27FC236}">
                        <a16:creationId xmlns:a16="http://schemas.microsoft.com/office/drawing/2014/main" id="{2BC85952-A870-5046-A136-B1518390C1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직선 연결선 770">
                    <a:extLst>
                      <a:ext uri="{FF2B5EF4-FFF2-40B4-BE49-F238E27FC236}">
                        <a16:creationId xmlns:a16="http://schemas.microsoft.com/office/drawing/2014/main" id="{80A9F650-3B90-A8AC-48D9-E610BBE3A1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직선 연결선 771">
                    <a:extLst>
                      <a:ext uri="{FF2B5EF4-FFF2-40B4-BE49-F238E27FC236}">
                        <a16:creationId xmlns:a16="http://schemas.microsoft.com/office/drawing/2014/main" id="{C281871C-8E63-D1E9-5CBA-8A6ADE1A04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직선 연결선 772">
                    <a:extLst>
                      <a:ext uri="{FF2B5EF4-FFF2-40B4-BE49-F238E27FC236}">
                        <a16:creationId xmlns:a16="http://schemas.microsoft.com/office/drawing/2014/main" id="{2ACBEDEA-85FC-FEA8-9A03-8EBC739542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그룹 158">
                  <a:extLst>
                    <a:ext uri="{FF2B5EF4-FFF2-40B4-BE49-F238E27FC236}">
                      <a16:creationId xmlns:a16="http://schemas.microsoft.com/office/drawing/2014/main" id="{A2394C36-D887-4B5C-4A01-52D4775B4509}"/>
                    </a:ext>
                  </a:extLst>
                </p:cNvPr>
                <p:cNvGrpSpPr/>
                <p:nvPr/>
              </p:nvGrpSpPr>
              <p:grpSpPr>
                <a:xfrm>
                  <a:off x="12274560" y="5003745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756" name="직선 연결선 755">
                    <a:extLst>
                      <a:ext uri="{FF2B5EF4-FFF2-40B4-BE49-F238E27FC236}">
                        <a16:creationId xmlns:a16="http://schemas.microsoft.com/office/drawing/2014/main" id="{6D4323C3-83B2-43C2-BB2C-61AEF45AC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7" name="직선 연결선 756">
                    <a:extLst>
                      <a:ext uri="{FF2B5EF4-FFF2-40B4-BE49-F238E27FC236}">
                        <a16:creationId xmlns:a16="http://schemas.microsoft.com/office/drawing/2014/main" id="{8813A2A7-30A8-2F28-DAEE-FE1B1D72FF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8" name="직선 연결선 757">
                    <a:extLst>
                      <a:ext uri="{FF2B5EF4-FFF2-40B4-BE49-F238E27FC236}">
                        <a16:creationId xmlns:a16="http://schemas.microsoft.com/office/drawing/2014/main" id="{F4BE8B2C-5BA3-5A78-3E52-449BEE9D60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직선 연결선 758">
                    <a:extLst>
                      <a:ext uri="{FF2B5EF4-FFF2-40B4-BE49-F238E27FC236}">
                        <a16:creationId xmlns:a16="http://schemas.microsoft.com/office/drawing/2014/main" id="{AEA8BC8D-ABB8-8EA2-E781-E0060EA74D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0" name="직선 연결선 759">
                    <a:extLst>
                      <a:ext uri="{FF2B5EF4-FFF2-40B4-BE49-F238E27FC236}">
                        <a16:creationId xmlns:a16="http://schemas.microsoft.com/office/drawing/2014/main" id="{5F6503D8-0F38-BD62-2560-EE6B63B341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직선 연결선 760">
                    <a:extLst>
                      <a:ext uri="{FF2B5EF4-FFF2-40B4-BE49-F238E27FC236}">
                        <a16:creationId xmlns:a16="http://schemas.microsoft.com/office/drawing/2014/main" id="{4A67E247-6AB6-5BE7-D482-75309CC5D6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직선 연결선 761">
                    <a:extLst>
                      <a:ext uri="{FF2B5EF4-FFF2-40B4-BE49-F238E27FC236}">
                        <a16:creationId xmlns:a16="http://schemas.microsoft.com/office/drawing/2014/main" id="{645139E5-913C-6318-C101-CFE0A7EF9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직선 연결선 762">
                    <a:extLst>
                      <a:ext uri="{FF2B5EF4-FFF2-40B4-BE49-F238E27FC236}">
                        <a16:creationId xmlns:a16="http://schemas.microsoft.com/office/drawing/2014/main" id="{CDE86EAC-ACC4-168D-0335-9254B97D7B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직선 연결선 763">
                    <a:extLst>
                      <a:ext uri="{FF2B5EF4-FFF2-40B4-BE49-F238E27FC236}">
                        <a16:creationId xmlns:a16="http://schemas.microsoft.com/office/drawing/2014/main" id="{9C09A3AD-FC60-CC7E-2885-865CCDB3F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DECA5F45-9BBE-FF5E-3F83-927265E6524A}"/>
                    </a:ext>
                  </a:extLst>
                </p:cNvPr>
                <p:cNvGrpSpPr/>
                <p:nvPr/>
              </p:nvGrpSpPr>
              <p:grpSpPr>
                <a:xfrm>
                  <a:off x="13714559" y="5003745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747" name="직선 연결선 746">
                    <a:extLst>
                      <a:ext uri="{FF2B5EF4-FFF2-40B4-BE49-F238E27FC236}">
                        <a16:creationId xmlns:a16="http://schemas.microsoft.com/office/drawing/2014/main" id="{6B5980CA-CEB3-B11B-5A24-8A2F06681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직선 연결선 747">
                    <a:extLst>
                      <a:ext uri="{FF2B5EF4-FFF2-40B4-BE49-F238E27FC236}">
                        <a16:creationId xmlns:a16="http://schemas.microsoft.com/office/drawing/2014/main" id="{88CB1720-22B7-2428-E89C-C44221D90A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직선 연결선 748">
                    <a:extLst>
                      <a:ext uri="{FF2B5EF4-FFF2-40B4-BE49-F238E27FC236}">
                        <a16:creationId xmlns:a16="http://schemas.microsoft.com/office/drawing/2014/main" id="{E63F1CE6-1D47-D984-EB30-45B9AF022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직선 연결선 749">
                    <a:extLst>
                      <a:ext uri="{FF2B5EF4-FFF2-40B4-BE49-F238E27FC236}">
                        <a16:creationId xmlns:a16="http://schemas.microsoft.com/office/drawing/2014/main" id="{1DEEA151-2F4C-86CF-CDB8-43BC739CE7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1" name="직선 연결선 750">
                    <a:extLst>
                      <a:ext uri="{FF2B5EF4-FFF2-40B4-BE49-F238E27FC236}">
                        <a16:creationId xmlns:a16="http://schemas.microsoft.com/office/drawing/2014/main" id="{2A460253-E207-B72F-61E4-FFC137433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직선 연결선 751">
                    <a:extLst>
                      <a:ext uri="{FF2B5EF4-FFF2-40B4-BE49-F238E27FC236}">
                        <a16:creationId xmlns:a16="http://schemas.microsoft.com/office/drawing/2014/main" id="{02B4C841-47F5-8B07-8896-03F168CFB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3" name="직선 연결선 752">
                    <a:extLst>
                      <a:ext uri="{FF2B5EF4-FFF2-40B4-BE49-F238E27FC236}">
                        <a16:creationId xmlns:a16="http://schemas.microsoft.com/office/drawing/2014/main" id="{E94D9178-0119-38E6-8C92-87AD610053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4" name="직선 연결선 753">
                    <a:extLst>
                      <a:ext uri="{FF2B5EF4-FFF2-40B4-BE49-F238E27FC236}">
                        <a16:creationId xmlns:a16="http://schemas.microsoft.com/office/drawing/2014/main" id="{1C2C8CD5-62A0-904C-2414-0BF7A2A74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직선 연결선 754">
                    <a:extLst>
                      <a:ext uri="{FF2B5EF4-FFF2-40B4-BE49-F238E27FC236}">
                        <a16:creationId xmlns:a16="http://schemas.microsoft.com/office/drawing/2014/main" id="{EE9642C2-375F-6917-A761-3ECAA3D97D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EC0B56DC-8C4F-9CC0-E521-B051F572E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0184" y="5003745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36" name="TextBox 635">
            <a:extLst>
              <a:ext uri="{FF2B5EF4-FFF2-40B4-BE49-F238E27FC236}">
                <a16:creationId xmlns:a16="http://schemas.microsoft.com/office/drawing/2014/main" id="{12419157-FFDF-7C4E-10ED-E073B058086E}"/>
              </a:ext>
            </a:extLst>
          </p:cNvPr>
          <p:cNvSpPr txBox="1"/>
          <p:nvPr/>
        </p:nvSpPr>
        <p:spPr>
          <a:xfrm>
            <a:off x="3038587" y="621328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10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381845D0-927A-30AB-87B2-D5C615269A98}"/>
              </a:ext>
            </a:extLst>
          </p:cNvPr>
          <p:cNvSpPr txBox="1"/>
          <p:nvPr/>
        </p:nvSpPr>
        <p:spPr>
          <a:xfrm>
            <a:off x="11616221" y="579719"/>
            <a:ext cx="121828" cy="12311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b="1" dirty="0">
                <a:effectLst/>
              </a:rPr>
              <a:t>90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31AA4112-0D51-98FE-4BA5-F0C250A76C70}"/>
              </a:ext>
            </a:extLst>
          </p:cNvPr>
          <p:cNvSpPr txBox="1"/>
          <p:nvPr/>
        </p:nvSpPr>
        <p:spPr>
          <a:xfrm>
            <a:off x="4111201" y="621328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20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10466EE7-6309-8000-5FB9-E0889D707AED}"/>
              </a:ext>
            </a:extLst>
          </p:cNvPr>
          <p:cNvSpPr txBox="1"/>
          <p:nvPr/>
        </p:nvSpPr>
        <p:spPr>
          <a:xfrm>
            <a:off x="5176901" y="579719"/>
            <a:ext cx="115416" cy="12311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>
                <a:effectLst/>
              </a:rPr>
              <a:t>30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69144351-7941-CA8C-AA67-664C0378B648}"/>
              </a:ext>
            </a:extLst>
          </p:cNvPr>
          <p:cNvSpPr txBox="1"/>
          <p:nvPr/>
        </p:nvSpPr>
        <p:spPr>
          <a:xfrm>
            <a:off x="6258261" y="621328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40</a:t>
            </a: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46F2925C-9C9D-2041-C6A2-C1B4B521A816}"/>
              </a:ext>
            </a:extLst>
          </p:cNvPr>
          <p:cNvSpPr txBox="1"/>
          <p:nvPr/>
        </p:nvSpPr>
        <p:spPr>
          <a:xfrm>
            <a:off x="7330875" y="621328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50</a:t>
            </a:r>
          </a:p>
        </p:txBody>
      </p:sp>
      <p:sp>
        <p:nvSpPr>
          <p:cNvPr id="642" name="TextBox 641">
            <a:extLst>
              <a:ext uri="{FF2B5EF4-FFF2-40B4-BE49-F238E27FC236}">
                <a16:creationId xmlns:a16="http://schemas.microsoft.com/office/drawing/2014/main" id="{8988DB90-FF26-6161-F75E-F1DE037211D4}"/>
              </a:ext>
            </a:extLst>
          </p:cNvPr>
          <p:cNvSpPr txBox="1"/>
          <p:nvPr/>
        </p:nvSpPr>
        <p:spPr>
          <a:xfrm>
            <a:off x="8393737" y="579719"/>
            <a:ext cx="115416" cy="12311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>
                <a:effectLst/>
              </a:rPr>
              <a:t>60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B7704908-72FF-38A9-9986-751034838D03}"/>
              </a:ext>
            </a:extLst>
          </p:cNvPr>
          <p:cNvSpPr txBox="1"/>
          <p:nvPr/>
        </p:nvSpPr>
        <p:spPr>
          <a:xfrm>
            <a:off x="9475997" y="621327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70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DD0E0F18-A5B3-1B5D-F53C-49B7008DE935}"/>
              </a:ext>
            </a:extLst>
          </p:cNvPr>
          <p:cNvSpPr txBox="1"/>
          <p:nvPr/>
        </p:nvSpPr>
        <p:spPr>
          <a:xfrm>
            <a:off x="1984950" y="591411"/>
            <a:ext cx="57708" cy="123111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0</a:t>
            </a:r>
          </a:p>
        </p:txBody>
      </p:sp>
      <p:sp>
        <p:nvSpPr>
          <p:cNvPr id="645" name="TextBox 644">
            <a:extLst>
              <a:ext uri="{FF2B5EF4-FFF2-40B4-BE49-F238E27FC236}">
                <a16:creationId xmlns:a16="http://schemas.microsoft.com/office/drawing/2014/main" id="{BA9A88A6-D890-143E-A58B-E8DEC6D85FB4}"/>
              </a:ext>
            </a:extLst>
          </p:cNvPr>
          <p:cNvSpPr txBox="1"/>
          <p:nvPr/>
        </p:nvSpPr>
        <p:spPr>
          <a:xfrm>
            <a:off x="3906209" y="1523187"/>
            <a:ext cx="86562" cy="9233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effectLst/>
              </a:rPr>
              <a:t>18</a:t>
            </a:r>
          </a:p>
        </p:txBody>
      </p:sp>
      <p:sp>
        <p:nvSpPr>
          <p:cNvPr id="618" name="직사각형 310">
            <a:extLst>
              <a:ext uri="{FF2B5EF4-FFF2-40B4-BE49-F238E27FC236}">
                <a16:creationId xmlns:a16="http://schemas.microsoft.com/office/drawing/2014/main" id="{A46FE7AD-5E50-BBE9-38D0-A27F6C3BCF93}"/>
              </a:ext>
            </a:extLst>
          </p:cNvPr>
          <p:cNvSpPr/>
          <p:nvPr/>
        </p:nvSpPr>
        <p:spPr>
          <a:xfrm>
            <a:off x="2016488" y="1145458"/>
            <a:ext cx="1608921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1’-1]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19" name="직사각형 310">
            <a:extLst>
              <a:ext uri="{FF2B5EF4-FFF2-40B4-BE49-F238E27FC236}">
                <a16:creationId xmlns:a16="http://schemas.microsoft.com/office/drawing/2014/main" id="{99EDCD7E-9D2F-0175-C218-2EDAC35BB5B0}"/>
              </a:ext>
            </a:extLst>
          </p:cNvPr>
          <p:cNvSpPr/>
          <p:nvPr/>
        </p:nvSpPr>
        <p:spPr>
          <a:xfrm>
            <a:off x="3625409" y="1145458"/>
            <a:ext cx="1608921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1’-2]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들어 올린 후 유지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20" name="직사각형 310">
            <a:extLst>
              <a:ext uri="{FF2B5EF4-FFF2-40B4-BE49-F238E27FC236}">
                <a16:creationId xmlns:a16="http://schemas.microsoft.com/office/drawing/2014/main" id="{5A3C9A0B-FC5D-7821-3C88-B1F5311F30A2}"/>
              </a:ext>
            </a:extLst>
          </p:cNvPr>
          <p:cNvSpPr/>
          <p:nvPr/>
        </p:nvSpPr>
        <p:spPr>
          <a:xfrm>
            <a:off x="5237168" y="1181458"/>
            <a:ext cx="1072057" cy="144000"/>
          </a:xfrm>
          <a:prstGeom prst="rect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7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7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7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621" name="직사각형 310">
            <a:extLst>
              <a:ext uri="{FF2B5EF4-FFF2-40B4-BE49-F238E27FC236}">
                <a16:creationId xmlns:a16="http://schemas.microsoft.com/office/drawing/2014/main" id="{FB317A64-75AB-BF79-C9ED-98FABF56ED5F}"/>
              </a:ext>
            </a:extLst>
          </p:cNvPr>
          <p:cNvSpPr/>
          <p:nvPr/>
        </p:nvSpPr>
        <p:spPr>
          <a:xfrm>
            <a:off x="2016488" y="1420520"/>
            <a:ext cx="1070056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22" name="직사각형 310">
            <a:extLst>
              <a:ext uri="{FF2B5EF4-FFF2-40B4-BE49-F238E27FC236}">
                <a16:creationId xmlns:a16="http://schemas.microsoft.com/office/drawing/2014/main" id="{EDD7466C-31B0-DA21-CC03-F8875BBDED70}"/>
              </a:ext>
            </a:extLst>
          </p:cNvPr>
          <p:cNvSpPr/>
          <p:nvPr/>
        </p:nvSpPr>
        <p:spPr>
          <a:xfrm>
            <a:off x="5237168" y="1421431"/>
            <a:ext cx="1072057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615" name="폭발: 8pt 614">
            <a:extLst>
              <a:ext uri="{FF2B5EF4-FFF2-40B4-BE49-F238E27FC236}">
                <a16:creationId xmlns:a16="http://schemas.microsoft.com/office/drawing/2014/main" id="{18B700B5-4DD4-D417-DBEC-D0D8A789D2D3}"/>
              </a:ext>
            </a:extLst>
          </p:cNvPr>
          <p:cNvSpPr/>
          <p:nvPr/>
        </p:nvSpPr>
        <p:spPr>
          <a:xfrm>
            <a:off x="7250897" y="2128409"/>
            <a:ext cx="252397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3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07" name="직사각형 310">
            <a:extLst>
              <a:ext uri="{FF2B5EF4-FFF2-40B4-BE49-F238E27FC236}">
                <a16:creationId xmlns:a16="http://schemas.microsoft.com/office/drawing/2014/main" id="{919F7F9A-EB05-F7B6-80E1-6E22F69E2468}"/>
              </a:ext>
            </a:extLst>
          </p:cNvPr>
          <p:cNvSpPr/>
          <p:nvPr/>
        </p:nvSpPr>
        <p:spPr>
          <a:xfrm>
            <a:off x="2016487" y="791884"/>
            <a:ext cx="32184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7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v1</a:t>
            </a:r>
            <a:r>
              <a:rPr lang="ko-KR" altLang="en-US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09" name="직사각형 310">
            <a:extLst>
              <a:ext uri="{FF2B5EF4-FFF2-40B4-BE49-F238E27FC236}">
                <a16:creationId xmlns:a16="http://schemas.microsoft.com/office/drawing/2014/main" id="{DD7FADFD-2C9E-7679-B9DB-671BF55FC7E7}"/>
              </a:ext>
            </a:extLst>
          </p:cNvPr>
          <p:cNvSpPr/>
          <p:nvPr/>
        </p:nvSpPr>
        <p:spPr>
          <a:xfrm>
            <a:off x="8450450" y="791884"/>
            <a:ext cx="32184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27" name="직사각형 310">
            <a:extLst>
              <a:ext uri="{FF2B5EF4-FFF2-40B4-BE49-F238E27FC236}">
                <a16:creationId xmlns:a16="http://schemas.microsoft.com/office/drawing/2014/main" id="{A89CAACC-A3AA-5167-FCC4-0504339BA6B2}"/>
              </a:ext>
            </a:extLst>
          </p:cNvPr>
          <p:cNvSpPr/>
          <p:nvPr/>
        </p:nvSpPr>
        <p:spPr>
          <a:xfrm>
            <a:off x="3949490" y="1636704"/>
            <a:ext cx="1287137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1-3]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위치 표시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ko-KR" altLang="en-US" sz="7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28" name="직사각형 310">
            <a:extLst>
              <a:ext uri="{FF2B5EF4-FFF2-40B4-BE49-F238E27FC236}">
                <a16:creationId xmlns:a16="http://schemas.microsoft.com/office/drawing/2014/main" id="{8A0EAD5D-C766-630F-4FF2-B5152AC29D3D}"/>
              </a:ext>
            </a:extLst>
          </p:cNvPr>
          <p:cNvSpPr/>
          <p:nvPr/>
        </p:nvSpPr>
        <p:spPr>
          <a:xfrm>
            <a:off x="5236627" y="1636704"/>
            <a:ext cx="3217842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2’]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공격 위치에 창과 함께 용이 낙하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33" name="직사각형 310">
            <a:extLst>
              <a:ext uri="{FF2B5EF4-FFF2-40B4-BE49-F238E27FC236}">
                <a16:creationId xmlns:a16="http://schemas.microsoft.com/office/drawing/2014/main" id="{5EC18D51-36BA-4152-9A27-B7F6640EBC0A}"/>
              </a:ext>
            </a:extLst>
          </p:cNvPr>
          <p:cNvSpPr/>
          <p:nvPr/>
        </p:nvSpPr>
        <p:spPr>
          <a:xfrm>
            <a:off x="2016488" y="1636748"/>
            <a:ext cx="1608921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1-1]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트레일 이펙트</a:t>
            </a:r>
            <a:endParaRPr lang="ko-KR" altLang="en-US" sz="7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34" name="직사각형 310">
            <a:extLst>
              <a:ext uri="{FF2B5EF4-FFF2-40B4-BE49-F238E27FC236}">
                <a16:creationId xmlns:a16="http://schemas.microsoft.com/office/drawing/2014/main" id="{23D541C1-710B-B615-EA49-B8B77207A205}"/>
              </a:ext>
            </a:extLst>
          </p:cNvPr>
          <p:cNvSpPr/>
          <p:nvPr/>
        </p:nvSpPr>
        <p:spPr>
          <a:xfrm>
            <a:off x="2016488" y="1888703"/>
            <a:ext cx="3217565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1-2]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마크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0" name="직사각형 310">
            <a:extLst>
              <a:ext uri="{FF2B5EF4-FFF2-40B4-BE49-F238E27FC236}">
                <a16:creationId xmlns:a16="http://schemas.microsoft.com/office/drawing/2014/main" id="{EE8F919F-5396-9026-7B97-C1E86CCF3CD8}"/>
              </a:ext>
            </a:extLst>
          </p:cNvPr>
          <p:cNvSpPr/>
          <p:nvPr/>
        </p:nvSpPr>
        <p:spPr>
          <a:xfrm>
            <a:off x="8454468" y="1636704"/>
            <a:ext cx="3217842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3’]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</a:t>
            </a:r>
            <a:r>
              <a: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꽂힌 창 </a:t>
            </a:r>
            <a:r>
              <a: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ko-KR" altLang="en-US" sz="7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51A21-A1C9-1B1C-3968-2E6C230AE048}"/>
              </a:ext>
            </a:extLst>
          </p:cNvPr>
          <p:cNvSpPr txBox="1"/>
          <p:nvPr/>
        </p:nvSpPr>
        <p:spPr>
          <a:xfrm>
            <a:off x="10550807" y="621327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C490F-1D06-2BCD-BD58-1398A24A46B2}"/>
              </a:ext>
            </a:extLst>
          </p:cNvPr>
          <p:cNvSpPr txBox="1"/>
          <p:nvPr/>
        </p:nvSpPr>
        <p:spPr>
          <a:xfrm>
            <a:off x="3578050" y="658711"/>
            <a:ext cx="86562" cy="92333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9FCFC2FC-204A-86C0-4AE3-BC11136402C3}"/>
              </a:ext>
            </a:extLst>
          </p:cNvPr>
          <p:cNvSpPr/>
          <p:nvPr/>
        </p:nvSpPr>
        <p:spPr>
          <a:xfrm>
            <a:off x="2016488" y="755884"/>
            <a:ext cx="9655822" cy="2124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600" dirty="0"/>
          </a:p>
        </p:txBody>
      </p: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A2543EE5-2F4D-C4AF-224C-EF5D4852A8B7}"/>
              </a:ext>
            </a:extLst>
          </p:cNvPr>
          <p:cNvGrpSpPr/>
          <p:nvPr/>
        </p:nvGrpSpPr>
        <p:grpSpPr>
          <a:xfrm>
            <a:off x="1976633" y="2674040"/>
            <a:ext cx="1624616" cy="159462"/>
            <a:chOff x="1061050" y="2978508"/>
            <a:chExt cx="2181072" cy="159462"/>
          </a:xfrm>
        </p:grpSpPr>
        <p:sp>
          <p:nvSpPr>
            <p:cNvPr id="605" name="직사각형 310">
              <a:extLst>
                <a:ext uri="{FF2B5EF4-FFF2-40B4-BE49-F238E27FC236}">
                  <a16:creationId xmlns:a16="http://schemas.microsoft.com/office/drawing/2014/main" id="{F8E0070A-2B22-9298-A561-42022EE43DCB}"/>
                </a:ext>
              </a:extLst>
            </p:cNvPr>
            <p:cNvSpPr/>
            <p:nvPr/>
          </p:nvSpPr>
          <p:spPr>
            <a:xfrm>
              <a:off x="1113670" y="2978508"/>
              <a:ext cx="2128452" cy="159462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chemeClr val="tx1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18000" rIns="0" bIns="18000" rtlCol="0" anchor="ctr" anchorCtr="0">
              <a:sp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 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(6</a:t>
              </a: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초 지속</a:t>
              </a:r>
              <a:r>
                <a:rPr lang="en-US" altLang="ko-KR" sz="6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</a:t>
              </a:r>
              <a:endPara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6" name="다이아몬드 605">
              <a:extLst>
                <a:ext uri="{FF2B5EF4-FFF2-40B4-BE49-F238E27FC236}">
                  <a16:creationId xmlns:a16="http://schemas.microsoft.com/office/drawing/2014/main" id="{52FECC14-EC14-CEE4-4325-A4D5443FE4BE}"/>
                </a:ext>
              </a:extLst>
            </p:cNvPr>
            <p:cNvSpPr/>
            <p:nvPr/>
          </p:nvSpPr>
          <p:spPr>
            <a:xfrm>
              <a:off x="1061050" y="3018639"/>
              <a:ext cx="108000" cy="79200"/>
            </a:xfrm>
            <a:prstGeom prst="diamond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D3627B4-2E23-8ACE-DB88-1616627125AE}"/>
              </a:ext>
            </a:extLst>
          </p:cNvPr>
          <p:cNvSpPr txBox="1">
            <a:spLocks/>
          </p:cNvSpPr>
          <p:nvPr/>
        </p:nvSpPr>
        <p:spPr>
          <a:xfrm>
            <a:off x="314492" y="192839"/>
            <a:ext cx="612347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내려치는 창 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D3516-CD05-A996-9638-9CA14B02A80C}"/>
              </a:ext>
            </a:extLst>
          </p:cNvPr>
          <p:cNvSpPr txBox="1"/>
          <p:nvPr/>
        </p:nvSpPr>
        <p:spPr>
          <a:xfrm>
            <a:off x="5067674" y="3376419"/>
            <a:ext cx="2056653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/>
              </a:rPr>
              <a:t>청룡진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/>
              </a:rPr>
              <a:t>_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/>
              </a:rPr>
              <a:t>연출비교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/>
              </a:rPr>
              <a:t>.</a:t>
            </a:r>
            <a:r>
              <a:rPr lang="en-US" altLang="ko-KR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/>
              </a:rPr>
              <a:t>svg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/>
              </a:rPr>
              <a:t> </a:t>
            </a:r>
            <a:endParaRPr lang="en-US" altLang="ko-KR" sz="999" b="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4" name="직사각형 310">
            <a:extLst>
              <a:ext uri="{FF2B5EF4-FFF2-40B4-BE49-F238E27FC236}">
                <a16:creationId xmlns:a16="http://schemas.microsoft.com/office/drawing/2014/main" id="{41A13D55-BD8B-495C-DF0E-3A9860664879}"/>
              </a:ext>
            </a:extLst>
          </p:cNvPr>
          <p:cNvSpPr/>
          <p:nvPr/>
        </p:nvSpPr>
        <p:spPr>
          <a:xfrm>
            <a:off x="5236626" y="791884"/>
            <a:ext cx="32184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7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v1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47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24231"/>
              </p:ext>
            </p:extLst>
          </p:nvPr>
        </p:nvGraphicFramePr>
        <p:xfrm>
          <a:off x="192088" y="636687"/>
          <a:ext cx="11799284" cy="11209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연가공법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cri_rate_increase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20.0, “duration”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5.0, “height”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2785, 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29}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412217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61060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1802689" y="256159"/>
                <a:ext cx="1019722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15573"/>
              </p:ext>
            </p:extLst>
          </p:nvPr>
        </p:nvGraphicFramePr>
        <p:xfrm>
          <a:off x="192088" y="2859991"/>
          <a:ext cx="10323195" cy="303261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9331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37895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06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652963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티어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옵션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index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부위파괴 강화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weak_point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1}</a:t>
                      </a:r>
                    </a:p>
                  </a:txBody>
                  <a:tcPr marL="108000" marR="108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뇌진탕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{“stagger” : 41}</a:t>
                      </a:r>
                    </a:p>
                  </a:txBody>
                  <a:tcPr marL="108000" marR="108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약점 공략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cri_hit_dmg_increase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8.0, “duration” : 16.0}</a:t>
                      </a:r>
                    </a:p>
                  </a:txBody>
                  <a:tcPr marL="108000" marR="108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공략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anim_start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1.0}, </a:t>
                      </a:r>
                    </a:p>
                    <a:p>
                      <a:pPr marL="0" algn="l" defTabSz="914400" rtl="0" eaLnBrk="1" fontAlgn="ctr" latinLnBrk="1" hangingPunct="1">
                        <a:spcAft>
                          <a:spcPts val="200"/>
                        </a:spcAft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area_decrease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20 }</a:t>
                      </a:r>
                    </a:p>
                  </a:txBody>
                  <a:tcPr marL="108000" marR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대지 파괴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FFFDD6},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</a:t>
                      </a:r>
                      <a:r>
                        <a:rPr lang="en-US" altLang="ko-KR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effect_type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earthquake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“duration” : 6.0}</a:t>
                      </a:r>
                    </a:p>
                  </a:txBody>
                  <a:tcPr marL="108000" marR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내려치는 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anim_resource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lm_skill_18_anim_var1.fbx}, 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area_decrease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20 }</a:t>
                      </a:r>
                    </a:p>
                  </a:txBody>
                  <a:tcPr marL="108000" marR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빠른 준비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cool_down_minus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11.0}</a:t>
                      </a:r>
                    </a:p>
                  </a:txBody>
                  <a:tcPr marL="108000" marR="108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3T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최후의 판단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identity_gauge_use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1.0, “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dmg_increase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190.4}</a:t>
                      </a:r>
                    </a:p>
                  </a:txBody>
                  <a:tcPr marL="108000" marR="108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DFAED0A7-3B41-4B7F-DE0B-F5C305EDA4D4}"/>
              </a:ext>
            </a:extLst>
          </p:cNvPr>
          <p:cNvSpPr txBox="1"/>
          <p:nvPr/>
        </p:nvSpPr>
        <p:spPr>
          <a:xfrm>
            <a:off x="9806428" y="1865496"/>
            <a:ext cx="2184944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부록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효과 테이블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(Skill-Effect Table)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26118-F59E-7042-B99A-D888AFD4850B}"/>
              </a:ext>
            </a:extLst>
          </p:cNvPr>
          <p:cNvSpPr txBox="1"/>
          <p:nvPr/>
        </p:nvSpPr>
        <p:spPr>
          <a:xfrm>
            <a:off x="9352779" y="6152063"/>
            <a:ext cx="2638593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부록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트라이포드 효과 테이블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(Tripod-Effect Table)</a:t>
            </a:r>
          </a:p>
        </p:txBody>
      </p:sp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7817</TotalTime>
  <Words>2305</Words>
  <Application>Microsoft Office PowerPoint</Application>
  <PresentationFormat>와이드스크린</PresentationFormat>
  <Paragraphs>509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Pretendard Medium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269</cp:revision>
  <dcterms:created xsi:type="dcterms:W3CDTF">2025-06-06T11:22:44Z</dcterms:created>
  <dcterms:modified xsi:type="dcterms:W3CDTF">2025-07-15T12:47:09Z</dcterms:modified>
</cp:coreProperties>
</file>