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305" r:id="rId2"/>
    <p:sldId id="304" r:id="rId3"/>
    <p:sldId id="307" r:id="rId4"/>
    <p:sldId id="298" r:id="rId5"/>
    <p:sldId id="303" r:id="rId6"/>
    <p:sldId id="306" r:id="rId7"/>
    <p:sldId id="301" r:id="rId8"/>
    <p:sldId id="30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FDE53C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5" pos="7559" userDrawn="1">
          <p15:clr>
            <a:srgbClr val="F26B43"/>
          </p15:clr>
        </p15:guide>
        <p15:guide id="6" pos="12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  <a:srgbClr val="BD9C7C"/>
    <a:srgbClr val="FFFFA3"/>
    <a:srgbClr val="FAFCBC"/>
    <a:srgbClr val="F7FA8E"/>
    <a:srgbClr val="FFFF9B"/>
    <a:srgbClr val="FF7979"/>
    <a:srgbClr val="FDF4D3"/>
    <a:srgbClr val="FBE8A5"/>
    <a:srgbClr val="FCEE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76" autoAdjust="0"/>
    <p:restoredTop sz="93325" autoAdjust="0"/>
  </p:normalViewPr>
  <p:slideViewPr>
    <p:cSldViewPr snapToGrid="0" showGuides="1">
      <p:cViewPr varScale="1">
        <p:scale>
          <a:sx n="73" d="100"/>
          <a:sy n="73" d="100"/>
        </p:scale>
        <p:origin x="1181" y="72"/>
      </p:cViewPr>
      <p:guideLst>
        <p:guide orient="horz" pos="2160"/>
        <p:guide pos="3840"/>
        <p:guide orient="horz" pos="4224"/>
        <p:guide orient="horz" pos="96"/>
        <p:guide pos="7559"/>
        <p:guide pos="1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0D2C4-E7B7-BDF5-F3C3-29D88E7DF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05C30AB-642E-D5C5-24EF-083A4ADE1D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990F04-66DE-E1AA-99B2-B3CAEF78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6FEB3E-B798-1FED-552D-3573AE9349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045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2025-07-15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8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그림 67" descr="원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61A68AC-3BEC-B578-BD82-2EA2D3E612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898" y="3852823"/>
            <a:ext cx="5156131" cy="2852777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9D3CB68-9F4D-F6AF-7B63-FA4B07C797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376869"/>
              </p:ext>
            </p:extLst>
          </p:nvPr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  <a:endParaRPr lang="en-US" altLang="ko-KR" sz="10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7D448A4D-5AF9-2883-4A56-D1CDBE99C061}"/>
              </a:ext>
            </a:extLst>
          </p:cNvPr>
          <p:cNvGrpSpPr/>
          <p:nvPr/>
        </p:nvGrpSpPr>
        <p:grpSpPr>
          <a:xfrm>
            <a:off x="0" y="-7694"/>
            <a:ext cx="4296136" cy="815366"/>
            <a:chOff x="0" y="15389"/>
            <a:chExt cx="4296136" cy="81536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26BA089-0066-2204-DC1F-C9E0560BC793}"/>
                </a:ext>
              </a:extLst>
            </p:cNvPr>
            <p:cNvSpPr txBox="1"/>
            <p:nvPr/>
          </p:nvSpPr>
          <p:spPr>
            <a:xfrm>
              <a:off x="0" y="15389"/>
              <a:ext cx="4296136" cy="423738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96DFF45-346F-A076-4F70-84C968B9DD5C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4637CC7-1FD0-01B2-FFA7-5569B05347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04913"/>
              </p:ext>
            </p:extLst>
          </p:nvPr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사거리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최대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20m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43E4BF9D-8B22-FD75-3459-9C78A1A818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45159"/>
              </p:ext>
            </p:extLst>
          </p:nvPr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807BFDA8-3FC5-692F-E9BA-EE760E7B2647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60AB06F-9A11-7087-B823-647BA4318208}"/>
              </a:ext>
            </a:extLst>
          </p:cNvPr>
          <p:cNvSpPr txBox="1"/>
          <p:nvPr/>
        </p:nvSpPr>
        <p:spPr>
          <a:xfrm>
            <a:off x="471704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32D97E4-A2AD-34EA-D97D-49D0D379A73F}"/>
              </a:ext>
            </a:extLst>
          </p:cNvPr>
          <p:cNvSpPr/>
          <p:nvPr/>
        </p:nvSpPr>
        <p:spPr>
          <a:xfrm>
            <a:off x="17989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5550F26-F536-D617-020E-84B575411663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49" name="그림 48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A6DFB244-AFAE-D72E-0A72-EA58CD16B1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grpSp>
        <p:nvGrpSpPr>
          <p:cNvPr id="69" name="그룹 68">
            <a:extLst>
              <a:ext uri="{FF2B5EF4-FFF2-40B4-BE49-F238E27FC236}">
                <a16:creationId xmlns:a16="http://schemas.microsoft.com/office/drawing/2014/main" id="{ACF76F63-64DD-7362-CF61-F5300BE38B8E}"/>
              </a:ext>
            </a:extLst>
          </p:cNvPr>
          <p:cNvGrpSpPr/>
          <p:nvPr/>
        </p:nvGrpSpPr>
        <p:grpSpPr>
          <a:xfrm>
            <a:off x="179898" y="3852823"/>
            <a:ext cx="2600666" cy="322994"/>
            <a:chOff x="236842" y="3951257"/>
            <a:chExt cx="2600666" cy="322994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D48BBED8-637D-084B-C355-5B3873E2516D}"/>
                </a:ext>
              </a:extLst>
            </p:cNvPr>
            <p:cNvSpPr/>
            <p:nvPr/>
          </p:nvSpPr>
          <p:spPr>
            <a:xfrm>
              <a:off x="236842" y="3951257"/>
              <a:ext cx="2600666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07922E6-4898-7A95-C44E-480C000A1CA9}"/>
                </a:ext>
              </a:extLst>
            </p:cNvPr>
            <p:cNvGrpSpPr/>
            <p:nvPr/>
          </p:nvGrpSpPr>
          <p:grpSpPr>
            <a:xfrm>
              <a:off x="335121" y="4022754"/>
              <a:ext cx="2404109" cy="180000"/>
              <a:chOff x="327542" y="4022754"/>
              <a:chExt cx="2404109" cy="180000"/>
            </a:xfrm>
          </p:grpSpPr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92C3AB9A-263B-CBCE-64FB-28B2B9FF5603}"/>
                  </a:ext>
                </a:extLst>
              </p:cNvPr>
              <p:cNvGrpSpPr/>
              <p:nvPr/>
            </p:nvGrpSpPr>
            <p:grpSpPr>
              <a:xfrm>
                <a:off x="327542" y="4022754"/>
                <a:ext cx="622246" cy="180000"/>
                <a:chOff x="10376220" y="5903869"/>
                <a:chExt cx="622246" cy="180000"/>
              </a:xfrm>
            </p:grpSpPr>
            <p:sp>
              <p:nvSpPr>
                <p:cNvPr id="79" name="타원 78">
                  <a:extLst>
                    <a:ext uri="{FF2B5EF4-FFF2-40B4-BE49-F238E27FC236}">
                      <a16:creationId xmlns:a16="http://schemas.microsoft.com/office/drawing/2014/main" id="{6FA74A5A-AFB3-E7A9-C7A8-8803D5AEE0C1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EFDFBE4-094A-901F-D304-3F607890213C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336767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3" name="그룹 72">
                <a:extLst>
                  <a:ext uri="{FF2B5EF4-FFF2-40B4-BE49-F238E27FC236}">
                    <a16:creationId xmlns:a16="http://schemas.microsoft.com/office/drawing/2014/main" id="{2D074648-75FE-23ED-72AC-E38D45D23BD5}"/>
                  </a:ext>
                </a:extLst>
              </p:cNvPr>
              <p:cNvGrpSpPr/>
              <p:nvPr/>
            </p:nvGrpSpPr>
            <p:grpSpPr>
              <a:xfrm>
                <a:off x="1084271" y="4022754"/>
                <a:ext cx="727729" cy="180000"/>
                <a:chOff x="11103948" y="5903869"/>
                <a:chExt cx="727729" cy="180000"/>
              </a:xfrm>
            </p:grpSpPr>
            <p:sp>
              <p:nvSpPr>
                <p:cNvPr id="77" name="타원 76">
                  <a:extLst>
                    <a:ext uri="{FF2B5EF4-FFF2-40B4-BE49-F238E27FC236}">
                      <a16:creationId xmlns:a16="http://schemas.microsoft.com/office/drawing/2014/main" id="{B4C8ECCD-A6DB-145B-9113-5DDFDDDC3BD9}"/>
                    </a:ext>
                  </a:extLst>
                </p:cNvPr>
                <p:cNvSpPr/>
                <p:nvPr/>
              </p:nvSpPr>
              <p:spPr>
                <a:xfrm>
                  <a:off x="11103948" y="5903869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BBA5C687-5096-C2AD-B67C-87D1F08E927F}"/>
                    </a:ext>
                  </a:extLst>
                </p:cNvPr>
                <p:cNvSpPr txBox="1"/>
                <p:nvPr/>
              </p:nvSpPr>
              <p:spPr>
                <a:xfrm>
                  <a:off x="11389428" y="5932248"/>
                  <a:ext cx="442249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공격 범위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74" name="그룹 73">
                <a:extLst>
                  <a:ext uri="{FF2B5EF4-FFF2-40B4-BE49-F238E27FC236}">
                    <a16:creationId xmlns:a16="http://schemas.microsoft.com/office/drawing/2014/main" id="{0C570608-939C-8190-53F2-5C3AE9D133C2}"/>
                  </a:ext>
                </a:extLst>
              </p:cNvPr>
              <p:cNvGrpSpPr/>
              <p:nvPr/>
            </p:nvGrpSpPr>
            <p:grpSpPr>
              <a:xfrm>
                <a:off x="1946484" y="4022754"/>
                <a:ext cx="785167" cy="180000"/>
                <a:chOff x="10376220" y="5903869"/>
                <a:chExt cx="785167" cy="180000"/>
              </a:xfrm>
            </p:grpSpPr>
            <p:sp>
              <p:nvSpPr>
                <p:cNvPr id="75" name="타원 74">
                  <a:extLst>
                    <a:ext uri="{FF2B5EF4-FFF2-40B4-BE49-F238E27FC236}">
                      <a16:creationId xmlns:a16="http://schemas.microsoft.com/office/drawing/2014/main" id="{C53CBEC1-513C-B925-3F86-DCFA47C3E0DF}"/>
                    </a:ext>
                  </a:extLst>
                </p:cNvPr>
                <p:cNvSpPr/>
                <p:nvPr/>
              </p:nvSpPr>
              <p:spPr>
                <a:xfrm>
                  <a:off x="10376220" y="5903869"/>
                  <a:ext cx="180000" cy="1800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E55749A-4AA7-4C52-8BFB-25B14CEA3A94}"/>
                    </a:ext>
                  </a:extLst>
                </p:cNvPr>
                <p:cNvSpPr txBox="1"/>
                <p:nvPr/>
              </p:nvSpPr>
              <p:spPr>
                <a:xfrm>
                  <a:off x="10661699" y="5932252"/>
                  <a:ext cx="499688" cy="12323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최대 사거리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7017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79F1-D482-0A5C-9FD3-A8090E570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직사각형 2093">
            <a:extLst>
              <a:ext uri="{FF2B5EF4-FFF2-40B4-BE49-F238E27FC236}">
                <a16:creationId xmlns:a16="http://schemas.microsoft.com/office/drawing/2014/main" id="{564DE757-E86C-5DC2-57A9-C0F2A3CD1D4E}"/>
              </a:ext>
            </a:extLst>
          </p:cNvPr>
          <p:cNvSpPr/>
          <p:nvPr/>
        </p:nvSpPr>
        <p:spPr>
          <a:xfrm>
            <a:off x="8307492" y="636688"/>
            <a:ext cx="3688412" cy="4280523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화살표: 오른쪽 34">
            <a:extLst>
              <a:ext uri="{FF2B5EF4-FFF2-40B4-BE49-F238E27FC236}">
                <a16:creationId xmlns:a16="http://schemas.microsoft.com/office/drawing/2014/main" id="{F1EEE27C-B4DA-9178-D77D-58BCCD5FAAB4}"/>
              </a:ext>
            </a:extLst>
          </p:cNvPr>
          <p:cNvSpPr/>
          <p:nvPr/>
        </p:nvSpPr>
        <p:spPr>
          <a:xfrm>
            <a:off x="7914903" y="259411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A1167288-ECE0-B1AE-F463-B0E6DD8BAD18}"/>
              </a:ext>
            </a:extLst>
          </p:cNvPr>
          <p:cNvSpPr/>
          <p:nvPr/>
        </p:nvSpPr>
        <p:spPr>
          <a:xfrm>
            <a:off x="3761719" y="2594110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85" name="직사각형 2084">
            <a:extLst>
              <a:ext uri="{FF2B5EF4-FFF2-40B4-BE49-F238E27FC236}">
                <a16:creationId xmlns:a16="http://schemas.microsoft.com/office/drawing/2014/main" id="{A6E6B0D6-BAD1-9CED-8F04-4DE97E40CC31}"/>
              </a:ext>
            </a:extLst>
          </p:cNvPr>
          <p:cNvSpPr/>
          <p:nvPr/>
        </p:nvSpPr>
        <p:spPr>
          <a:xfrm>
            <a:off x="192088" y="626529"/>
            <a:ext cx="3434699" cy="4280522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074" name="그룹 2073">
            <a:extLst>
              <a:ext uri="{FF2B5EF4-FFF2-40B4-BE49-F238E27FC236}">
                <a16:creationId xmlns:a16="http://schemas.microsoft.com/office/drawing/2014/main" id="{7EC9F45E-48FE-8DCE-DB2D-320795D39E18}"/>
              </a:ext>
            </a:extLst>
          </p:cNvPr>
          <p:cNvGrpSpPr/>
          <p:nvPr/>
        </p:nvGrpSpPr>
        <p:grpSpPr>
          <a:xfrm>
            <a:off x="329205" y="1710419"/>
            <a:ext cx="3160464" cy="1598943"/>
            <a:chOff x="192088" y="1555531"/>
            <a:chExt cx="3367291" cy="1703581"/>
          </a:xfrm>
        </p:grpSpPr>
        <p:pic>
          <p:nvPicPr>
            <p:cNvPr id="44" name="그림 43" descr="스키 타기, 야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4CA559A-64C0-8F83-3C03-D4C7458FF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0534" t="27540" r="17303" b="30330"/>
            <a:stretch>
              <a:fillRect/>
            </a:stretch>
          </p:blipFill>
          <p:spPr>
            <a:xfrm>
              <a:off x="192089" y="1555531"/>
              <a:ext cx="3206183" cy="1631044"/>
            </a:xfrm>
            <a:prstGeom prst="rect">
              <a:avLst/>
            </a:prstGeom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0F68F2F-5522-EC54-2205-5F4E0A599CA7}"/>
                </a:ext>
              </a:extLst>
            </p:cNvPr>
            <p:cNvSpPr/>
            <p:nvPr/>
          </p:nvSpPr>
          <p:spPr>
            <a:xfrm>
              <a:off x="192088" y="3180879"/>
              <a:ext cx="3367291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095" name="그룹 2094">
            <a:extLst>
              <a:ext uri="{FF2B5EF4-FFF2-40B4-BE49-F238E27FC236}">
                <a16:creationId xmlns:a16="http://schemas.microsoft.com/office/drawing/2014/main" id="{E6FB3056-10A8-0066-D26F-4E76E3C70C7E}"/>
              </a:ext>
            </a:extLst>
          </p:cNvPr>
          <p:cNvGrpSpPr/>
          <p:nvPr/>
        </p:nvGrpSpPr>
        <p:grpSpPr>
          <a:xfrm>
            <a:off x="783671" y="3444441"/>
            <a:ext cx="2250110" cy="1257978"/>
            <a:chOff x="282088" y="3289553"/>
            <a:chExt cx="2250110" cy="1257978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ACBC06DC-2966-01D7-5935-08C5D3A63CA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2910"/>
            <a:stretch>
              <a:fillRect/>
            </a:stretch>
          </p:blipFill>
          <p:spPr bwMode="auto">
            <a:xfrm>
              <a:off x="282088" y="3446229"/>
              <a:ext cx="2250110" cy="1101302"/>
            </a:xfrm>
            <a:prstGeom prst="rect">
              <a:avLst/>
            </a:prstGeom>
            <a:noFill/>
            <a:ln w="3175">
              <a:solidFill>
                <a:schemeClr val="bg1">
                  <a:lumMod val="85000"/>
                </a:schemeClr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4">
              <a:extLst>
                <a:ext uri="{FF2B5EF4-FFF2-40B4-BE49-F238E27FC236}">
                  <a16:creationId xmlns:a16="http://schemas.microsoft.com/office/drawing/2014/main" id="{D6264914-C9A4-6850-A89A-51A9ECA04A89}"/>
                </a:ext>
              </a:extLst>
            </p:cNvPr>
            <p:cNvSpPr txBox="1"/>
            <p:nvPr/>
          </p:nvSpPr>
          <p:spPr>
            <a:xfrm>
              <a:off x="966317" y="3289553"/>
              <a:ext cx="881652" cy="156675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18000" rtlCol="0" anchor="ctr" anchorCtr="0">
              <a:spAutoFit/>
            </a:bodyPr>
            <a:lstStyle>
              <a:defPPr>
                <a:defRPr lang="ko-KR"/>
              </a:defPPr>
              <a:lvl1pPr indent="0">
                <a:defRPr sz="1100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pPr algn="ctr"/>
              <a:r>
                <a:rPr lang="en-US" altLang="ko-KR" sz="900" dirty="0">
                  <a:effectLst/>
                </a:rPr>
                <a:t>[</a:t>
              </a:r>
              <a:r>
                <a:rPr lang="ko-KR" altLang="en-US" sz="900" dirty="0">
                  <a:effectLst/>
                </a:rPr>
                <a:t>파동 이펙트 예시</a:t>
              </a:r>
              <a:r>
                <a:rPr lang="en-US" altLang="ko-KR" sz="900" dirty="0">
                  <a:effectLst/>
                </a:rPr>
                <a:t>]</a:t>
              </a:r>
              <a:endParaRPr lang="ko-KR" altLang="en-US" sz="900" dirty="0">
                <a:effectLst/>
              </a:endParaRPr>
            </a:p>
          </p:txBody>
        </p:sp>
      </p:grpSp>
      <p:grpSp>
        <p:nvGrpSpPr>
          <p:cNvPr id="2072" name="그룹 2071">
            <a:extLst>
              <a:ext uri="{FF2B5EF4-FFF2-40B4-BE49-F238E27FC236}">
                <a16:creationId xmlns:a16="http://schemas.microsoft.com/office/drawing/2014/main" id="{38F1A8EF-C4EC-9D19-A3DD-A1E8A21B8127}"/>
              </a:ext>
            </a:extLst>
          </p:cNvPr>
          <p:cNvGrpSpPr/>
          <p:nvPr/>
        </p:nvGrpSpPr>
        <p:grpSpPr>
          <a:xfrm>
            <a:off x="192088" y="626529"/>
            <a:ext cx="3434699" cy="444038"/>
            <a:chOff x="196096" y="471641"/>
            <a:chExt cx="3434699" cy="444038"/>
          </a:xfrm>
        </p:grpSpPr>
        <p:grpSp>
          <p:nvGrpSpPr>
            <p:cNvPr id="2071" name="그룹 2070">
              <a:extLst>
                <a:ext uri="{FF2B5EF4-FFF2-40B4-BE49-F238E27FC236}">
                  <a16:creationId xmlns:a16="http://schemas.microsoft.com/office/drawing/2014/main" id="{F219F8CF-5F3F-4CB7-E79D-91F8E6C45FA5}"/>
                </a:ext>
              </a:extLst>
            </p:cNvPr>
            <p:cNvGrpSpPr/>
            <p:nvPr/>
          </p:nvGrpSpPr>
          <p:grpSpPr>
            <a:xfrm>
              <a:off x="196096" y="471641"/>
              <a:ext cx="3434699" cy="444038"/>
              <a:chOff x="196096" y="471641"/>
              <a:chExt cx="3434699" cy="444038"/>
            </a:xfrm>
          </p:grpSpPr>
          <p:sp>
            <p:nvSpPr>
              <p:cNvPr id="59" name="직사각형 58">
                <a:extLst>
                  <a:ext uri="{FF2B5EF4-FFF2-40B4-BE49-F238E27FC236}">
                    <a16:creationId xmlns:a16="http://schemas.microsoft.com/office/drawing/2014/main" id="{7DBC9A64-533E-79A7-AD06-61E3A686D3A9}"/>
                  </a:ext>
                </a:extLst>
              </p:cNvPr>
              <p:cNvSpPr/>
              <p:nvPr/>
            </p:nvSpPr>
            <p:spPr>
              <a:xfrm>
                <a:off x="196096" y="471641"/>
                <a:ext cx="343469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070" name="TextBox 70">
                <a:extLst>
                  <a:ext uri="{FF2B5EF4-FFF2-40B4-BE49-F238E27FC236}">
                    <a16:creationId xmlns:a16="http://schemas.microsoft.com/office/drawing/2014/main" id="{8D285CE0-9062-0CD6-9E80-4B21024BB33E}"/>
                  </a:ext>
                </a:extLst>
              </p:cNvPr>
              <p:cNvSpPr txBox="1"/>
              <p:nvPr/>
            </p:nvSpPr>
            <p:spPr>
              <a:xfrm>
                <a:off x="196096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１</a:t>
                </a:r>
              </a:p>
            </p:txBody>
          </p:sp>
        </p:grpSp>
        <p:sp>
          <p:nvSpPr>
            <p:cNvPr id="14" name="TextBox 65">
              <a:extLst>
                <a:ext uri="{FF2B5EF4-FFF2-40B4-BE49-F238E27FC236}">
                  <a16:creationId xmlns:a16="http://schemas.microsoft.com/office/drawing/2014/main" id="{24587DEC-D27E-39FC-B2C0-18B6DDE4E3A3}"/>
                </a:ext>
              </a:extLst>
            </p:cNvPr>
            <p:cNvSpPr txBox="1"/>
            <p:nvPr/>
          </p:nvSpPr>
          <p:spPr>
            <a:xfrm>
              <a:off x="469781" y="528230"/>
              <a:ext cx="2887329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t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4m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가량 도약합니다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 도달하면 캐릭터를 기준으로 파동이 방출됩니다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CD0EBD1B-43B4-5A29-A79B-D30818A7A791}"/>
              </a:ext>
            </a:extLst>
          </p:cNvPr>
          <p:cNvGrpSpPr/>
          <p:nvPr/>
        </p:nvGrpSpPr>
        <p:grpSpPr>
          <a:xfrm>
            <a:off x="370449" y="1096214"/>
            <a:ext cx="1804325" cy="270419"/>
            <a:chOff x="372454" y="941326"/>
            <a:chExt cx="1804325" cy="270419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D62B7DF-C8FC-16C0-BFE0-9C408E8C88BC}"/>
                </a:ext>
              </a:extLst>
            </p:cNvPr>
            <p:cNvGrpSpPr/>
            <p:nvPr/>
          </p:nvGrpSpPr>
          <p:grpSpPr>
            <a:xfrm>
              <a:off x="1341678" y="941326"/>
              <a:ext cx="835101" cy="123111"/>
              <a:chOff x="1341678" y="941326"/>
              <a:chExt cx="835101" cy="123111"/>
            </a:xfrm>
          </p:grpSpPr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6F845A0-2BC7-DCD6-444D-204978C2F6D7}"/>
                  </a:ext>
                </a:extLst>
              </p:cNvPr>
              <p:cNvSpPr txBox="1"/>
              <p:nvPr/>
            </p:nvSpPr>
            <p:spPr>
              <a:xfrm>
                <a:off x="1510658" y="941326"/>
                <a:ext cx="666121" cy="12311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root </a:t>
                </a:r>
                <a:r>
                  <a:rPr lang="ko-KR" altLang="en-US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rPr>
                  <a:t>모션</a:t>
                </a:r>
                <a:endParaRPr lang="en-US" altLang="ko-KR" sz="800" dirty="0"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endParaRPr>
              </a:p>
            </p:txBody>
          </p:sp>
          <p:grpSp>
            <p:nvGrpSpPr>
              <p:cNvPr id="101" name="그룹 100">
                <a:extLst>
                  <a:ext uri="{FF2B5EF4-FFF2-40B4-BE49-F238E27FC236}">
                    <a16:creationId xmlns:a16="http://schemas.microsoft.com/office/drawing/2014/main" id="{A9DAA2C0-E922-B637-3A4E-761CD48580C2}"/>
                  </a:ext>
                </a:extLst>
              </p:cNvPr>
              <p:cNvGrpSpPr/>
              <p:nvPr/>
            </p:nvGrpSpPr>
            <p:grpSpPr>
              <a:xfrm>
                <a:off x="1341678" y="958329"/>
                <a:ext cx="89105" cy="89105"/>
                <a:chOff x="1394247" y="792216"/>
                <a:chExt cx="89105" cy="89105"/>
              </a:xfrm>
            </p:grpSpPr>
            <p:sp>
              <p:nvSpPr>
                <p:cNvPr id="99" name="자유형: 도형 98">
                  <a:extLst>
                    <a:ext uri="{FF2B5EF4-FFF2-40B4-BE49-F238E27FC236}">
                      <a16:creationId xmlns:a16="http://schemas.microsoft.com/office/drawing/2014/main" id="{80A088FF-7271-E532-ABB3-A8059548C514}"/>
                    </a:ext>
                  </a:extLst>
                </p:cNvPr>
                <p:cNvSpPr/>
                <p:nvPr/>
              </p:nvSpPr>
              <p:spPr>
                <a:xfrm>
                  <a:off x="1394247" y="792216"/>
                  <a:ext cx="89105" cy="89105"/>
                </a:xfrm>
                <a:custGeom>
                  <a:avLst/>
                  <a:gdLst>
                    <a:gd name="connsiteX0" fmla="*/ 0 w 514350"/>
                    <a:gd name="connsiteY0" fmla="*/ 0 h 514350"/>
                    <a:gd name="connsiteX1" fmla="*/ 0 w 514350"/>
                    <a:gd name="connsiteY1" fmla="*/ 514350 h 514350"/>
                    <a:gd name="connsiteX2" fmla="*/ 514350 w 514350"/>
                    <a:gd name="connsiteY2" fmla="*/ 514350 h 514350"/>
                    <a:gd name="connsiteX3" fmla="*/ 514350 w 514350"/>
                    <a:gd name="connsiteY3" fmla="*/ 0 h 514350"/>
                    <a:gd name="connsiteX4" fmla="*/ 457200 w 514350"/>
                    <a:gd name="connsiteY4" fmla="*/ 457200 h 514350"/>
                    <a:gd name="connsiteX5" fmla="*/ 57150 w 514350"/>
                    <a:gd name="connsiteY5" fmla="*/ 457200 h 514350"/>
                    <a:gd name="connsiteX6" fmla="*/ 57150 w 514350"/>
                    <a:gd name="connsiteY6" fmla="*/ 57150 h 514350"/>
                    <a:gd name="connsiteX7" fmla="*/ 457200 w 514350"/>
                    <a:gd name="connsiteY7" fmla="*/ 57150 h 5143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514350" h="514350">
                      <a:moveTo>
                        <a:pt x="0" y="0"/>
                      </a:moveTo>
                      <a:lnTo>
                        <a:pt x="0" y="514350"/>
                      </a:lnTo>
                      <a:lnTo>
                        <a:pt x="514350" y="514350"/>
                      </a:lnTo>
                      <a:lnTo>
                        <a:pt x="514350" y="0"/>
                      </a:lnTo>
                      <a:close/>
                      <a:moveTo>
                        <a:pt x="457200" y="457200"/>
                      </a:moveTo>
                      <a:lnTo>
                        <a:pt x="57150" y="457200"/>
                      </a:lnTo>
                      <a:lnTo>
                        <a:pt x="57150" y="57150"/>
                      </a:lnTo>
                      <a:lnTo>
                        <a:pt x="457200" y="5715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0" name="자유형: 도형 99">
                  <a:extLst>
                    <a:ext uri="{FF2B5EF4-FFF2-40B4-BE49-F238E27FC236}">
                      <a16:creationId xmlns:a16="http://schemas.microsoft.com/office/drawing/2014/main" id="{4621E1DC-EF8A-0BBC-CC9B-17F4F82812B1}"/>
                    </a:ext>
                  </a:extLst>
                </p:cNvPr>
                <p:cNvSpPr/>
                <p:nvPr/>
              </p:nvSpPr>
              <p:spPr>
                <a:xfrm>
                  <a:off x="1409688" y="812534"/>
                  <a:ext cx="58225" cy="44382"/>
                </a:xfrm>
                <a:custGeom>
                  <a:avLst/>
                  <a:gdLst>
                    <a:gd name="connsiteX0" fmla="*/ 336099 w 336099"/>
                    <a:gd name="connsiteY0" fmla="*/ 40815 h 256193"/>
                    <a:gd name="connsiteX1" fmla="*/ 296094 w 336099"/>
                    <a:gd name="connsiteY1" fmla="*/ 0 h 256193"/>
                    <a:gd name="connsiteX2" fmla="*/ 116710 w 336099"/>
                    <a:gd name="connsiteY2" fmla="*/ 175784 h 256193"/>
                    <a:gd name="connsiteX3" fmla="*/ 40415 w 336099"/>
                    <a:gd name="connsiteY3" fmla="*/ 99489 h 256193"/>
                    <a:gd name="connsiteX4" fmla="*/ 0 w 336099"/>
                    <a:gd name="connsiteY4" fmla="*/ 139894 h 256193"/>
                    <a:gd name="connsiteX5" fmla="*/ 116300 w 336099"/>
                    <a:gd name="connsiteY5" fmla="*/ 256194 h 256193"/>
                    <a:gd name="connsiteX6" fmla="*/ 336099 w 336099"/>
                    <a:gd name="connsiteY6" fmla="*/ 40815 h 25619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336099" h="256193">
                      <a:moveTo>
                        <a:pt x="336099" y="40815"/>
                      </a:moveTo>
                      <a:lnTo>
                        <a:pt x="296094" y="0"/>
                      </a:lnTo>
                      <a:lnTo>
                        <a:pt x="116710" y="175784"/>
                      </a:lnTo>
                      <a:lnTo>
                        <a:pt x="40415" y="99489"/>
                      </a:lnTo>
                      <a:lnTo>
                        <a:pt x="0" y="139894"/>
                      </a:lnTo>
                      <a:lnTo>
                        <a:pt x="116300" y="256194"/>
                      </a:lnTo>
                      <a:lnTo>
                        <a:pt x="336099" y="40815"/>
                      </a:lnTo>
                      <a:close/>
                    </a:path>
                  </a:pathLst>
                </a:custGeom>
                <a:solidFill>
                  <a:srgbClr val="FF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dirty="0">
                    <a:solidFill>
                      <a:srgbClr val="FF0000"/>
                    </a:solidFill>
                  </a:endParaRPr>
                </a:p>
              </p:txBody>
            </p:sp>
          </p:grpSp>
        </p:grpSp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4069EA3A-C6F8-2394-F753-5BF018A2EAA4}"/>
                </a:ext>
              </a:extLst>
            </p:cNvPr>
            <p:cNvGrpSpPr/>
            <p:nvPr/>
          </p:nvGrpSpPr>
          <p:grpSpPr>
            <a:xfrm>
              <a:off x="372454" y="941326"/>
              <a:ext cx="806106" cy="270419"/>
              <a:chOff x="372454" y="941326"/>
              <a:chExt cx="806106" cy="270419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1F91A264-CF1E-C92C-7862-45FEA5EE4CF1}"/>
                  </a:ext>
                </a:extLst>
              </p:cNvPr>
              <p:cNvGrpSpPr/>
              <p:nvPr/>
            </p:nvGrpSpPr>
            <p:grpSpPr>
              <a:xfrm>
                <a:off x="545740" y="1093688"/>
                <a:ext cx="216129" cy="118057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84" name="이등변 삼각형 83">
                  <a:extLst>
                    <a:ext uri="{FF2B5EF4-FFF2-40B4-BE49-F238E27FC236}">
                      <a16:creationId xmlns:a16="http://schemas.microsoft.com/office/drawing/2014/main" id="{FCF91526-B599-A845-2CBA-7D419A6A9633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0"/>
                </a:p>
              </p:txBody>
            </p:sp>
            <p:sp>
              <p:nvSpPr>
                <p:cNvPr id="85" name="직사각형 84">
                  <a:extLst>
                    <a:ext uri="{FF2B5EF4-FFF2-40B4-BE49-F238E27FC236}">
                      <a16:creationId xmlns:a16="http://schemas.microsoft.com/office/drawing/2014/main" id="{C28FDD01-BAAC-5100-E31C-98C3B4CADCC9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b">
                  <a:normAutofit lnSpcReduction="10000"/>
                </a:bodyPr>
                <a:lstStyle/>
                <a:p>
                  <a:pPr algn="ctr"/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A44B8A49-681C-F754-BC54-B2C0592BC9B5}"/>
                  </a:ext>
                </a:extLst>
              </p:cNvPr>
              <p:cNvGrpSpPr/>
              <p:nvPr/>
            </p:nvGrpSpPr>
            <p:grpSpPr>
              <a:xfrm>
                <a:off x="372454" y="941326"/>
                <a:ext cx="806106" cy="123111"/>
                <a:chOff x="372454" y="941326"/>
                <a:chExt cx="806106" cy="123111"/>
              </a:xfrm>
            </p:grpSpPr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F42CA669-E4D5-1422-4E70-8EEA36A9DB1B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ko-KR" altLang="en-US" sz="800" dirty="0">
                      <a:latin typeface="Pretendard Medium" panose="02000603000000020004" pitchFamily="2" charset="-127"/>
                      <a:ea typeface="Pretendard Medium" panose="02000603000000020004" pitchFamily="2" charset="-127"/>
                      <a:cs typeface="Pretendard Medium" panose="02000603000000020004" pitchFamily="2" charset="-127"/>
                    </a:rPr>
                    <a:t>카메라</a:t>
                  </a:r>
                  <a:endParaRPr lang="en-US" altLang="ko-KR" sz="800" dirty="0"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09" name="그룹 108">
                  <a:extLst>
                    <a:ext uri="{FF2B5EF4-FFF2-40B4-BE49-F238E27FC236}">
                      <a16:creationId xmlns:a16="http://schemas.microsoft.com/office/drawing/2014/main" id="{0C458E4D-20EB-6A60-02AE-29DC580A2435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10" name="자유형: 도형 109">
                    <a:extLst>
                      <a:ext uri="{FF2B5EF4-FFF2-40B4-BE49-F238E27FC236}">
                        <a16:creationId xmlns:a16="http://schemas.microsoft.com/office/drawing/2014/main" id="{12CC737C-646C-F24F-8716-85A7B20A0CE9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18" name="자유형: 도형 117">
                    <a:extLst>
                      <a:ext uri="{FF2B5EF4-FFF2-40B4-BE49-F238E27FC236}">
                        <a16:creationId xmlns:a16="http://schemas.microsoft.com/office/drawing/2014/main" id="{DCC71757-2EDB-EB10-5236-3A517FCD9457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C7684920-B406-4F0B-526A-70CCD2660AA0}"/>
              </a:ext>
            </a:extLst>
          </p:cNvPr>
          <p:cNvGrpSpPr/>
          <p:nvPr/>
        </p:nvGrpSpPr>
        <p:grpSpPr>
          <a:xfrm>
            <a:off x="8307492" y="636689"/>
            <a:ext cx="3688412" cy="444038"/>
            <a:chOff x="8257290" y="471641"/>
            <a:chExt cx="3688412" cy="444038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FE684E8-20D3-E6B6-4E32-D446A8539924}"/>
                </a:ext>
              </a:extLst>
            </p:cNvPr>
            <p:cNvGrpSpPr/>
            <p:nvPr/>
          </p:nvGrpSpPr>
          <p:grpSpPr>
            <a:xfrm>
              <a:off x="8257290" y="471641"/>
              <a:ext cx="3688412" cy="444038"/>
              <a:chOff x="4404725" y="471641"/>
              <a:chExt cx="3688412" cy="444038"/>
            </a:xfrm>
          </p:grpSpPr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ADFDDB9B-9A69-28DD-991A-15BB60D7408A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88412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9" name="TextBox 70">
                <a:extLst>
                  <a:ext uri="{FF2B5EF4-FFF2-40B4-BE49-F238E27FC236}">
                    <a16:creationId xmlns:a16="http://schemas.microsoft.com/office/drawing/2014/main" id="{CFB88A5A-DDB9-F2E0-9A3E-E240A3001563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0" name="TextBox 65">
              <a:extLst>
                <a:ext uri="{FF2B5EF4-FFF2-40B4-BE49-F238E27FC236}">
                  <a16:creationId xmlns:a16="http://schemas.microsoft.com/office/drawing/2014/main" id="{99B7DFD5-2660-70CA-0616-DB2D494C4CCF}"/>
                </a:ext>
              </a:extLst>
            </p:cNvPr>
            <p:cNvSpPr txBox="1"/>
            <p:nvPr/>
          </p:nvSpPr>
          <p:spPr>
            <a:xfrm>
              <a:off x="8622566" y="528230"/>
              <a:ext cx="2957861" cy="330860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Aft>
                  <a:spcPts val="300"/>
                </a:spcAft>
              </a:pP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지정한 위치를 향해 창을 던진 후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지면에 착지합니다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  <a:p>
              <a:pPr>
                <a:spcAft>
                  <a:spcPts val="300"/>
                </a:spcAft>
              </a:pP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(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지면에 꽂히면 폭발하며 피해를 줍니다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.)</a:t>
              </a: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0A1B3E74-97DC-F1C4-BBDF-8D4DE78CB244}"/>
              </a:ext>
            </a:extLst>
          </p:cNvPr>
          <p:cNvGrpSpPr/>
          <p:nvPr/>
        </p:nvGrpSpPr>
        <p:grpSpPr>
          <a:xfrm>
            <a:off x="8783585" y="1280327"/>
            <a:ext cx="2736227" cy="1974425"/>
            <a:chOff x="8246374" y="964574"/>
            <a:chExt cx="3078850" cy="2221659"/>
          </a:xfrm>
        </p:grpSpPr>
        <p:pic>
          <p:nvPicPr>
            <p:cNvPr id="57" name="그림 56" descr="스키 타기, 익스트림 스포츠, 야외, 스포츠 장비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B0A140AB-33F8-7DE3-6E67-162DA35DB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606" t="11670" r="28180" b="4404"/>
            <a:stretch>
              <a:fillRect/>
            </a:stretch>
          </p:blipFill>
          <p:spPr>
            <a:xfrm>
              <a:off x="8246374" y="964574"/>
              <a:ext cx="2946822" cy="2201554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223CCD16-95D5-4AA9-EB55-5F23EC2D4FC0}"/>
                </a:ext>
              </a:extLst>
            </p:cNvPr>
            <p:cNvSpPr/>
            <p:nvPr/>
          </p:nvSpPr>
          <p:spPr>
            <a:xfrm>
              <a:off x="8293415" y="3108000"/>
              <a:ext cx="3031809" cy="78233"/>
            </a:xfrm>
            <a:prstGeom prst="rect">
              <a:avLst/>
            </a:prstGeom>
            <a:solidFill>
              <a:srgbClr val="BD9C7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4">
            <a:extLst>
              <a:ext uri="{FF2B5EF4-FFF2-40B4-BE49-F238E27FC236}">
                <a16:creationId xmlns:a16="http://schemas.microsoft.com/office/drawing/2014/main" id="{5A1E3DB9-BE77-BA90-2607-B2EFCAF06BC2}"/>
              </a:ext>
            </a:extLst>
          </p:cNvPr>
          <p:cNvSpPr txBox="1"/>
          <p:nvPr/>
        </p:nvSpPr>
        <p:spPr>
          <a:xfrm>
            <a:off x="8903689" y="3437594"/>
            <a:ext cx="881652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/>
              <a:t>폭발 이펙트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pic>
        <p:nvPicPr>
          <p:cNvPr id="49" name="그림 48" descr="구름, 하늘, 야외, 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F2CDDDC-28C0-F74F-F8B3-0A9FA4413A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498" y="3623350"/>
            <a:ext cx="1730035" cy="105279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069" name="TextBox 4">
            <a:extLst>
              <a:ext uri="{FF2B5EF4-FFF2-40B4-BE49-F238E27FC236}">
                <a16:creationId xmlns:a16="http://schemas.microsoft.com/office/drawing/2014/main" id="{61F73B83-E365-1351-54F4-4067583D9C1C}"/>
              </a:ext>
            </a:extLst>
          </p:cNvPr>
          <p:cNvSpPr txBox="1"/>
          <p:nvPr/>
        </p:nvSpPr>
        <p:spPr>
          <a:xfrm>
            <a:off x="11035705" y="957616"/>
            <a:ext cx="960199" cy="12311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이후 전투 </a:t>
            </a:r>
            <a:r>
              <a:rPr lang="en-US" altLang="ko-KR" sz="800" dirty="0">
                <a:solidFill>
                  <a:schemeClr val="bg1">
                    <a:lumMod val="95000"/>
                  </a:schemeClr>
                </a:solidFill>
              </a:rPr>
              <a:t>IDLE</a:t>
            </a:r>
            <a:r>
              <a:rPr lang="ko-KR" altLang="en-US" sz="800" dirty="0">
                <a:solidFill>
                  <a:schemeClr val="bg1">
                    <a:lumMod val="95000"/>
                  </a:schemeClr>
                </a:solidFill>
              </a:rPr>
              <a:t>로 전환</a:t>
            </a:r>
          </a:p>
        </p:txBody>
      </p:sp>
      <p:sp>
        <p:nvSpPr>
          <p:cNvPr id="2092" name="직사각형 2091">
            <a:extLst>
              <a:ext uri="{FF2B5EF4-FFF2-40B4-BE49-F238E27FC236}">
                <a16:creationId xmlns:a16="http://schemas.microsoft.com/office/drawing/2014/main" id="{6D3BB8BC-F7E9-A3B9-4BEE-F18C168B3964}"/>
              </a:ext>
            </a:extLst>
          </p:cNvPr>
          <p:cNvSpPr/>
          <p:nvPr/>
        </p:nvSpPr>
        <p:spPr>
          <a:xfrm>
            <a:off x="4154307" y="636688"/>
            <a:ext cx="3627669" cy="428052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0" tIns="36000" rIns="72000" bIns="36000" rtlCol="0" anchor="ctr" anchorCtr="0">
            <a:noAutofit/>
          </a:bodyPr>
          <a:lstStyle/>
          <a:p>
            <a:pPr algn="ctr"/>
            <a:endParaRPr lang="ko-KR" altLang="en-US" sz="900" b="1">
              <a:solidFill>
                <a:schemeClr val="tx1"/>
              </a:solidFill>
              <a:effectLst/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10" name="그림 9" descr="스키 타기, 비행, 야외이(가) 표시된 사진&#10;&#10;자동 생성된 설명">
            <a:extLst>
              <a:ext uri="{FF2B5EF4-FFF2-40B4-BE49-F238E27FC236}">
                <a16:creationId xmlns:a16="http://schemas.microsoft.com/office/drawing/2014/main" id="{858F7756-1B94-3E3A-99C7-C55F25856F9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0" t="24640" r="40699" b="22813"/>
          <a:stretch/>
        </p:blipFill>
        <p:spPr>
          <a:xfrm rot="21079920">
            <a:off x="4793366" y="2036077"/>
            <a:ext cx="2352833" cy="2232633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A7CBD12C-CB69-698C-1E19-E3D182C29417}"/>
              </a:ext>
            </a:extLst>
          </p:cNvPr>
          <p:cNvGrpSpPr/>
          <p:nvPr/>
        </p:nvGrpSpPr>
        <p:grpSpPr>
          <a:xfrm>
            <a:off x="4154307" y="636689"/>
            <a:ext cx="3627669" cy="444038"/>
            <a:chOff x="4404725" y="471641"/>
            <a:chExt cx="3627669" cy="44403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E93E852C-C872-31B9-7566-88A5891021AE}"/>
                </a:ext>
              </a:extLst>
            </p:cNvPr>
            <p:cNvGrpSpPr/>
            <p:nvPr/>
          </p:nvGrpSpPr>
          <p:grpSpPr>
            <a:xfrm>
              <a:off x="4404725" y="471641"/>
              <a:ext cx="3627669" cy="444038"/>
              <a:chOff x="4404725" y="471641"/>
              <a:chExt cx="3627669" cy="444038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1390BE6A-F3B6-65AB-7D40-C64A4788FA97}"/>
                  </a:ext>
                </a:extLst>
              </p:cNvPr>
              <p:cNvSpPr/>
              <p:nvPr/>
            </p:nvSpPr>
            <p:spPr>
              <a:xfrm>
                <a:off x="4404725" y="471641"/>
                <a:ext cx="3627669" cy="444038"/>
              </a:xfrm>
              <a:prstGeom prst="rect">
                <a:avLst/>
              </a:prstGeom>
              <a:solidFill>
                <a:srgbClr val="FAFCB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solidFill>
                    <a:schemeClr val="tx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9" name="TextBox 70">
                <a:extLst>
                  <a:ext uri="{FF2B5EF4-FFF2-40B4-BE49-F238E27FC236}">
                    <a16:creationId xmlns:a16="http://schemas.microsoft.com/office/drawing/2014/main" id="{9A174CB7-9900-0B16-D46E-2BB15D5694D5}"/>
                  </a:ext>
                </a:extLst>
              </p:cNvPr>
              <p:cNvSpPr txBox="1"/>
              <p:nvPr/>
            </p:nvSpPr>
            <p:spPr>
              <a:xfrm>
                <a:off x="4404725" y="471641"/>
                <a:ext cx="189908" cy="211203"/>
              </a:xfrm>
              <a:prstGeom prst="rect">
                <a:avLst/>
              </a:prstGeom>
              <a:solidFill>
                <a:srgbClr val="BD9C7C"/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 altLang="ko-KR" sz="900" b="1" dirty="0">
                    <a:solidFill>
                      <a:schemeClr val="bg1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</a:t>
                </a:r>
                <a:endParaRPr lang="ko-KR" altLang="en-US" sz="900" b="1" dirty="0">
                  <a:solidFill>
                    <a:schemeClr val="bg1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07" name="TextBox 65">
              <a:extLst>
                <a:ext uri="{FF2B5EF4-FFF2-40B4-BE49-F238E27FC236}">
                  <a16:creationId xmlns:a16="http://schemas.microsoft.com/office/drawing/2014/main" id="{89928972-6DB2-4C02-90BF-9F817F041CC4}"/>
                </a:ext>
              </a:extLst>
            </p:cNvPr>
            <p:cNvSpPr txBox="1"/>
            <p:nvPr/>
          </p:nvSpPr>
          <p:spPr>
            <a:xfrm>
              <a:off x="4834206" y="616716"/>
              <a:ext cx="2768707" cy="153888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t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오른손에 쥔 창에 에너지를 축적합니다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</p:grpSp>
      <p:sp>
        <p:nvSpPr>
          <p:cNvPr id="112" name="TextBox 4">
            <a:extLst>
              <a:ext uri="{FF2B5EF4-FFF2-40B4-BE49-F238E27FC236}">
                <a16:creationId xmlns:a16="http://schemas.microsoft.com/office/drawing/2014/main" id="{4A3C0339-DE1A-5A53-A64C-973740776AD3}"/>
              </a:ext>
            </a:extLst>
          </p:cNvPr>
          <p:cNvSpPr txBox="1"/>
          <p:nvPr/>
        </p:nvSpPr>
        <p:spPr>
          <a:xfrm>
            <a:off x="4731313" y="2095150"/>
            <a:ext cx="1292020" cy="123111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0" rtlCol="0" anchor="ctr" anchorCtr="0">
            <a:spAutoFit/>
          </a:bodyPr>
          <a:lstStyle>
            <a:defPPr>
              <a:defRPr lang="ko-KR"/>
            </a:defPPr>
            <a:lvl1pPr indent="0">
              <a:defRPr sz="1100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sz="800" dirty="0"/>
              <a:t>(</a:t>
            </a:r>
            <a:r>
              <a:rPr lang="ko-KR" altLang="en-US" sz="800" dirty="0"/>
              <a:t>창의 형상으로 모이는 에너지</a:t>
            </a:r>
            <a:r>
              <a:rPr lang="en-US" altLang="ko-KR" sz="800" dirty="0"/>
              <a:t>)</a:t>
            </a:r>
            <a:endParaRPr lang="ko-KR" altLang="en-US" sz="800" dirty="0"/>
          </a:p>
        </p:txBody>
      </p:sp>
      <p:sp>
        <p:nvSpPr>
          <p:cNvPr id="2083" name="TextBox 65">
            <a:extLst>
              <a:ext uri="{FF2B5EF4-FFF2-40B4-BE49-F238E27FC236}">
                <a16:creationId xmlns:a16="http://schemas.microsoft.com/office/drawing/2014/main" id="{DF18DBDE-B760-4B5B-3182-2ABBDFB9B4FC}"/>
              </a:ext>
            </a:extLst>
          </p:cNvPr>
          <p:cNvSpPr txBox="1"/>
          <p:nvPr/>
        </p:nvSpPr>
        <p:spPr>
          <a:xfrm>
            <a:off x="4365138" y="1080727"/>
            <a:ext cx="3206006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46800" rIns="0" bIns="0" rtlCol="0" anchor="ctr">
            <a:spAutoFit/>
          </a:bodyPr>
          <a:lstStyle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ctr">
              <a:lnSpc>
                <a:spcPct val="120000"/>
              </a:lnSpc>
            </a:pPr>
            <a:r>
              <a:rPr lang="en-US" altLang="ko-KR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+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창을 더욱 강하게 던지는 느낌</a:t>
            </a:r>
            <a:r>
              <a:rPr lang="ko-KR" altLang="en-US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을 주기 </a:t>
            </a:r>
            <a:r>
              <a:rPr lang="ko-KR" altLang="en-US" sz="900" dirty="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위해 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몸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허리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r>
              <a:rPr lang="ko-KR" altLang="en-US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을 회전합니다</a:t>
            </a:r>
            <a:r>
              <a:rPr lang="en-US" altLang="ko-KR" sz="900" dirty="0">
                <a:solidFill>
                  <a:srgbClr val="FF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</p:txBody>
      </p:sp>
      <p:sp>
        <p:nvSpPr>
          <p:cNvPr id="2084" name="TextBox 65">
            <a:extLst>
              <a:ext uri="{FF2B5EF4-FFF2-40B4-BE49-F238E27FC236}">
                <a16:creationId xmlns:a16="http://schemas.microsoft.com/office/drawing/2014/main" id="{B9E66412-8AC5-E3D5-123D-84E04792755A}"/>
              </a:ext>
            </a:extLst>
          </p:cNvPr>
          <p:cNvSpPr txBox="1"/>
          <p:nvPr/>
        </p:nvSpPr>
        <p:spPr>
          <a:xfrm>
            <a:off x="8867642" y="1080727"/>
            <a:ext cx="2568112" cy="2134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108000" tIns="46800" rIns="108000" bIns="0" rtlCol="0" anchor="ctr">
            <a:spAutoFit/>
          </a:bodyPr>
          <a:lstStyle>
            <a:defPPr>
              <a:defRPr lang="ko-KR"/>
            </a:defPPr>
            <a:lvl1pPr indent="0" fontAlgn="ctr">
              <a:lnSpc>
                <a:spcPct val="120000"/>
              </a:lnSpc>
              <a:defRPr sz="900">
                <a:solidFill>
                  <a:srgbClr val="00000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+  </a:t>
            </a:r>
            <a:r>
              <a:rPr lang="ko-KR" altLang="en-US" dirty="0"/>
              <a:t>허리의</a:t>
            </a:r>
            <a:r>
              <a:rPr lang="en-US" altLang="ko-KR" dirty="0"/>
              <a:t> </a:t>
            </a:r>
            <a:r>
              <a:rPr lang="ko-KR" altLang="en-US" dirty="0"/>
              <a:t>반동을 이용해 창을 더 강하게 던집니다</a:t>
            </a:r>
            <a:r>
              <a:rPr lang="en-US" altLang="ko-KR" dirty="0"/>
              <a:t>.</a:t>
            </a:r>
          </a:p>
        </p:txBody>
      </p:sp>
      <p:pic>
        <p:nvPicPr>
          <p:cNvPr id="28" name="그림 27" descr="다트, 예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604C1DC-5461-BD30-073E-8CA16D774B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849" r="20911"/>
          <a:stretch>
            <a:fillRect/>
          </a:stretch>
        </p:blipFill>
        <p:spPr>
          <a:xfrm>
            <a:off x="10517904" y="3498717"/>
            <a:ext cx="1271060" cy="1177430"/>
          </a:xfrm>
          <a:prstGeom prst="rect">
            <a:avLst/>
          </a:prstGeom>
        </p:spPr>
      </p:pic>
      <p:sp>
        <p:nvSpPr>
          <p:cNvPr id="23" name="TextBox 4">
            <a:extLst>
              <a:ext uri="{FF2B5EF4-FFF2-40B4-BE49-F238E27FC236}">
                <a16:creationId xmlns:a16="http://schemas.microsoft.com/office/drawing/2014/main" id="{510138D6-7DBF-80BA-DA0C-E60D94110912}"/>
              </a:ext>
            </a:extLst>
          </p:cNvPr>
          <p:cNvSpPr txBox="1"/>
          <p:nvPr/>
        </p:nvSpPr>
        <p:spPr>
          <a:xfrm>
            <a:off x="10662915" y="3437594"/>
            <a:ext cx="981038" cy="185756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none" lIns="0" tIns="0" rIns="0" bIns="46800" rtlCol="0" anchor="ctr" anchorCtr="0">
            <a:spAutoFit/>
          </a:bodyPr>
          <a:lstStyle>
            <a:defPPr>
              <a:defRPr lang="ko-KR"/>
            </a:defPPr>
            <a:lvl1pPr indent="0" algn="ctr">
              <a:defRPr sz="900">
                <a:effectLst/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  <a:lvl2pPr indent="0">
              <a:defRPr sz="1100"/>
            </a:lvl2pPr>
            <a:lvl3pPr indent="0">
              <a:defRPr sz="1100"/>
            </a:lvl3pPr>
            <a:lvl4pPr indent="0">
              <a:defRPr sz="1100"/>
            </a:lvl4pPr>
            <a:lvl5pPr indent="0">
              <a:defRPr sz="1100"/>
            </a:lvl5pPr>
            <a:lvl6pPr indent="0">
              <a:defRPr sz="1100"/>
            </a:lvl6pPr>
            <a:lvl7pPr indent="0">
              <a:defRPr sz="1100"/>
            </a:lvl7pPr>
            <a:lvl8pPr indent="0">
              <a:defRPr sz="1100"/>
            </a:lvl8pPr>
            <a:lvl9pPr indent="0">
              <a:defRPr sz="1100"/>
            </a:lvl9pPr>
          </a:lstStyle>
          <a:p>
            <a:r>
              <a:rPr lang="en-US" altLang="ko-KR" dirty="0"/>
              <a:t>[</a:t>
            </a:r>
            <a:r>
              <a:rPr lang="ko-KR" altLang="en-US" dirty="0" err="1"/>
              <a:t>크레이터</a:t>
            </a:r>
            <a:r>
              <a:rPr lang="ko-KR" altLang="en-US" dirty="0"/>
              <a:t> 형성 예시</a:t>
            </a:r>
            <a:r>
              <a:rPr lang="en-US" altLang="ko-KR" dirty="0"/>
              <a:t>]</a:t>
            </a:r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1D42EC94-DA02-1597-483D-E0F87264F9BE}"/>
              </a:ext>
            </a:extLst>
          </p:cNvPr>
          <p:cNvGrpSpPr/>
          <p:nvPr/>
        </p:nvGrpSpPr>
        <p:grpSpPr>
          <a:xfrm>
            <a:off x="192088" y="5443455"/>
            <a:ext cx="7081671" cy="396883"/>
            <a:chOff x="192088" y="5443455"/>
            <a:chExt cx="7081671" cy="396883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B36D8C18-DA5D-419F-F103-8D553AB828B1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43" name="TextBox 65">
                <a:extLst>
                  <a:ext uri="{FF2B5EF4-FFF2-40B4-BE49-F238E27FC236}">
                    <a16:creationId xmlns:a16="http://schemas.microsoft.com/office/drawing/2014/main" id="{30E6BDE2-9F56-2457-D788-0A693B497F95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8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53A21254-A72E-E73B-E766-ECA253CB9063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46" name="이등변 삼각형 45">
                  <a:extLst>
                    <a:ext uri="{FF2B5EF4-FFF2-40B4-BE49-F238E27FC236}">
                      <a16:creationId xmlns:a16="http://schemas.microsoft.com/office/drawing/2014/main" id="{B0F3560B-B838-EF3A-405D-D44B89156FBE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70720CEF-BECE-F524-3BD0-70650C1332AB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56" name="직선 연결선 55">
                <a:extLst>
                  <a:ext uri="{FF2B5EF4-FFF2-40B4-BE49-F238E27FC236}">
                    <a16:creationId xmlns:a16="http://schemas.microsoft.com/office/drawing/2014/main" id="{BDF4EFF0-AB26-B495-C54C-EF868E58DCEB}"/>
                  </a:ext>
                </a:extLst>
              </p:cNvPr>
              <p:cNvCxnSpPr>
                <a:cxnSpLocks/>
                <a:stCxn id="47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EB6408-AADA-AFA9-1833-B1ABFF76C017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0A581F8-8C0F-24AF-45BC-1105573C7D72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25E9CF64-CB2D-2671-41C6-52623C30DCDA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AB8ECA8-C750-9AEF-6CB2-82CBE7C84E5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FA46190-F45E-DF45-8417-D7CEA657C295}"/>
                  </a:ext>
                </a:extLst>
              </p:cNvPr>
              <p:cNvCxnSpPr>
                <a:cxnSpLocks/>
                <a:stCxn id="26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8B4D03AD-2495-CE3F-7ABB-C4706F456AB2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65107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C6996678-D6C5-5FCE-5143-58610C26FE79}"/>
              </a:ext>
            </a:extLst>
          </p:cNvPr>
          <p:cNvGrpSpPr/>
          <p:nvPr/>
        </p:nvGrpSpPr>
        <p:grpSpPr>
          <a:xfrm>
            <a:off x="189102" y="775286"/>
            <a:ext cx="11810811" cy="2714151"/>
            <a:chOff x="189102" y="906344"/>
            <a:chExt cx="11810811" cy="2714151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B6A4C2C9-52A6-956C-BB2C-E8E8BACDB1F6}"/>
                </a:ext>
              </a:extLst>
            </p:cNvPr>
            <p:cNvGrpSpPr/>
            <p:nvPr/>
          </p:nvGrpSpPr>
          <p:grpSpPr>
            <a:xfrm>
              <a:off x="189102" y="906344"/>
              <a:ext cx="5165033" cy="153760"/>
              <a:chOff x="189102" y="638649"/>
              <a:chExt cx="5165033" cy="153760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91B5762D-DF1E-8000-62D7-8A055D2DA2AB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62AB9944-F453-51EC-CF7A-E6899204C0AF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70466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2.5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(75 frame) </a:t>
                </a:r>
              </a:p>
            </p:txBody>
          </p:sp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3A210094-D075-A593-0C7E-2C04F238D742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08187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(45 frame) </a:t>
                </a:r>
              </a:p>
            </p:txBody>
          </p:sp>
          <p:sp>
            <p:nvSpPr>
              <p:cNvPr id="153" name="TextBox 152">
                <a:extLst>
                  <a:ext uri="{FF2B5EF4-FFF2-40B4-BE49-F238E27FC236}">
                    <a16:creationId xmlns:a16="http://schemas.microsoft.com/office/drawing/2014/main" id="{CDD9682A-9B28-FF6B-C0FB-DB0F87015504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09E75850-5944-2A26-F7A7-59F76137A7C0}"/>
                </a:ext>
              </a:extLst>
            </p:cNvPr>
            <p:cNvGrpSpPr/>
            <p:nvPr/>
          </p:nvGrpSpPr>
          <p:grpSpPr>
            <a:xfrm>
              <a:off x="191712" y="1125162"/>
              <a:ext cx="11808201" cy="2495333"/>
              <a:chOff x="191712" y="933667"/>
              <a:chExt cx="11808201" cy="2495333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C0EB8830-0B51-811E-F477-527248974639}"/>
                  </a:ext>
                </a:extLst>
              </p:cNvPr>
              <p:cNvGrpSpPr/>
              <p:nvPr/>
            </p:nvGrpSpPr>
            <p:grpSpPr>
              <a:xfrm>
                <a:off x="191712" y="933667"/>
                <a:ext cx="11808201" cy="2495333"/>
                <a:chOff x="191712" y="933667"/>
                <a:chExt cx="11808201" cy="2495333"/>
              </a:xfrm>
            </p:grpSpPr>
            <p:sp>
              <p:nvSpPr>
                <p:cNvPr id="144" name="직사각형 260">
                  <a:extLst>
                    <a:ext uri="{FF2B5EF4-FFF2-40B4-BE49-F238E27FC236}">
                      <a16:creationId xmlns:a16="http://schemas.microsoft.com/office/drawing/2014/main" id="{6A195BA7-6C4C-D4C8-4FE0-1CCDFAB12C83}"/>
                    </a:ext>
                  </a:extLst>
                </p:cNvPr>
                <p:cNvSpPr/>
                <p:nvPr/>
              </p:nvSpPr>
              <p:spPr>
                <a:xfrm>
                  <a:off x="191712" y="933667"/>
                  <a:ext cx="11808201" cy="2495333"/>
                </a:xfrm>
                <a:prstGeom prst="rect">
                  <a:avLst/>
                </a:prstGeom>
                <a:solidFill>
                  <a:schemeClr val="tx1"/>
                </a:solidFill>
                <a:ln w="635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5" name="직사각형 260">
                  <a:extLst>
                    <a:ext uri="{FF2B5EF4-FFF2-40B4-BE49-F238E27FC236}">
                      <a16:creationId xmlns:a16="http://schemas.microsoft.com/office/drawing/2014/main" id="{0ED967C7-9F6C-F495-F58C-DAED9A7429AB}"/>
                    </a:ext>
                  </a:extLst>
                </p:cNvPr>
                <p:cNvSpPr/>
                <p:nvPr/>
              </p:nvSpPr>
              <p:spPr>
                <a:xfrm>
                  <a:off x="1038876" y="251998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6" name="직사각형 260">
                  <a:extLst>
                    <a:ext uri="{FF2B5EF4-FFF2-40B4-BE49-F238E27FC236}">
                      <a16:creationId xmlns:a16="http://schemas.microsoft.com/office/drawing/2014/main" id="{A31072CC-0578-29F6-A315-908CC45C4AFA}"/>
                    </a:ext>
                  </a:extLst>
                </p:cNvPr>
                <p:cNvSpPr/>
                <p:nvPr/>
              </p:nvSpPr>
              <p:spPr>
                <a:xfrm>
                  <a:off x="1038876" y="2771941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7" name="직사각형 260">
                  <a:extLst>
                    <a:ext uri="{FF2B5EF4-FFF2-40B4-BE49-F238E27FC236}">
                      <a16:creationId xmlns:a16="http://schemas.microsoft.com/office/drawing/2014/main" id="{C20708E6-D20C-3DF4-C8A2-6D9F4EEBC4CA}"/>
                    </a:ext>
                  </a:extLst>
                </p:cNvPr>
                <p:cNvSpPr/>
                <p:nvPr/>
              </p:nvSpPr>
              <p:spPr>
                <a:xfrm>
                  <a:off x="1038876" y="1511103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8" name="직사각형 260">
                  <a:extLst>
                    <a:ext uri="{FF2B5EF4-FFF2-40B4-BE49-F238E27FC236}">
                      <a16:creationId xmlns:a16="http://schemas.microsoft.com/office/drawing/2014/main" id="{3A4312B8-E4E4-02BE-C1B9-327908EB6C24}"/>
                    </a:ext>
                  </a:extLst>
                </p:cNvPr>
                <p:cNvSpPr/>
                <p:nvPr/>
              </p:nvSpPr>
              <p:spPr>
                <a:xfrm>
                  <a:off x="1038876" y="2015015"/>
                  <a:ext cx="10802547" cy="504000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49" name="직사각형 260">
                  <a:extLst>
                    <a:ext uri="{FF2B5EF4-FFF2-40B4-BE49-F238E27FC236}">
                      <a16:creationId xmlns:a16="http://schemas.microsoft.com/office/drawing/2014/main" id="{FB018344-D528-A25A-F50A-9185ED31EB63}"/>
                    </a:ext>
                  </a:extLst>
                </p:cNvPr>
                <p:cNvSpPr/>
                <p:nvPr/>
              </p:nvSpPr>
              <p:spPr>
                <a:xfrm>
                  <a:off x="1038876" y="3023896"/>
                  <a:ext cx="10802547" cy="251955"/>
                </a:xfrm>
                <a:prstGeom prst="rect">
                  <a:avLst/>
                </a:prstGeom>
                <a:solidFill>
                  <a:srgbClr val="404040"/>
                </a:solidFill>
                <a:ln w="6350">
                  <a:solidFill>
                    <a:schemeClr val="bg1">
                      <a:lumMod val="75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endPara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8" name="직사각형 260">
                <a:extLst>
                  <a:ext uri="{FF2B5EF4-FFF2-40B4-BE49-F238E27FC236}">
                    <a16:creationId xmlns:a16="http://schemas.microsoft.com/office/drawing/2014/main" id="{0B880FDF-FFF0-8C3D-72D5-1F2A72054D99}"/>
                  </a:ext>
                </a:extLst>
              </p:cNvPr>
              <p:cNvSpPr/>
              <p:nvPr/>
            </p:nvSpPr>
            <p:spPr>
              <a:xfrm>
                <a:off x="1038876" y="1151104"/>
                <a:ext cx="10802547" cy="360000"/>
              </a:xfrm>
              <a:prstGeom prst="rect">
                <a:avLst/>
              </a:prstGeom>
              <a:solidFill>
                <a:srgbClr val="404040"/>
              </a:solidFill>
              <a:ln w="635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108000" tIns="0" rIns="0" bIns="0" rtlCol="0" anchor="ctr" anchorCtr="0">
                <a:normAutofit/>
              </a:bodyPr>
              <a:lstStyle/>
              <a:p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9" name="그룹 8">
                <a:extLst>
                  <a:ext uri="{FF2B5EF4-FFF2-40B4-BE49-F238E27FC236}">
                    <a16:creationId xmlns:a16="http://schemas.microsoft.com/office/drawing/2014/main" id="{11292CC4-32DD-0F6A-2598-A73EA56A883C}"/>
                  </a:ext>
                </a:extLst>
              </p:cNvPr>
              <p:cNvGrpSpPr/>
              <p:nvPr/>
            </p:nvGrpSpPr>
            <p:grpSpPr>
              <a:xfrm>
                <a:off x="1042166" y="1151106"/>
                <a:ext cx="10800375" cy="2124746"/>
                <a:chOff x="191712" y="5272617"/>
                <a:chExt cx="10800375" cy="1412002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EB7A68F4-544D-CA6C-30EA-6756F845172E}"/>
                    </a:ext>
                  </a:extLst>
                </p:cNvPr>
                <p:cNvGrpSpPr/>
                <p:nvPr/>
              </p:nvGrpSpPr>
              <p:grpSpPr>
                <a:xfrm>
                  <a:off x="10416087" y="5272617"/>
                  <a:ext cx="576000" cy="1412002"/>
                  <a:chOff x="1914025" y="1061414"/>
                  <a:chExt cx="288000" cy="2091600"/>
                </a:xfrm>
              </p:grpSpPr>
              <p:cxnSp>
                <p:nvCxnSpPr>
                  <p:cNvPr id="139" name="직선 연결선 138">
                    <a:extLst>
                      <a:ext uri="{FF2B5EF4-FFF2-40B4-BE49-F238E27FC236}">
                        <a16:creationId xmlns:a16="http://schemas.microsoft.com/office/drawing/2014/main" id="{54118F92-3ECC-0A79-9AA6-C8414ECAA2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0" name="직선 연결선 139">
                    <a:extLst>
                      <a:ext uri="{FF2B5EF4-FFF2-40B4-BE49-F238E27FC236}">
                        <a16:creationId xmlns:a16="http://schemas.microsoft.com/office/drawing/2014/main" id="{E450C912-69F7-AD3A-3852-EA6ECE6848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1" name="직선 연결선 140">
                    <a:extLst>
                      <a:ext uri="{FF2B5EF4-FFF2-40B4-BE49-F238E27FC236}">
                        <a16:creationId xmlns:a16="http://schemas.microsoft.com/office/drawing/2014/main" id="{8C6BC9AA-2AA9-950C-D76F-F84961010E1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2" name="직선 연결선 141">
                    <a:extLst>
                      <a:ext uri="{FF2B5EF4-FFF2-40B4-BE49-F238E27FC236}">
                        <a16:creationId xmlns:a16="http://schemas.microsoft.com/office/drawing/2014/main" id="{FAA367CA-6EB3-D0F7-D3B5-DF414E629B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 142">
                    <a:extLst>
                      <a:ext uri="{FF2B5EF4-FFF2-40B4-BE49-F238E27FC236}">
                        <a16:creationId xmlns:a16="http://schemas.microsoft.com/office/drawing/2014/main" id="{B1747975-4ED7-0331-3157-CC6BEE53E79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" name="직선 연결선 60">
                  <a:extLst>
                    <a:ext uri="{FF2B5EF4-FFF2-40B4-BE49-F238E27FC236}">
                      <a16:creationId xmlns:a16="http://schemas.microsoft.com/office/drawing/2014/main" id="{F55AA891-2438-B8B1-D83C-308E52D2BC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직선 연결선 61">
                  <a:extLst>
                    <a:ext uri="{FF2B5EF4-FFF2-40B4-BE49-F238E27FC236}">
                      <a16:creationId xmlns:a16="http://schemas.microsoft.com/office/drawing/2014/main" id="{8055EBDE-2BE6-6C8E-CAC0-63A11128F96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32088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직선 연결선 62">
                  <a:extLst>
                    <a:ext uri="{FF2B5EF4-FFF2-40B4-BE49-F238E27FC236}">
                      <a16:creationId xmlns:a16="http://schemas.microsoft.com/office/drawing/2014/main" id="{8EFCBA8E-CA01-7D16-C2AB-AD0A741EB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연결선 63">
                  <a:extLst>
                    <a:ext uri="{FF2B5EF4-FFF2-40B4-BE49-F238E27FC236}">
                      <a16:creationId xmlns:a16="http://schemas.microsoft.com/office/drawing/2014/main" id="{D78B2447-67CB-F2BE-2433-0EC4AE6C00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95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55BDC6F8-75BA-E836-F0AE-AECA1199C52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9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6" name="그룹 65">
                  <a:extLst>
                    <a:ext uri="{FF2B5EF4-FFF2-40B4-BE49-F238E27FC236}">
                      <a16:creationId xmlns:a16="http://schemas.microsoft.com/office/drawing/2014/main" id="{AA9C779A-95F3-A082-D193-EEABB1E7213C}"/>
                    </a:ext>
                  </a:extLst>
                </p:cNvPr>
                <p:cNvGrpSpPr/>
                <p:nvPr/>
              </p:nvGrpSpPr>
              <p:grpSpPr>
                <a:xfrm>
                  <a:off x="336088" y="5272617"/>
                  <a:ext cx="1152000" cy="1412002"/>
                  <a:chOff x="1200793" y="1061414"/>
                  <a:chExt cx="576000" cy="2091600"/>
                </a:xfrm>
              </p:grpSpPr>
              <p:cxnSp>
                <p:nvCxnSpPr>
                  <p:cNvPr id="130" name="직선 연결선 129">
                    <a:extLst>
                      <a:ext uri="{FF2B5EF4-FFF2-40B4-BE49-F238E27FC236}">
                        <a16:creationId xmlns:a16="http://schemas.microsoft.com/office/drawing/2014/main" id="{BAC98AE7-1D78-C75C-B0FC-DF62A74B6D4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1" name="직선 연결선 130">
                    <a:extLst>
                      <a:ext uri="{FF2B5EF4-FFF2-40B4-BE49-F238E27FC236}">
                        <a16:creationId xmlns:a16="http://schemas.microsoft.com/office/drawing/2014/main" id="{8E5BD533-A4FC-B09E-3DD0-F93370293DD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2" name="직선 연결선 131">
                    <a:extLst>
                      <a:ext uri="{FF2B5EF4-FFF2-40B4-BE49-F238E27FC236}">
                        <a16:creationId xmlns:a16="http://schemas.microsoft.com/office/drawing/2014/main" id="{4056102B-7841-1216-D62A-8EEC1A2F7F5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3" name="직선 연결선 132">
                    <a:extLst>
                      <a:ext uri="{FF2B5EF4-FFF2-40B4-BE49-F238E27FC236}">
                        <a16:creationId xmlns:a16="http://schemas.microsoft.com/office/drawing/2014/main" id="{E32E6E93-B572-AA0E-5775-AABF4D6B55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4" name="직선 연결선 133">
                    <a:extLst>
                      <a:ext uri="{FF2B5EF4-FFF2-40B4-BE49-F238E27FC236}">
                        <a16:creationId xmlns:a16="http://schemas.microsoft.com/office/drawing/2014/main" id="{FF03A823-0CB3-A828-7AD5-3402BBBAEE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5" name="직선 연결선 134">
                    <a:extLst>
                      <a:ext uri="{FF2B5EF4-FFF2-40B4-BE49-F238E27FC236}">
                        <a16:creationId xmlns:a16="http://schemas.microsoft.com/office/drawing/2014/main" id="{62A3C2FA-8EE1-5B92-0C86-38574328FE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6" name="직선 연결선 135">
                    <a:extLst>
                      <a:ext uri="{FF2B5EF4-FFF2-40B4-BE49-F238E27FC236}">
                        <a16:creationId xmlns:a16="http://schemas.microsoft.com/office/drawing/2014/main" id="{56AB0A6E-6AA1-73FD-196E-28C229B3CAE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7" name="직선 연결선 136">
                    <a:extLst>
                      <a:ext uri="{FF2B5EF4-FFF2-40B4-BE49-F238E27FC236}">
                        <a16:creationId xmlns:a16="http://schemas.microsoft.com/office/drawing/2014/main" id="{BEB430C9-81F0-4E99-5AEB-41FD5974224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8" name="직선 연결선 137">
                    <a:extLst>
                      <a:ext uri="{FF2B5EF4-FFF2-40B4-BE49-F238E27FC236}">
                        <a16:creationId xmlns:a16="http://schemas.microsoft.com/office/drawing/2014/main" id="{7F54EF6E-3491-9FC0-0A45-5907ADE779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7" name="그룹 66">
                  <a:extLst>
                    <a:ext uri="{FF2B5EF4-FFF2-40B4-BE49-F238E27FC236}">
                      <a16:creationId xmlns:a16="http://schemas.microsoft.com/office/drawing/2014/main" id="{4F0D9A98-5647-6E51-497E-F94E284BCEA7}"/>
                    </a:ext>
                  </a:extLst>
                </p:cNvPr>
                <p:cNvGrpSpPr/>
                <p:nvPr/>
              </p:nvGrpSpPr>
              <p:grpSpPr>
                <a:xfrm>
                  <a:off x="177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21" name="직선 연결선 120">
                    <a:extLst>
                      <a:ext uri="{FF2B5EF4-FFF2-40B4-BE49-F238E27FC236}">
                        <a16:creationId xmlns:a16="http://schemas.microsoft.com/office/drawing/2014/main" id="{5EEA0EB6-A857-C53F-C0C9-45D5775E81E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2" name="직선 연결선 121">
                    <a:extLst>
                      <a:ext uri="{FF2B5EF4-FFF2-40B4-BE49-F238E27FC236}">
                        <a16:creationId xmlns:a16="http://schemas.microsoft.com/office/drawing/2014/main" id="{9B167721-9705-0679-9885-CC2C36AED81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3" name="직선 연결선 122">
                    <a:extLst>
                      <a:ext uri="{FF2B5EF4-FFF2-40B4-BE49-F238E27FC236}">
                        <a16:creationId xmlns:a16="http://schemas.microsoft.com/office/drawing/2014/main" id="{EB5032B8-1C36-C27E-01CA-F58B0E9431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4" name="직선 연결선 123">
                    <a:extLst>
                      <a:ext uri="{FF2B5EF4-FFF2-40B4-BE49-F238E27FC236}">
                        <a16:creationId xmlns:a16="http://schemas.microsoft.com/office/drawing/2014/main" id="{630706CA-9E61-99B1-E644-F853F6CD9CA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5" name="직선 연결선 124">
                    <a:extLst>
                      <a:ext uri="{FF2B5EF4-FFF2-40B4-BE49-F238E27FC236}">
                        <a16:creationId xmlns:a16="http://schemas.microsoft.com/office/drawing/2014/main" id="{83213046-0496-15C7-7575-B42478543ED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6" name="직선 연결선 125">
                    <a:extLst>
                      <a:ext uri="{FF2B5EF4-FFF2-40B4-BE49-F238E27FC236}">
                        <a16:creationId xmlns:a16="http://schemas.microsoft.com/office/drawing/2014/main" id="{690832BA-5EAD-F108-A3C0-C5692B917D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7" name="직선 연결선 126">
                    <a:extLst>
                      <a:ext uri="{FF2B5EF4-FFF2-40B4-BE49-F238E27FC236}">
                        <a16:creationId xmlns:a16="http://schemas.microsoft.com/office/drawing/2014/main" id="{819A434D-85A5-D0A9-B472-5238A6F7B52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8" name="직선 연결선 127">
                    <a:extLst>
                      <a:ext uri="{FF2B5EF4-FFF2-40B4-BE49-F238E27FC236}">
                        <a16:creationId xmlns:a16="http://schemas.microsoft.com/office/drawing/2014/main" id="{D97EDF1E-F8BD-D79E-7D77-DD00620EA4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9" name="직선 연결선 128">
                    <a:extLst>
                      <a:ext uri="{FF2B5EF4-FFF2-40B4-BE49-F238E27FC236}">
                        <a16:creationId xmlns:a16="http://schemas.microsoft.com/office/drawing/2014/main" id="{FEE86AE7-6387-3C4A-D4CC-3459025ECF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8" name="그룹 67">
                  <a:extLst>
                    <a:ext uri="{FF2B5EF4-FFF2-40B4-BE49-F238E27FC236}">
                      <a16:creationId xmlns:a16="http://schemas.microsoft.com/office/drawing/2014/main" id="{5381D44B-92B2-E771-E260-358588C957DB}"/>
                    </a:ext>
                  </a:extLst>
                </p:cNvPr>
                <p:cNvGrpSpPr/>
                <p:nvPr/>
              </p:nvGrpSpPr>
              <p:grpSpPr>
                <a:xfrm>
                  <a:off x="321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12" name="직선 연결선 111">
                    <a:extLst>
                      <a:ext uri="{FF2B5EF4-FFF2-40B4-BE49-F238E27FC236}">
                        <a16:creationId xmlns:a16="http://schemas.microsoft.com/office/drawing/2014/main" id="{DF599684-7138-81D5-0619-2CC520C53C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3" name="직선 연결선 112">
                    <a:extLst>
                      <a:ext uri="{FF2B5EF4-FFF2-40B4-BE49-F238E27FC236}">
                        <a16:creationId xmlns:a16="http://schemas.microsoft.com/office/drawing/2014/main" id="{D9B1E9F3-5A20-05C7-665C-565801A1627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4" name="직선 연결선 113">
                    <a:extLst>
                      <a:ext uri="{FF2B5EF4-FFF2-40B4-BE49-F238E27FC236}">
                        <a16:creationId xmlns:a16="http://schemas.microsoft.com/office/drawing/2014/main" id="{F8D9C702-E8C6-FA64-F89B-0BC677AFEA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5" name="직선 연결선 114">
                    <a:extLst>
                      <a:ext uri="{FF2B5EF4-FFF2-40B4-BE49-F238E27FC236}">
                        <a16:creationId xmlns:a16="http://schemas.microsoft.com/office/drawing/2014/main" id="{5C135836-7F52-012C-415E-D8C7514BE9D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6" name="직선 연결선 115">
                    <a:extLst>
                      <a:ext uri="{FF2B5EF4-FFF2-40B4-BE49-F238E27FC236}">
                        <a16:creationId xmlns:a16="http://schemas.microsoft.com/office/drawing/2014/main" id="{379BA722-43DF-65F5-7C5A-78AB22AD85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7" name="직선 연결선 116">
                    <a:extLst>
                      <a:ext uri="{FF2B5EF4-FFF2-40B4-BE49-F238E27FC236}">
                        <a16:creationId xmlns:a16="http://schemas.microsoft.com/office/drawing/2014/main" id="{6D0C9B2E-2855-D2D0-CDC8-F75264D54D1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8" name="직선 연결선 117">
                    <a:extLst>
                      <a:ext uri="{FF2B5EF4-FFF2-40B4-BE49-F238E27FC236}">
                        <a16:creationId xmlns:a16="http://schemas.microsoft.com/office/drawing/2014/main" id="{213C45AC-359B-D96F-CF36-5A28DBA456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9" name="직선 연결선 118">
                    <a:extLst>
                      <a:ext uri="{FF2B5EF4-FFF2-40B4-BE49-F238E27FC236}">
                        <a16:creationId xmlns:a16="http://schemas.microsoft.com/office/drawing/2014/main" id="{65BE931A-C209-091F-458F-55FBC7CCE2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20" name="직선 연결선 119">
                    <a:extLst>
                      <a:ext uri="{FF2B5EF4-FFF2-40B4-BE49-F238E27FC236}">
                        <a16:creationId xmlns:a16="http://schemas.microsoft.com/office/drawing/2014/main" id="{6D9334B3-E7BF-A5A7-C1D9-9C0FD43AF5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9" name="그룹 68">
                  <a:extLst>
                    <a:ext uri="{FF2B5EF4-FFF2-40B4-BE49-F238E27FC236}">
                      <a16:creationId xmlns:a16="http://schemas.microsoft.com/office/drawing/2014/main" id="{FBEE3090-4012-6571-4072-E1A918C519DC}"/>
                    </a:ext>
                  </a:extLst>
                </p:cNvPr>
                <p:cNvGrpSpPr/>
                <p:nvPr/>
              </p:nvGrpSpPr>
              <p:grpSpPr>
                <a:xfrm>
                  <a:off x="4656087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103" name="직선 연결선 102">
                    <a:extLst>
                      <a:ext uri="{FF2B5EF4-FFF2-40B4-BE49-F238E27FC236}">
                        <a16:creationId xmlns:a16="http://schemas.microsoft.com/office/drawing/2014/main" id="{3C33EBA4-A698-31BA-8445-E9A41A9A7CD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4" name="직선 연결선 103">
                    <a:extLst>
                      <a:ext uri="{FF2B5EF4-FFF2-40B4-BE49-F238E27FC236}">
                        <a16:creationId xmlns:a16="http://schemas.microsoft.com/office/drawing/2014/main" id="{F96D0ECE-3FA6-5D30-B6CD-AE472F6545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5" name="직선 연결선 104">
                    <a:extLst>
                      <a:ext uri="{FF2B5EF4-FFF2-40B4-BE49-F238E27FC236}">
                        <a16:creationId xmlns:a16="http://schemas.microsoft.com/office/drawing/2014/main" id="{BAF84728-308E-2835-4CC8-324F50AC8F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6" name="직선 연결선 105">
                    <a:extLst>
                      <a:ext uri="{FF2B5EF4-FFF2-40B4-BE49-F238E27FC236}">
                        <a16:creationId xmlns:a16="http://schemas.microsoft.com/office/drawing/2014/main" id="{844B5474-19D8-978A-68E5-32DF0158343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7" name="직선 연결선 106">
                    <a:extLst>
                      <a:ext uri="{FF2B5EF4-FFF2-40B4-BE49-F238E27FC236}">
                        <a16:creationId xmlns:a16="http://schemas.microsoft.com/office/drawing/2014/main" id="{44769533-6171-6139-390E-1310DC22741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" name="직선 연결선 107">
                    <a:extLst>
                      <a:ext uri="{FF2B5EF4-FFF2-40B4-BE49-F238E27FC236}">
                        <a16:creationId xmlns:a16="http://schemas.microsoft.com/office/drawing/2014/main" id="{09403592-2BA9-E622-6FFE-B870C3814F6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" name="직선 연결선 108">
                    <a:extLst>
                      <a:ext uri="{FF2B5EF4-FFF2-40B4-BE49-F238E27FC236}">
                        <a16:creationId xmlns:a16="http://schemas.microsoft.com/office/drawing/2014/main" id="{9DC366F3-C410-4BD7-EBCA-9F80C6624E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" name="직선 연결선 109">
                    <a:extLst>
                      <a:ext uri="{FF2B5EF4-FFF2-40B4-BE49-F238E27FC236}">
                        <a16:creationId xmlns:a16="http://schemas.microsoft.com/office/drawing/2014/main" id="{00CCB70B-7766-92B4-0042-3CB131B3F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직선 연결선 110">
                    <a:extLst>
                      <a:ext uri="{FF2B5EF4-FFF2-40B4-BE49-F238E27FC236}">
                        <a16:creationId xmlns:a16="http://schemas.microsoft.com/office/drawing/2014/main" id="{D497B369-4817-E99C-37FB-3357D8078D1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0" name="그룹 69">
                  <a:extLst>
                    <a:ext uri="{FF2B5EF4-FFF2-40B4-BE49-F238E27FC236}">
                      <a16:creationId xmlns:a16="http://schemas.microsoft.com/office/drawing/2014/main" id="{10C1194C-7722-802A-3F75-ACA7DD1B526B}"/>
                    </a:ext>
                  </a:extLst>
                </p:cNvPr>
                <p:cNvGrpSpPr/>
                <p:nvPr/>
              </p:nvGrpSpPr>
              <p:grpSpPr>
                <a:xfrm>
                  <a:off x="6096088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94" name="직선 연결선 93">
                    <a:extLst>
                      <a:ext uri="{FF2B5EF4-FFF2-40B4-BE49-F238E27FC236}">
                        <a16:creationId xmlns:a16="http://schemas.microsoft.com/office/drawing/2014/main" id="{602EBEC0-6228-8A73-43AF-F4D3D5BA29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5" name="직선 연결선 94">
                    <a:extLst>
                      <a:ext uri="{FF2B5EF4-FFF2-40B4-BE49-F238E27FC236}">
                        <a16:creationId xmlns:a16="http://schemas.microsoft.com/office/drawing/2014/main" id="{2E0B7357-1C93-87F5-985B-AF7580CF7C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6" name="직선 연결선 95">
                    <a:extLst>
                      <a:ext uri="{FF2B5EF4-FFF2-40B4-BE49-F238E27FC236}">
                        <a16:creationId xmlns:a16="http://schemas.microsoft.com/office/drawing/2014/main" id="{8FCEA7CF-1B27-2F49-7425-D21040FB4E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7" name="직선 연결선 96">
                    <a:extLst>
                      <a:ext uri="{FF2B5EF4-FFF2-40B4-BE49-F238E27FC236}">
                        <a16:creationId xmlns:a16="http://schemas.microsoft.com/office/drawing/2014/main" id="{38AB1F72-F91B-ACFA-3386-4A03568A22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직선 연결선 97">
                    <a:extLst>
                      <a:ext uri="{FF2B5EF4-FFF2-40B4-BE49-F238E27FC236}">
                        <a16:creationId xmlns:a16="http://schemas.microsoft.com/office/drawing/2014/main" id="{717C27AC-7EDE-D070-8BD0-B1862CA591D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9" name="직선 연결선 98">
                    <a:extLst>
                      <a:ext uri="{FF2B5EF4-FFF2-40B4-BE49-F238E27FC236}">
                        <a16:creationId xmlns:a16="http://schemas.microsoft.com/office/drawing/2014/main" id="{ECEEF49A-1FA6-8F82-E593-EFCD9EA5DE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0" name="직선 연결선 99">
                    <a:extLst>
                      <a:ext uri="{FF2B5EF4-FFF2-40B4-BE49-F238E27FC236}">
                        <a16:creationId xmlns:a16="http://schemas.microsoft.com/office/drawing/2014/main" id="{2CE1E72C-0491-6900-6E3D-E0DA000FC06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1" name="직선 연결선 100">
                    <a:extLst>
                      <a:ext uri="{FF2B5EF4-FFF2-40B4-BE49-F238E27FC236}">
                        <a16:creationId xmlns:a16="http://schemas.microsoft.com/office/drawing/2014/main" id="{76C44CC2-334C-B828-DB57-60BEE83D1F5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2" name="직선 연결선 101">
                    <a:extLst>
                      <a:ext uri="{FF2B5EF4-FFF2-40B4-BE49-F238E27FC236}">
                        <a16:creationId xmlns:a16="http://schemas.microsoft.com/office/drawing/2014/main" id="{8C37A043-99FE-AD83-4BFC-330BF2832D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71" name="그룹 70">
                  <a:extLst>
                    <a:ext uri="{FF2B5EF4-FFF2-40B4-BE49-F238E27FC236}">
                      <a16:creationId xmlns:a16="http://schemas.microsoft.com/office/drawing/2014/main" id="{89C52661-5CE3-E522-5A22-8F161A19C3D5}"/>
                    </a:ext>
                  </a:extLst>
                </p:cNvPr>
                <p:cNvGrpSpPr/>
                <p:nvPr/>
              </p:nvGrpSpPr>
              <p:grpSpPr>
                <a:xfrm>
                  <a:off x="753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85" name="직선 연결선 84">
                    <a:extLst>
                      <a:ext uri="{FF2B5EF4-FFF2-40B4-BE49-F238E27FC236}">
                        <a16:creationId xmlns:a16="http://schemas.microsoft.com/office/drawing/2014/main" id="{7E0D2E29-B52C-FC9A-0850-FAF0E66CC6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6" name="직선 연결선 85">
                    <a:extLst>
                      <a:ext uri="{FF2B5EF4-FFF2-40B4-BE49-F238E27FC236}">
                        <a16:creationId xmlns:a16="http://schemas.microsoft.com/office/drawing/2014/main" id="{3F1E8482-A9FC-D6D4-4DCE-E92CB70A4B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7" name="직선 연결선 86">
                    <a:extLst>
                      <a:ext uri="{FF2B5EF4-FFF2-40B4-BE49-F238E27FC236}">
                        <a16:creationId xmlns:a16="http://schemas.microsoft.com/office/drawing/2014/main" id="{CAE00714-147F-FD33-E583-7A82A18C7A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8" name="직선 연결선 87">
                    <a:extLst>
                      <a:ext uri="{FF2B5EF4-FFF2-40B4-BE49-F238E27FC236}">
                        <a16:creationId xmlns:a16="http://schemas.microsoft.com/office/drawing/2014/main" id="{A10CFF17-7A71-829F-4DC6-38ABDAA858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직선 연결선 88">
                    <a:extLst>
                      <a:ext uri="{FF2B5EF4-FFF2-40B4-BE49-F238E27FC236}">
                        <a16:creationId xmlns:a16="http://schemas.microsoft.com/office/drawing/2014/main" id="{6B5BF23F-97F6-57EA-54B7-9CF36D8B83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0" name="직선 연결선 89">
                    <a:extLst>
                      <a:ext uri="{FF2B5EF4-FFF2-40B4-BE49-F238E27FC236}">
                        <a16:creationId xmlns:a16="http://schemas.microsoft.com/office/drawing/2014/main" id="{AADEFE17-AB72-74B8-13BB-AB30E2C084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1" name="직선 연결선 90">
                    <a:extLst>
                      <a:ext uri="{FF2B5EF4-FFF2-40B4-BE49-F238E27FC236}">
                        <a16:creationId xmlns:a16="http://schemas.microsoft.com/office/drawing/2014/main" id="{2973E23A-64D7-52CB-27CF-9EC656892B2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2" name="직선 연결선 91">
                    <a:extLst>
                      <a:ext uri="{FF2B5EF4-FFF2-40B4-BE49-F238E27FC236}">
                        <a16:creationId xmlns:a16="http://schemas.microsoft.com/office/drawing/2014/main" id="{57D01563-E986-7244-EB7A-F39991BD0B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3" name="직선 연결선 92">
                    <a:extLst>
                      <a:ext uri="{FF2B5EF4-FFF2-40B4-BE49-F238E27FC236}">
                        <a16:creationId xmlns:a16="http://schemas.microsoft.com/office/drawing/2014/main" id="{CF47E02C-4A9F-241D-9CD6-1DCFED57251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2" name="직선 연결선 71">
                  <a:extLst>
                    <a:ext uri="{FF2B5EF4-FFF2-40B4-BE49-F238E27FC236}">
                      <a16:creationId xmlns:a16="http://schemas.microsoft.com/office/drawing/2014/main" id="{9A277C88-E1B3-81D7-5E2A-B5D8A3B324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832086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연결선 72">
                  <a:extLst>
                    <a:ext uri="{FF2B5EF4-FFF2-40B4-BE49-F238E27FC236}">
                      <a16:creationId xmlns:a16="http://schemas.microsoft.com/office/drawing/2014/main" id="{8C76CD27-4C40-6BF2-293C-50B2C23BCA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272087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4" name="그룹 73">
                  <a:extLst>
                    <a:ext uri="{FF2B5EF4-FFF2-40B4-BE49-F238E27FC236}">
                      <a16:creationId xmlns:a16="http://schemas.microsoft.com/office/drawing/2014/main" id="{49284439-CAF8-78D8-AE3D-53143D98383C}"/>
                    </a:ext>
                  </a:extLst>
                </p:cNvPr>
                <p:cNvGrpSpPr/>
                <p:nvPr/>
              </p:nvGrpSpPr>
              <p:grpSpPr>
                <a:xfrm>
                  <a:off x="8976086" y="5272617"/>
                  <a:ext cx="1152000" cy="1412002"/>
                  <a:chOff x="1914025" y="1061414"/>
                  <a:chExt cx="576000" cy="2091600"/>
                </a:xfrm>
              </p:grpSpPr>
              <p:cxnSp>
                <p:nvCxnSpPr>
                  <p:cNvPr id="76" name="직선 연결선 75">
                    <a:extLst>
                      <a:ext uri="{FF2B5EF4-FFF2-40B4-BE49-F238E27FC236}">
                        <a16:creationId xmlns:a16="http://schemas.microsoft.com/office/drawing/2014/main" id="{65F09B15-AE0D-1355-D4B8-671AAE1EDA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7" name="직선 연결선 76">
                    <a:extLst>
                      <a:ext uri="{FF2B5EF4-FFF2-40B4-BE49-F238E27FC236}">
                        <a16:creationId xmlns:a16="http://schemas.microsoft.com/office/drawing/2014/main" id="{4ED31A8F-5141-ABD6-D3D8-C492BB3FFB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8" name="직선 연결선 77">
                    <a:extLst>
                      <a:ext uri="{FF2B5EF4-FFF2-40B4-BE49-F238E27FC236}">
                        <a16:creationId xmlns:a16="http://schemas.microsoft.com/office/drawing/2014/main" id="{2034F081-0671-86E9-7D41-F948F0A86D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9" name="직선 연결선 78">
                    <a:extLst>
                      <a:ext uri="{FF2B5EF4-FFF2-40B4-BE49-F238E27FC236}">
                        <a16:creationId xmlns:a16="http://schemas.microsoft.com/office/drawing/2014/main" id="{CA423380-08FC-6FC5-C949-42F4804050B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0" name="직선 연결선 79">
                    <a:extLst>
                      <a:ext uri="{FF2B5EF4-FFF2-40B4-BE49-F238E27FC236}">
                        <a16:creationId xmlns:a16="http://schemas.microsoft.com/office/drawing/2014/main" id="{19CB6BCA-BBC3-CFB6-8BD0-7385539A5C7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1" name="직선 연결선 80">
                    <a:extLst>
                      <a:ext uri="{FF2B5EF4-FFF2-40B4-BE49-F238E27FC236}">
                        <a16:creationId xmlns:a16="http://schemas.microsoft.com/office/drawing/2014/main" id="{F837AD11-B78C-9E41-A7E1-325FEA4797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2" name="직선 연결선 81">
                    <a:extLst>
                      <a:ext uri="{FF2B5EF4-FFF2-40B4-BE49-F238E27FC236}">
                        <a16:creationId xmlns:a16="http://schemas.microsoft.com/office/drawing/2014/main" id="{DBF3BE8D-C795-345B-9D74-3E07CFA8F0F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3" name="직선 연결선 82">
                    <a:extLst>
                      <a:ext uri="{FF2B5EF4-FFF2-40B4-BE49-F238E27FC236}">
                        <a16:creationId xmlns:a16="http://schemas.microsoft.com/office/drawing/2014/main" id="{BA590C03-4321-2EFD-C7D6-69DEADC4CC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4" name="직선 연결선 83">
                    <a:extLst>
                      <a:ext uri="{FF2B5EF4-FFF2-40B4-BE49-F238E27FC236}">
                        <a16:creationId xmlns:a16="http://schemas.microsoft.com/office/drawing/2014/main" id="{8A92A924-CF7E-FA9E-1C9E-65EA9A1229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DBA1DA3D-D483-5EA5-F512-4731B7331D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1712" y="5272617"/>
                  <a:ext cx="0" cy="1412002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DC36F556-5C10-241C-EF55-690F1AFCC47C}"/>
                  </a:ext>
                </a:extLst>
              </p:cNvPr>
              <p:cNvGrpSpPr/>
              <p:nvPr/>
            </p:nvGrpSpPr>
            <p:grpSpPr>
              <a:xfrm>
                <a:off x="601341" y="955720"/>
                <a:ext cx="11308151" cy="202769"/>
                <a:chOff x="601341" y="1109479"/>
                <a:chExt cx="11308151" cy="202769"/>
              </a:xfrm>
            </p:grpSpPr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3BE57A4-8C9E-3AC2-0E6D-F24D067B60D7}"/>
                    </a:ext>
                  </a:extLst>
                </p:cNvPr>
                <p:cNvSpPr txBox="1"/>
                <p:nvPr/>
              </p:nvSpPr>
              <p:spPr>
                <a:xfrm>
                  <a:off x="601341" y="1140393"/>
                  <a:ext cx="318480" cy="123111"/>
                </a:xfrm>
                <a:prstGeom prst="rect">
                  <a:avLst/>
                </a:prstGeom>
                <a:noFill/>
              </p:spPr>
              <p:txBody>
                <a:bodyPr wrap="none" lIns="36000" tIns="0" rIns="0" bIns="0" rtlCol="0" anchor="ctr" anchorCtr="0">
                  <a:spAutoFit/>
                </a:bodyPr>
                <a:lstStyle/>
                <a:p>
                  <a:r>
                    <a:rPr lang="en-US" altLang="ko-KR" sz="8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frame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4D8B96CC-E150-9B72-222B-5005DAEBB8E3}"/>
                    </a:ext>
                  </a:extLst>
                </p:cNvPr>
                <p:cNvSpPr txBox="1"/>
                <p:nvPr/>
              </p:nvSpPr>
              <p:spPr>
                <a:xfrm>
                  <a:off x="242335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10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C977398E-621A-6209-8D7D-224A74EE130C}"/>
                    </a:ext>
                  </a:extLst>
                </p:cNvPr>
                <p:cNvSpPr txBox="1"/>
                <p:nvPr/>
              </p:nvSpPr>
              <p:spPr>
                <a:xfrm>
                  <a:off x="11774840" y="1109479"/>
                  <a:ext cx="134652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b="1" dirty="0">
                      <a:effectLst/>
                    </a:rPr>
                    <a:t>75</a:t>
                  </a:r>
                </a:p>
              </p:txBody>
            </p: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87731D1D-3087-4159-C2F6-A1321074939C}"/>
                    </a:ext>
                  </a:extLst>
                </p:cNvPr>
                <p:cNvSpPr txBox="1"/>
                <p:nvPr/>
              </p:nvSpPr>
              <p:spPr>
                <a:xfrm>
                  <a:off x="386335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20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89B366CD-AE3F-C7C2-1DAD-74A6B5413F31}"/>
                    </a:ext>
                  </a:extLst>
                </p:cNvPr>
                <p:cNvSpPr txBox="1"/>
                <p:nvPr/>
              </p:nvSpPr>
              <p:spPr>
                <a:xfrm>
                  <a:off x="529842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30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8F6E6DD5-454B-DC82-A153-DB1ABC393786}"/>
                    </a:ext>
                  </a:extLst>
                </p:cNvPr>
                <p:cNvSpPr txBox="1"/>
                <p:nvPr/>
              </p:nvSpPr>
              <p:spPr>
                <a:xfrm>
                  <a:off x="6745815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40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8F2EA3B-FA3D-E1FB-6582-8314D83B4814}"/>
                    </a:ext>
                  </a:extLst>
                </p:cNvPr>
                <p:cNvSpPr txBox="1"/>
                <p:nvPr/>
              </p:nvSpPr>
              <p:spPr>
                <a:xfrm>
                  <a:off x="8185814" y="1152368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50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6210C946-9C91-556D-80A4-C141A223FC2C}"/>
                    </a:ext>
                  </a:extLst>
                </p:cNvPr>
                <p:cNvSpPr txBox="1"/>
                <p:nvPr/>
              </p:nvSpPr>
              <p:spPr>
                <a:xfrm>
                  <a:off x="9617071" y="1109479"/>
                  <a:ext cx="12824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900" dirty="0">
                      <a:effectLst/>
                    </a:rPr>
                    <a:t>60</a:t>
                  </a: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3DB32057-7ED0-69C3-BA4C-7C15757F2DE8}"/>
                    </a:ext>
                  </a:extLst>
                </p:cNvPr>
                <p:cNvSpPr txBox="1"/>
                <p:nvPr/>
              </p:nvSpPr>
              <p:spPr>
                <a:xfrm>
                  <a:off x="11065673" y="1152367"/>
                  <a:ext cx="115417" cy="143605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70</a:t>
                  </a:r>
                </a:p>
              </p:txBody>
            </p: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BB773DD8-7AB7-78DB-98A3-CCC6A2966E86}"/>
                    </a:ext>
                  </a:extLst>
                </p:cNvPr>
                <p:cNvSpPr txBox="1"/>
                <p:nvPr/>
              </p:nvSpPr>
              <p:spPr>
                <a:xfrm>
                  <a:off x="1006503" y="1121171"/>
                  <a:ext cx="64120" cy="161554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en-US" altLang="ko-KR" sz="900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A793F38F-8000-8577-EBD8-305C085C4B39}"/>
                    </a:ext>
                  </a:extLst>
                </p:cNvPr>
                <p:cNvSpPr txBox="1"/>
                <p:nvPr/>
              </p:nvSpPr>
              <p:spPr>
                <a:xfrm>
                  <a:off x="7472985" y="1204526"/>
                  <a:ext cx="99386" cy="107722"/>
                </a:xfrm>
                <a:prstGeom prst="rect">
                  <a:avLst/>
                </a:prstGeom>
                <a:noFill/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pPr algn="ctr"/>
                  <a:r>
                    <a:rPr lang="en-US" altLang="ko-KR" sz="700" dirty="0">
                      <a:solidFill>
                        <a:schemeClr val="bg1">
                          <a:lumMod val="75000"/>
                        </a:schemeClr>
                      </a:solidFill>
                      <a:effectLst/>
                    </a:rPr>
                    <a:t>45</a:t>
                  </a:r>
                </a:p>
              </p:txBody>
            </p:sp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9572C0E9-E78F-C09B-D318-DBAFE8203433}"/>
                  </a:ext>
                </a:extLst>
              </p:cNvPr>
              <p:cNvGrpSpPr/>
              <p:nvPr/>
            </p:nvGrpSpPr>
            <p:grpSpPr>
              <a:xfrm>
                <a:off x="211243" y="2024430"/>
                <a:ext cx="11630552" cy="485171"/>
                <a:chOff x="211243" y="2178189"/>
                <a:chExt cx="11630552" cy="485171"/>
              </a:xfrm>
            </p:grpSpPr>
            <p:sp>
              <p:nvSpPr>
                <p:cNvPr id="41" name="직사각형 310">
                  <a:extLst>
                    <a:ext uri="{FF2B5EF4-FFF2-40B4-BE49-F238E27FC236}">
                      <a16:creationId xmlns:a16="http://schemas.microsoft.com/office/drawing/2014/main" id="{2F63D146-4224-9DEF-C582-A5408A3D82FE}"/>
                    </a:ext>
                  </a:extLst>
                </p:cNvPr>
                <p:cNvSpPr/>
                <p:nvPr/>
              </p:nvSpPr>
              <p:spPr>
                <a:xfrm>
                  <a:off x="5361795" y="2185572"/>
                  <a:ext cx="216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용 낙하 후 충격파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2" name="직사각형 310">
                  <a:extLst>
                    <a:ext uri="{FF2B5EF4-FFF2-40B4-BE49-F238E27FC236}">
                      <a16:creationId xmlns:a16="http://schemas.microsoft.com/office/drawing/2014/main" id="{2BA0209B-2208-1AB5-834E-BE255BA4DC55}"/>
                    </a:ext>
                  </a:extLst>
                </p:cNvPr>
                <p:cNvSpPr/>
                <p:nvPr/>
              </p:nvSpPr>
              <p:spPr>
                <a:xfrm>
                  <a:off x="7521795" y="2185572"/>
                  <a:ext cx="4320000" cy="218361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3]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잔여 이펙트 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 균열</a:t>
                  </a:r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endParaRPr lang="ko-KR" altLang="en-US" sz="8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43" name="그룹 42">
                  <a:extLst>
                    <a:ext uri="{FF2B5EF4-FFF2-40B4-BE49-F238E27FC236}">
                      <a16:creationId xmlns:a16="http://schemas.microsoft.com/office/drawing/2014/main" id="{46E9FF66-EAF0-0589-FFA3-3E51B6D88460}"/>
                    </a:ext>
                  </a:extLst>
                </p:cNvPr>
                <p:cNvGrpSpPr/>
                <p:nvPr/>
              </p:nvGrpSpPr>
              <p:grpSpPr>
                <a:xfrm>
                  <a:off x="1042166" y="2185616"/>
                  <a:ext cx="4319629" cy="470316"/>
                  <a:chOff x="1042166" y="2185572"/>
                  <a:chExt cx="4319629" cy="470316"/>
                </a:xfrm>
              </p:grpSpPr>
              <p:sp>
                <p:nvSpPr>
                  <p:cNvPr id="47" name="직사각형 310">
                    <a:extLst>
                      <a:ext uri="{FF2B5EF4-FFF2-40B4-BE49-F238E27FC236}">
                        <a16:creationId xmlns:a16="http://schemas.microsoft.com/office/drawing/2014/main" id="{8B2DC045-E98A-D901-87A3-48714930ED03}"/>
                      </a:ext>
                    </a:extLst>
                  </p:cNvPr>
                  <p:cNvSpPr/>
                  <p:nvPr/>
                </p:nvSpPr>
                <p:spPr>
                  <a:xfrm>
                    <a:off x="1042166" y="2185572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1-1]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트레일 이펙트</a:t>
                    </a:r>
                    <a:endPara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" name="직사각형 310">
                    <a:extLst>
                      <a:ext uri="{FF2B5EF4-FFF2-40B4-BE49-F238E27FC236}">
                        <a16:creationId xmlns:a16="http://schemas.microsoft.com/office/drawing/2014/main" id="{19030F98-FDAE-F669-547C-1933DC3BABD0}"/>
                      </a:ext>
                    </a:extLst>
                  </p:cNvPr>
                  <p:cNvSpPr/>
                  <p:nvPr/>
                </p:nvSpPr>
                <p:spPr>
                  <a:xfrm>
                    <a:off x="1042166" y="2437527"/>
                    <a:ext cx="4319629" cy="218361"/>
                  </a:xfrm>
                  <a:prstGeom prst="homePlate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12700">
                    <a:noFill/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108000" tIns="0" rIns="0" bIns="0" rtlCol="0" anchor="ctr" anchorCtr="0">
                    <a:normAutofit/>
                  </a:bodyPr>
                  <a:lstStyle/>
                  <a:p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[</a:t>
                    </a:r>
                    <a:r>
                      <a: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이펙트 </a:t>
                    </a:r>
                    <a:r>
                      <a:rPr lang="en-US" altLang="ko-KR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1-2]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클래스 마크</a:t>
                    </a:r>
                    <a:endPara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44" name="그룹 43">
                  <a:extLst>
                    <a:ext uri="{FF2B5EF4-FFF2-40B4-BE49-F238E27FC236}">
                      <a16:creationId xmlns:a16="http://schemas.microsoft.com/office/drawing/2014/main" id="{972E5547-DAC5-FD02-4918-EBE602C1489F}"/>
                    </a:ext>
                  </a:extLst>
                </p:cNvPr>
                <p:cNvGrpSpPr/>
                <p:nvPr/>
              </p:nvGrpSpPr>
              <p:grpSpPr>
                <a:xfrm>
                  <a:off x="211243" y="2178189"/>
                  <a:ext cx="807731" cy="485171"/>
                  <a:chOff x="211243" y="2178189"/>
                  <a:chExt cx="807731" cy="485171"/>
                </a:xfrm>
              </p:grpSpPr>
              <p:sp>
                <p:nvSpPr>
                  <p:cNvPr id="45" name="자유형: 도형 44">
                    <a:extLst>
                      <a:ext uri="{FF2B5EF4-FFF2-40B4-BE49-F238E27FC236}">
                        <a16:creationId xmlns:a16="http://schemas.microsoft.com/office/drawing/2014/main" id="{3E66D860-3F1F-0863-F48B-AD643770293C}"/>
                      </a:ext>
                    </a:extLst>
                  </p:cNvPr>
                  <p:cNvSpPr/>
                  <p:nvPr/>
                </p:nvSpPr>
                <p:spPr>
                  <a:xfrm>
                    <a:off x="211614" y="2178189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0BCA4C82-07CD-1264-C27A-05E44765B3FA}"/>
                      </a:ext>
                    </a:extLst>
                  </p:cNvPr>
                  <p:cNvSpPr txBox="1"/>
                  <p:nvPr/>
                </p:nvSpPr>
                <p:spPr>
                  <a:xfrm>
                    <a:off x="211243" y="2351527"/>
                    <a:ext cx="390098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chemeClr val="accent4">
                            <a:lumMod val="40000"/>
                            <a:lumOff val="6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이펙트</a:t>
                    </a:r>
                    <a:endParaRPr lang="en-US" altLang="ko-KR" sz="900" b="1" dirty="0">
                      <a:solidFill>
                        <a:schemeClr val="accent4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</p:grpSp>
          </p:grpSp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0E92BE77-9DC6-3C72-E8D7-555508657D67}"/>
                  </a:ext>
                </a:extLst>
              </p:cNvPr>
              <p:cNvGrpSpPr/>
              <p:nvPr/>
            </p:nvGrpSpPr>
            <p:grpSpPr>
              <a:xfrm>
                <a:off x="211614" y="1527901"/>
                <a:ext cx="8749434" cy="485171"/>
                <a:chOff x="211614" y="1681660"/>
                <a:chExt cx="8749434" cy="485171"/>
              </a:xfrm>
            </p:grpSpPr>
            <p:sp>
              <p:nvSpPr>
                <p:cNvPr id="32" name="직사각형 310">
                  <a:extLst>
                    <a:ext uri="{FF2B5EF4-FFF2-40B4-BE49-F238E27FC236}">
                      <a16:creationId xmlns:a16="http://schemas.microsoft.com/office/drawing/2014/main" id="{78B1C6F5-1015-E2BA-8651-FE79E81868B3}"/>
                    </a:ext>
                  </a:extLst>
                </p:cNvPr>
                <p:cNvSpPr/>
                <p:nvPr/>
              </p:nvSpPr>
              <p:spPr>
                <a:xfrm>
                  <a:off x="1042166" y="1682840"/>
                  <a:ext cx="4319629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돌리기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3" name="직사각형 310">
                  <a:extLst>
                    <a:ext uri="{FF2B5EF4-FFF2-40B4-BE49-F238E27FC236}">
                      <a16:creationId xmlns:a16="http://schemas.microsoft.com/office/drawing/2014/main" id="{7D57FC99-25A3-D9FE-DCBF-1952D2F8DAE4}"/>
                    </a:ext>
                  </a:extLst>
                </p:cNvPr>
                <p:cNvSpPr/>
                <p:nvPr/>
              </p:nvSpPr>
              <p:spPr>
                <a:xfrm>
                  <a:off x="5361795" y="1682840"/>
                  <a:ext cx="2160000" cy="216000"/>
                </a:xfrm>
                <a:prstGeom prst="homePlate">
                  <a:avLst/>
                </a:prstGeom>
                <a:solidFill>
                  <a:srgbClr val="FAFCBC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모션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내려 찍기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4" name="직사각형 310">
                  <a:extLst>
                    <a:ext uri="{FF2B5EF4-FFF2-40B4-BE49-F238E27FC236}">
                      <a16:creationId xmlns:a16="http://schemas.microsoft.com/office/drawing/2014/main" id="{7D2423CC-BE9A-7040-37DA-70152134BCE3}"/>
                    </a:ext>
                  </a:extLst>
                </p:cNvPr>
                <p:cNvSpPr/>
                <p:nvPr/>
              </p:nvSpPr>
              <p:spPr>
                <a:xfrm>
                  <a:off x="7521795" y="1718840"/>
                  <a:ext cx="1439253" cy="144000"/>
                </a:xfrm>
                <a:prstGeom prst="rect">
                  <a:avLst/>
                </a:prstGeom>
                <a:solidFill>
                  <a:srgbClr val="FAFCBC"/>
                </a:solidFill>
                <a:ln w="12700">
                  <a:solidFill>
                    <a:srgbClr val="FAFCB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Autofit/>
                </a:bodyPr>
                <a:lstStyle/>
                <a:p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sp>
              <p:nvSpPr>
                <p:cNvPr id="35" name="직사각형 310">
                  <a:extLst>
                    <a:ext uri="{FF2B5EF4-FFF2-40B4-BE49-F238E27FC236}">
                      <a16:creationId xmlns:a16="http://schemas.microsoft.com/office/drawing/2014/main" id="{9A4761A5-01A7-2ED7-5252-E3C0C3B690B2}"/>
                    </a:ext>
                  </a:extLst>
                </p:cNvPr>
                <p:cNvSpPr/>
                <p:nvPr/>
              </p:nvSpPr>
              <p:spPr>
                <a:xfrm>
                  <a:off x="1042166" y="1957902"/>
                  <a:ext cx="2160752" cy="16979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스킬 시전 캔슬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6" name="직사각형 310">
                  <a:extLst>
                    <a:ext uri="{FF2B5EF4-FFF2-40B4-BE49-F238E27FC236}">
                      <a16:creationId xmlns:a16="http://schemas.microsoft.com/office/drawing/2014/main" id="{FC4EC517-06B1-9947-C590-D5753A0AD9D6}"/>
                    </a:ext>
                  </a:extLst>
                </p:cNvPr>
                <p:cNvSpPr/>
                <p:nvPr/>
              </p:nvSpPr>
              <p:spPr>
                <a:xfrm>
                  <a:off x="7521795" y="1958813"/>
                  <a:ext cx="1439252" cy="167971"/>
                </a:xfrm>
                <a:prstGeom prst="rect">
                  <a:avLst/>
                </a:prstGeom>
                <a:solidFill>
                  <a:srgbClr val="D8C5B2"/>
                </a:solidFill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108000" tIns="0" rIns="0" bIns="0" rtlCol="0" anchor="ctr" anchorCtr="0">
                  <a:normAutofit/>
                </a:bodyPr>
                <a:lstStyle/>
                <a:p>
                  <a:pPr>
                    <a:spcAft>
                      <a:spcPts val="200"/>
                    </a:spcAft>
                  </a:pP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후 딜레이 캔슬</a:t>
                  </a:r>
                </a:p>
              </p:txBody>
            </p:sp>
            <p:grpSp>
              <p:nvGrpSpPr>
                <p:cNvPr id="37" name="그룹 36">
                  <a:extLst>
                    <a:ext uri="{FF2B5EF4-FFF2-40B4-BE49-F238E27FC236}">
                      <a16:creationId xmlns:a16="http://schemas.microsoft.com/office/drawing/2014/main" id="{AB2CA18A-F536-0249-BDCC-F0BA75B309D6}"/>
                    </a:ext>
                  </a:extLst>
                </p:cNvPr>
                <p:cNvGrpSpPr/>
                <p:nvPr/>
              </p:nvGrpSpPr>
              <p:grpSpPr>
                <a:xfrm>
                  <a:off x="211614" y="1681660"/>
                  <a:ext cx="807360" cy="485171"/>
                  <a:chOff x="211614" y="1681660"/>
                  <a:chExt cx="807360" cy="485171"/>
                </a:xfrm>
              </p:grpSpPr>
              <p:sp>
                <p:nvSpPr>
                  <p:cNvPr id="38" name="자유형: 도형 37">
                    <a:extLst>
                      <a:ext uri="{FF2B5EF4-FFF2-40B4-BE49-F238E27FC236}">
                        <a16:creationId xmlns:a16="http://schemas.microsoft.com/office/drawing/2014/main" id="{115B1A8C-EF2A-7C0F-2450-67C9BCA8F517}"/>
                      </a:ext>
                    </a:extLst>
                  </p:cNvPr>
                  <p:cNvSpPr/>
                  <p:nvPr/>
                </p:nvSpPr>
                <p:spPr>
                  <a:xfrm>
                    <a:off x="211614" y="1681660"/>
                    <a:ext cx="807360" cy="485171"/>
                  </a:xfrm>
                  <a:custGeom>
                    <a:avLst/>
                    <a:gdLst>
                      <a:gd name="connsiteX0" fmla="*/ 44401 w 807360"/>
                      <a:gd name="connsiteY0" fmla="*/ 0 h 554206"/>
                      <a:gd name="connsiteX1" fmla="*/ 762959 w 807360"/>
                      <a:gd name="connsiteY1" fmla="*/ 0 h 554206"/>
                      <a:gd name="connsiteX2" fmla="*/ 807360 w 807360"/>
                      <a:gd name="connsiteY2" fmla="*/ 44401 h 554206"/>
                      <a:gd name="connsiteX3" fmla="*/ 807360 w 807360"/>
                      <a:gd name="connsiteY3" fmla="*/ 189414 h 554206"/>
                      <a:gd name="connsiteX4" fmla="*/ 807360 w 807360"/>
                      <a:gd name="connsiteY4" fmla="*/ 221999 h 554206"/>
                      <a:gd name="connsiteX5" fmla="*/ 807360 w 807360"/>
                      <a:gd name="connsiteY5" fmla="*/ 332207 h 554206"/>
                      <a:gd name="connsiteX6" fmla="*/ 807360 w 807360"/>
                      <a:gd name="connsiteY6" fmla="*/ 367012 h 554206"/>
                      <a:gd name="connsiteX7" fmla="*/ 807360 w 807360"/>
                      <a:gd name="connsiteY7" fmla="*/ 509805 h 554206"/>
                      <a:gd name="connsiteX8" fmla="*/ 762959 w 807360"/>
                      <a:gd name="connsiteY8" fmla="*/ 554206 h 554206"/>
                      <a:gd name="connsiteX9" fmla="*/ 44401 w 807360"/>
                      <a:gd name="connsiteY9" fmla="*/ 554206 h 554206"/>
                      <a:gd name="connsiteX10" fmla="*/ 0 w 807360"/>
                      <a:gd name="connsiteY10" fmla="*/ 509805 h 554206"/>
                      <a:gd name="connsiteX11" fmla="*/ 0 w 807360"/>
                      <a:gd name="connsiteY11" fmla="*/ 332207 h 554206"/>
                      <a:gd name="connsiteX12" fmla="*/ 0 w 807360"/>
                      <a:gd name="connsiteY12" fmla="*/ 332207 h 554206"/>
                      <a:gd name="connsiteX13" fmla="*/ 0 w 807360"/>
                      <a:gd name="connsiteY13" fmla="*/ 221999 h 554206"/>
                      <a:gd name="connsiteX14" fmla="*/ 0 w 807360"/>
                      <a:gd name="connsiteY14" fmla="*/ 189414 h 554206"/>
                      <a:gd name="connsiteX15" fmla="*/ 0 w 807360"/>
                      <a:gd name="connsiteY15" fmla="*/ 44401 h 554206"/>
                      <a:gd name="connsiteX16" fmla="*/ 44401 w 807360"/>
                      <a:gd name="connsiteY16" fmla="*/ 0 h 55420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807360" h="554206">
                        <a:moveTo>
                          <a:pt x="44401" y="0"/>
                        </a:moveTo>
                        <a:lnTo>
                          <a:pt x="762959" y="0"/>
                        </a:lnTo>
                        <a:cubicBezTo>
                          <a:pt x="787481" y="0"/>
                          <a:pt x="807360" y="19879"/>
                          <a:pt x="807360" y="44401"/>
                        </a:cubicBezTo>
                        <a:lnTo>
                          <a:pt x="807360" y="189414"/>
                        </a:lnTo>
                        <a:lnTo>
                          <a:pt x="807360" y="221999"/>
                        </a:lnTo>
                        <a:lnTo>
                          <a:pt x="807360" y="332207"/>
                        </a:lnTo>
                        <a:lnTo>
                          <a:pt x="807360" y="367012"/>
                        </a:lnTo>
                        <a:lnTo>
                          <a:pt x="807360" y="509805"/>
                        </a:lnTo>
                        <a:cubicBezTo>
                          <a:pt x="807360" y="534327"/>
                          <a:pt x="787481" y="554206"/>
                          <a:pt x="762959" y="554206"/>
                        </a:cubicBezTo>
                        <a:lnTo>
                          <a:pt x="44401" y="554206"/>
                        </a:lnTo>
                        <a:cubicBezTo>
                          <a:pt x="19879" y="554206"/>
                          <a:pt x="0" y="534327"/>
                          <a:pt x="0" y="509805"/>
                        </a:cubicBezTo>
                        <a:lnTo>
                          <a:pt x="0" y="332207"/>
                        </a:lnTo>
                        <a:lnTo>
                          <a:pt x="0" y="332207"/>
                        </a:lnTo>
                        <a:lnTo>
                          <a:pt x="0" y="221999"/>
                        </a:lnTo>
                        <a:lnTo>
                          <a:pt x="0" y="189414"/>
                        </a:lnTo>
                        <a:lnTo>
                          <a:pt x="0" y="44401"/>
                        </a:lnTo>
                        <a:cubicBezTo>
                          <a:pt x="0" y="19879"/>
                          <a:pt x="19879" y="0"/>
                          <a:pt x="44401" y="0"/>
                        </a:cubicBezTo>
                        <a:close/>
                      </a:path>
                    </a:pathLst>
                  </a:cu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rtlCol="0" anchor="ctr">
                    <a:noAutofit/>
                  </a:bodyPr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7272C1A1-9DA3-7818-2624-345CA98B8E7C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721591"/>
                    <a:ext cx="2843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9FBAF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모션</a:t>
                    </a:r>
                    <a:endParaRPr lang="en-US" altLang="ko-KR" sz="900" b="1" dirty="0">
                      <a:solidFill>
                        <a:srgbClr val="F9FBAF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D1FDDF94-BC0E-AA46-9B0A-8F4D3BAEF5ED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1981411"/>
                    <a:ext cx="685050" cy="107722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(</a:t>
                    </a:r>
                    <a:r>
                      <a:rPr lang="ko-KR" altLang="en-US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캔슬 가능 지점</a:t>
                    </a:r>
                    <a:r>
                      <a:rPr lang="en-US" altLang="ko-KR" sz="700" dirty="0">
                        <a:solidFill>
                          <a:srgbClr val="D8C5B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Variable Medium" panose="02000003000000020004" pitchFamily="2" charset="-127"/>
                      </a:rPr>
                      <a:t>)</a:t>
                    </a:r>
                  </a:p>
                </p:txBody>
              </p:sp>
            </p:grpSp>
          </p:grpSp>
          <p:grpSp>
            <p:nvGrpSpPr>
              <p:cNvPr id="13" name="그룹 12">
                <a:extLst>
                  <a:ext uri="{FF2B5EF4-FFF2-40B4-BE49-F238E27FC236}">
                    <a16:creationId xmlns:a16="http://schemas.microsoft.com/office/drawing/2014/main" id="{C20E4515-7E6C-237B-C497-B0D496E74848}"/>
                  </a:ext>
                </a:extLst>
              </p:cNvPr>
              <p:cNvGrpSpPr/>
              <p:nvPr/>
            </p:nvGrpSpPr>
            <p:grpSpPr>
              <a:xfrm>
                <a:off x="211614" y="2524194"/>
                <a:ext cx="6727490" cy="242905"/>
                <a:chOff x="211614" y="2677953"/>
                <a:chExt cx="6727490" cy="242905"/>
              </a:xfrm>
            </p:grpSpPr>
            <p:grpSp>
              <p:nvGrpSpPr>
                <p:cNvPr id="28" name="그룹 27">
                  <a:extLst>
                    <a:ext uri="{FF2B5EF4-FFF2-40B4-BE49-F238E27FC236}">
                      <a16:creationId xmlns:a16="http://schemas.microsoft.com/office/drawing/2014/main" id="{9D4180A8-2637-689B-0956-D1FC3417252E}"/>
                    </a:ext>
                  </a:extLst>
                </p:cNvPr>
                <p:cNvGrpSpPr/>
                <p:nvPr/>
              </p:nvGrpSpPr>
              <p:grpSpPr>
                <a:xfrm>
                  <a:off x="211614" y="2682797"/>
                  <a:ext cx="807360" cy="233216"/>
                  <a:chOff x="211614" y="2682797"/>
                  <a:chExt cx="807360" cy="233216"/>
                </a:xfrm>
              </p:grpSpPr>
              <p:sp>
                <p:nvSpPr>
                  <p:cNvPr id="30" name="사각형: 둥근 모서리 29">
                    <a:extLst>
                      <a:ext uri="{FF2B5EF4-FFF2-40B4-BE49-F238E27FC236}">
                        <a16:creationId xmlns:a16="http://schemas.microsoft.com/office/drawing/2014/main" id="{1ECCD7B6-3E35-467F-0930-ADB0C652AD27}"/>
                      </a:ext>
                    </a:extLst>
                  </p:cNvPr>
                  <p:cNvSpPr/>
                  <p:nvPr/>
                </p:nvSpPr>
                <p:spPr>
                  <a:xfrm>
                    <a:off x="211614" y="2682797"/>
                    <a:ext cx="807360" cy="233216"/>
                  </a:xfrm>
                  <a:prstGeom prst="roundRect">
                    <a:avLst/>
                  </a:prstGeom>
                  <a:solidFill>
                    <a:srgbClr val="40404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1A8512DE-C978-2512-8812-54BB142CB067}"/>
                      </a:ext>
                    </a:extLst>
                  </p:cNvPr>
                  <p:cNvSpPr txBox="1"/>
                  <p:nvPr/>
                </p:nvSpPr>
                <p:spPr>
                  <a:xfrm>
                    <a:off x="211614" y="2730156"/>
                    <a:ext cx="527956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r>
                      <a:rPr lang="ko-KR" altLang="en-US" sz="900" b="1" dirty="0">
                        <a:solidFill>
                          <a:srgbClr val="FF9999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타격 지점</a:t>
                    </a:r>
                    <a:endParaRPr lang="en-US" altLang="ko-KR" sz="900" b="1" dirty="0">
                      <a:solidFill>
                        <a:srgbClr val="FF9999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sp>
              <p:nvSpPr>
                <p:cNvPr id="29" name="폭발: 8pt 28">
                  <a:extLst>
                    <a:ext uri="{FF2B5EF4-FFF2-40B4-BE49-F238E27FC236}">
                      <a16:creationId xmlns:a16="http://schemas.microsoft.com/office/drawing/2014/main" id="{8DD1EA54-1F3B-3931-D065-9C261F34FD71}"/>
                    </a:ext>
                  </a:extLst>
                </p:cNvPr>
                <p:cNvSpPr/>
                <p:nvPr/>
              </p:nvSpPr>
              <p:spPr>
                <a:xfrm>
                  <a:off x="6664650" y="2677953"/>
                  <a:ext cx="274454" cy="242905"/>
                </a:xfrm>
                <a:prstGeom prst="irregularSeal1">
                  <a:avLst/>
                </a:prstGeom>
                <a:solidFill>
                  <a:srgbClr val="FF9999"/>
                </a:solidFill>
                <a:ln w="6350"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0" tIns="18000" rIns="0" bIns="0" rtlCol="0" anchor="ctr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400" b="1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4" name="그룹 13">
                <a:extLst>
                  <a:ext uri="{FF2B5EF4-FFF2-40B4-BE49-F238E27FC236}">
                    <a16:creationId xmlns:a16="http://schemas.microsoft.com/office/drawing/2014/main" id="{810E55E8-D5E7-FE67-250A-AA7E2DB8AFFE}"/>
                  </a:ext>
                </a:extLst>
              </p:cNvPr>
              <p:cNvGrpSpPr/>
              <p:nvPr/>
            </p:nvGrpSpPr>
            <p:grpSpPr>
              <a:xfrm>
                <a:off x="211614" y="2780252"/>
                <a:ext cx="807360" cy="233216"/>
                <a:chOff x="211614" y="2934011"/>
                <a:chExt cx="807360" cy="233216"/>
              </a:xfrm>
            </p:grpSpPr>
            <p:sp>
              <p:nvSpPr>
                <p:cNvPr id="26" name="사각형: 둥근 모서리 25">
                  <a:extLst>
                    <a:ext uri="{FF2B5EF4-FFF2-40B4-BE49-F238E27FC236}">
                      <a16:creationId xmlns:a16="http://schemas.microsoft.com/office/drawing/2014/main" id="{A53A6AD4-CE38-14E0-132F-29093A29FC7B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CC3C2654-A4F7-B05E-FA1E-81A44B0263C1}"/>
                    </a:ext>
                  </a:extLst>
                </p:cNvPr>
                <p:cNvSpPr txBox="1"/>
                <p:nvPr/>
              </p:nvSpPr>
              <p:spPr>
                <a:xfrm>
                  <a:off x="211614" y="2981369"/>
                  <a:ext cx="527956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슈퍼 </a:t>
                  </a:r>
                  <a:r>
                    <a:rPr lang="ko-KR" altLang="en-US" sz="900" b="1" dirty="0" err="1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아머</a:t>
                  </a:r>
                  <a:endParaRPr lang="en-US" altLang="ko-KR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3F237AE7-6FD1-391A-44E4-C1FA054C064D}"/>
                  </a:ext>
                </a:extLst>
              </p:cNvPr>
              <p:cNvGrpSpPr/>
              <p:nvPr/>
            </p:nvGrpSpPr>
            <p:grpSpPr>
              <a:xfrm>
                <a:off x="211614" y="3032207"/>
                <a:ext cx="807360" cy="233216"/>
                <a:chOff x="211614" y="2934011"/>
                <a:chExt cx="807360" cy="233216"/>
              </a:xfrm>
            </p:grpSpPr>
            <p:sp>
              <p:nvSpPr>
                <p:cNvPr id="24" name="사각형: 둥근 모서리 23">
                  <a:extLst>
                    <a:ext uri="{FF2B5EF4-FFF2-40B4-BE49-F238E27FC236}">
                      <a16:creationId xmlns:a16="http://schemas.microsoft.com/office/drawing/2014/main" id="{59A6D3BC-606F-F06C-3630-48BD42320388}"/>
                    </a:ext>
                  </a:extLst>
                </p:cNvPr>
                <p:cNvSpPr/>
                <p:nvPr/>
              </p:nvSpPr>
              <p:spPr>
                <a:xfrm>
                  <a:off x="211614" y="2934011"/>
                  <a:ext cx="807360" cy="233216"/>
                </a:xfrm>
                <a:prstGeom prst="roundRect">
                  <a:avLst/>
                </a:prstGeom>
                <a:solidFill>
                  <a:srgbClr val="40404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DC250525-330E-721E-407B-70101EE56B2F}"/>
                    </a:ext>
                  </a:extLst>
                </p:cNvPr>
                <p:cNvSpPr txBox="1"/>
                <p:nvPr/>
              </p:nvSpPr>
              <p:spPr>
                <a:xfrm>
                  <a:off x="211614" y="2981369"/>
                  <a:ext cx="646578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b="1" dirty="0">
                      <a:solidFill>
                        <a:srgbClr val="DAF6DD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</a:t>
                  </a:r>
                  <a:r>
                    <a:rPr lang="en-US" altLang="ko-KR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/</a:t>
                  </a:r>
                  <a:r>
                    <a:rPr lang="ko-KR" altLang="en-US" sz="900" b="1" dirty="0" err="1">
                      <a:solidFill>
                        <a:srgbClr val="00B05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디버프</a:t>
                  </a:r>
                  <a:endParaRPr lang="en-US" altLang="ko-KR" sz="900" b="1" dirty="0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16" name="그룹 15">
                <a:extLst>
                  <a:ext uri="{FF2B5EF4-FFF2-40B4-BE49-F238E27FC236}">
                    <a16:creationId xmlns:a16="http://schemas.microsoft.com/office/drawing/2014/main" id="{68CFADD0-2E39-3E62-EC8F-51328CEFEF0F}"/>
                  </a:ext>
                </a:extLst>
              </p:cNvPr>
              <p:cNvGrpSpPr/>
              <p:nvPr/>
            </p:nvGrpSpPr>
            <p:grpSpPr>
              <a:xfrm>
                <a:off x="1042166" y="1187104"/>
                <a:ext cx="10799629" cy="288000"/>
                <a:chOff x="1042166" y="1340863"/>
                <a:chExt cx="10799629" cy="288000"/>
              </a:xfrm>
            </p:grpSpPr>
            <p:sp>
              <p:nvSpPr>
                <p:cNvPr id="21" name="직사각형 310">
                  <a:extLst>
                    <a:ext uri="{FF2B5EF4-FFF2-40B4-BE49-F238E27FC236}">
                      <a16:creationId xmlns:a16="http://schemas.microsoft.com/office/drawing/2014/main" id="{D0B4E8E0-4C60-5D0F-A1D7-51CA634D7E92}"/>
                    </a:ext>
                  </a:extLst>
                </p:cNvPr>
                <p:cNvSpPr/>
                <p:nvPr/>
              </p:nvSpPr>
              <p:spPr>
                <a:xfrm>
                  <a:off x="1042166" y="1340863"/>
                  <a:ext cx="4319629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2" name="직사각형 310">
                  <a:extLst>
                    <a:ext uri="{FF2B5EF4-FFF2-40B4-BE49-F238E27FC236}">
                      <a16:creationId xmlns:a16="http://schemas.microsoft.com/office/drawing/2014/main" id="{F55F40FE-815B-2626-E99E-091CC16C9F53}"/>
                    </a:ext>
                  </a:extLst>
                </p:cNvPr>
                <p:cNvSpPr/>
                <p:nvPr/>
              </p:nvSpPr>
              <p:spPr>
                <a:xfrm>
                  <a:off x="5361795" y="1340863"/>
                  <a:ext cx="216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(0.5s)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3" name="직사각형 310">
                  <a:extLst>
                    <a:ext uri="{FF2B5EF4-FFF2-40B4-BE49-F238E27FC236}">
                      <a16:creationId xmlns:a16="http://schemas.microsoft.com/office/drawing/2014/main" id="{C832EF64-35FC-1E1B-F7D8-353154CFBF9D}"/>
                    </a:ext>
                  </a:extLst>
                </p:cNvPr>
                <p:cNvSpPr/>
                <p:nvPr/>
              </p:nvSpPr>
              <p:spPr>
                <a:xfrm>
                  <a:off x="7521795" y="1340863"/>
                  <a:ext cx="4320000" cy="288000"/>
                </a:xfrm>
                <a:prstGeom prst="homePlate">
                  <a:avLst/>
                </a:prstGeom>
                <a:gradFill flip="none" rotWithShape="1">
                  <a:gsLst>
                    <a:gs pos="0">
                      <a:schemeClr val="tx1"/>
                    </a:gs>
                    <a:gs pos="25000">
                      <a:schemeClr val="tx1">
                        <a:lumMod val="90000"/>
                        <a:lumOff val="10000"/>
                      </a:schemeClr>
                    </a:gs>
                    <a:gs pos="100000">
                      <a:srgbClr val="A1A1A1">
                        <a:lumMod val="0"/>
                        <a:lumOff val="100000"/>
                      </a:srgbClr>
                    </a:gs>
                    <a:gs pos="85000">
                      <a:srgbClr val="373737">
                        <a:lumMod val="30000"/>
                        <a:lumOff val="70000"/>
                      </a:srgbClr>
                    </a:gs>
                    <a:gs pos="70000">
                      <a:schemeClr val="tx1">
                        <a:lumMod val="50000"/>
                        <a:lumOff val="50000"/>
                      </a:schemeClr>
                    </a:gs>
                    <a:gs pos="50000">
                      <a:schemeClr val="tx1">
                        <a:lumMod val="80000"/>
                        <a:lumOff val="20000"/>
                      </a:schemeClr>
                    </a:gs>
                  </a:gsLst>
                  <a:lin ang="0" scaled="1"/>
                  <a:tileRect/>
                </a:gradFill>
                <a:ln w="952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wrap="square" lIns="0" tIns="0" rIns="0" bIns="0" rtlCol="0" anchor="ctr">
                  <a:normAutofit/>
                </a:bodyPr>
                <a:lstStyle/>
                <a:p>
                  <a:pPr algn="ctr"/>
                  <a:r>
                    <a:rPr lang="ko-KR" altLang="en-US" sz="900" b="1" dirty="0">
                      <a:solidFill>
                        <a:schemeClr val="bg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 </a:t>
                  </a:r>
                  <a:r>
                    <a:rPr lang="en-US" altLang="ko-KR" sz="800" dirty="0">
                      <a:solidFill>
                        <a:schemeClr val="bg1">
                          <a:lumMod val="85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(1.0s)</a:t>
                  </a:r>
                  <a:endParaRPr lang="ko-KR" altLang="en-US" sz="900" dirty="0">
                    <a:solidFill>
                      <a:schemeClr val="bg1">
                        <a:lumMod val="85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E0C64198-78C6-5F14-28B5-0E0951D7E2BF}"/>
                  </a:ext>
                </a:extLst>
              </p:cNvPr>
              <p:cNvSpPr/>
              <p:nvPr/>
            </p:nvSpPr>
            <p:spPr>
              <a:xfrm>
                <a:off x="1042166" y="1151106"/>
                <a:ext cx="10799257" cy="2124746"/>
              </a:xfrm>
              <a:prstGeom prst="rect">
                <a:avLst/>
              </a:prstGeom>
              <a:noFill/>
              <a:ln w="15875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>
                <a:normAutofit/>
              </a:bodyPr>
              <a:lstStyle/>
              <a:p>
                <a:pPr algn="ctr"/>
                <a:endParaRPr lang="ko-KR" altLang="en-US" dirty="0"/>
              </a:p>
            </p:txBody>
          </p:sp>
          <p:grpSp>
            <p:nvGrpSpPr>
              <p:cNvPr id="18" name="그룹 17">
                <a:extLst>
                  <a:ext uri="{FF2B5EF4-FFF2-40B4-BE49-F238E27FC236}">
                    <a16:creationId xmlns:a16="http://schemas.microsoft.com/office/drawing/2014/main" id="{6A4E6C6F-6E3A-70BC-7966-AA2B2D43AE9F}"/>
                  </a:ext>
                </a:extLst>
              </p:cNvPr>
              <p:cNvGrpSpPr/>
              <p:nvPr/>
            </p:nvGrpSpPr>
            <p:grpSpPr>
              <a:xfrm>
                <a:off x="988660" y="3062448"/>
                <a:ext cx="1900933" cy="174851"/>
                <a:chOff x="1061050" y="2970814"/>
                <a:chExt cx="1900933" cy="174851"/>
              </a:xfrm>
            </p:grpSpPr>
            <p:sp>
              <p:nvSpPr>
                <p:cNvPr id="19" name="직사각형 310">
                  <a:extLst>
                    <a:ext uri="{FF2B5EF4-FFF2-40B4-BE49-F238E27FC236}">
                      <a16:creationId xmlns:a16="http://schemas.microsoft.com/office/drawing/2014/main" id="{18A91910-55C0-2B14-C7DA-E9AC270DB265}"/>
                    </a:ext>
                  </a:extLst>
                </p:cNvPr>
                <p:cNvSpPr/>
                <p:nvPr/>
              </p:nvSpPr>
              <p:spPr>
                <a:xfrm>
                  <a:off x="1113670" y="2970814"/>
                  <a:ext cx="1848313" cy="174851"/>
                </a:xfrm>
                <a:prstGeom prst="rect">
                  <a:avLst/>
                </a:prstGeom>
                <a:solidFill>
                  <a:srgbClr val="DAF6DD"/>
                </a:solidFill>
                <a:ln w="3175">
                  <a:solidFill>
                    <a:schemeClr val="tx1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108000" tIns="18000" rIns="0" bIns="18000" rtlCol="0" anchor="ctr" anchorCtr="0">
                  <a:spAutoFit/>
                </a:bodyPr>
                <a:lstStyle/>
                <a:p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버프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1]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치명타 적중률 증가 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(6</a:t>
                  </a:r>
                  <a:r>
                    <a:rPr lang="ko-KR" altLang="en-US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초 지속</a:t>
                  </a:r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 </a:t>
                  </a:r>
                </a:p>
              </p:txBody>
            </p:sp>
            <p:sp>
              <p:nvSpPr>
                <p:cNvPr id="20" name="다이아몬드 19">
                  <a:extLst>
                    <a:ext uri="{FF2B5EF4-FFF2-40B4-BE49-F238E27FC236}">
                      <a16:creationId xmlns:a16="http://schemas.microsoft.com/office/drawing/2014/main" id="{4C5D22D0-80C8-934A-E7B6-71B343A7B050}"/>
                    </a:ext>
                  </a:extLst>
                </p:cNvPr>
                <p:cNvSpPr/>
                <p:nvPr/>
              </p:nvSpPr>
              <p:spPr>
                <a:xfrm>
                  <a:off x="1061050" y="3004239"/>
                  <a:ext cx="108000" cy="108000"/>
                </a:xfrm>
                <a:prstGeom prst="diamond">
                  <a:avLst/>
                </a:prstGeom>
                <a:solidFill>
                  <a:srgbClr val="DAF6DD"/>
                </a:solidFill>
                <a:ln w="12700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000" dirty="0"/>
                </a:p>
              </p:txBody>
            </p:sp>
          </p:grpSp>
        </p:grpSp>
      </p:grpSp>
      <p:grpSp>
        <p:nvGrpSpPr>
          <p:cNvPr id="154" name="그룹 153">
            <a:extLst>
              <a:ext uri="{FF2B5EF4-FFF2-40B4-BE49-F238E27FC236}">
                <a16:creationId xmlns:a16="http://schemas.microsoft.com/office/drawing/2014/main" id="{3686938B-81FB-F8AB-0716-A5293F8AB633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9A46B1C5-09AF-6331-7552-D5C004CA5D1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4E96C92B-93B2-BE93-6A4E-C1B0A159971D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158" name="직선 연결선 157">
                <a:extLst>
                  <a:ext uri="{FF2B5EF4-FFF2-40B4-BE49-F238E27FC236}">
                    <a16:creationId xmlns:a16="http://schemas.microsoft.com/office/drawing/2014/main" id="{B5A444E7-C652-FFA2-6522-F46ADD5B4207}"/>
                  </a:ext>
                </a:extLst>
              </p:cNvPr>
              <p:cNvCxnSpPr>
                <a:cxnSpLocks/>
                <a:stCxn id="157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타원 155">
              <a:extLst>
                <a:ext uri="{FF2B5EF4-FFF2-40B4-BE49-F238E27FC236}">
                  <a16:creationId xmlns:a16="http://schemas.microsoft.com/office/drawing/2014/main" id="{78E77575-1F9B-FD9C-72E5-6FA3A5D9C9CC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87300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A642E-3393-6C4F-6C08-F8D35495C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CB3578B-A584-AD20-2F9B-112E5AD96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649173"/>
              </p:ext>
            </p:extLst>
          </p:nvPr>
        </p:nvGraphicFramePr>
        <p:xfrm>
          <a:off x="192088" y="1592488"/>
          <a:ext cx="11756072" cy="360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49972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76962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69723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20396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303020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103632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3703320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900" b="1" i="0" u="sng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</a:p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태그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4982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오브젝트 스폰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5315,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1, ‘stagger’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901848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explosion_hit_1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10633,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200065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 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explosion_hit_2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6910,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일반 피해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explosion_hit_3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{‘radius’ : 8.00}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{‘</a:t>
                      </a:r>
                      <a:r>
                        <a:rPr lang="en-US" altLang="ko-KR" sz="900" b="0" i="0" u="none" strike="noStrike" kern="120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dmg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’: 6377, ‘</a:t>
                      </a:r>
                      <a:r>
                        <a:rPr lang="en-US" altLang="ko-KR" sz="9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’ : 2, ‘stagger’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65001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paralysis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27196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5501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9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59410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4B014774-B9A9-56BC-2B15-7AD702CA326C}"/>
              </a:ext>
            </a:extLst>
          </p:cNvPr>
          <p:cNvSpPr txBox="1"/>
          <p:nvPr/>
        </p:nvSpPr>
        <p:spPr>
          <a:xfrm>
            <a:off x="0" y="1381285"/>
            <a:ext cx="1443940" cy="211203"/>
          </a:xfrm>
          <a:prstGeom prst="rect">
            <a:avLst/>
          </a:prstGeom>
          <a:noFill/>
        </p:spPr>
        <p:txBody>
          <a:bodyPr wrap="none" lIns="180000" tIns="0" rIns="180000" bIns="7200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>
                <a:solidFill>
                  <a:srgbClr val="00B050"/>
                </a:solidFill>
              </a:rPr>
              <a:t>[Skill-Effect </a:t>
            </a:r>
            <a:r>
              <a:rPr lang="ko-KR" altLang="en-US" sz="900" dirty="0">
                <a:solidFill>
                  <a:srgbClr val="00B050"/>
                </a:solidFill>
              </a:rPr>
              <a:t> </a:t>
            </a:r>
            <a:r>
              <a:rPr lang="en-US" altLang="ko-KR" sz="900" dirty="0">
                <a:solidFill>
                  <a:srgbClr val="00B050"/>
                </a:solidFill>
              </a:rPr>
              <a:t>Table]</a:t>
            </a:r>
            <a:endParaRPr lang="ko-KR" altLang="en-US" sz="900" dirty="0">
              <a:solidFill>
                <a:srgbClr val="00B050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E07429BF-E821-8849-F21E-520B24D99DCF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00E6B20B-ADAE-FD5F-3D62-5519C4C0718D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0361D6-E0C9-0295-7780-0682A15F8133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328473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</a:t>
                </a:r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AF439150-23A7-237E-2203-D92E9C5A512D}"/>
                  </a:ext>
                </a:extLst>
              </p:cNvPr>
              <p:cNvCxnSpPr>
                <a:cxnSpLocks/>
                <a:stCxn id="5" idx="3"/>
              </p:cNvCxnSpPr>
              <p:nvPr/>
            </p:nvCxnSpPr>
            <p:spPr>
              <a:xfrm flipV="1">
                <a:off x="1520561" y="256159"/>
                <a:ext cx="10479352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109FD5A2-58D4-47E0-EDC8-69F9F19A76A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57920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61F6D-787A-33E5-2EC7-E7EDF38D8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05EF3C76-A267-618C-B3B7-D86A3EABAD90}"/>
              </a:ext>
            </a:extLst>
          </p:cNvPr>
          <p:cNvGrpSpPr/>
          <p:nvPr/>
        </p:nvGrpSpPr>
        <p:grpSpPr>
          <a:xfrm>
            <a:off x="8752045" y="1804418"/>
            <a:ext cx="2630140" cy="2653020"/>
            <a:chOff x="8752045" y="1804418"/>
            <a:chExt cx="2630140" cy="2653020"/>
          </a:xfrm>
        </p:grpSpPr>
        <p:pic>
          <p:nvPicPr>
            <p:cNvPr id="66" name="그림 65" descr="원이(가) 표시된 사진&#10;&#10;자동 생성된 설명">
              <a:extLst>
                <a:ext uri="{FF2B5EF4-FFF2-40B4-BE49-F238E27FC236}">
                  <a16:creationId xmlns:a16="http://schemas.microsoft.com/office/drawing/2014/main" id="{08005B3F-4C9C-790A-2822-8E16031574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2045" y="1804418"/>
              <a:ext cx="2630140" cy="2426684"/>
            </a:xfrm>
            <a:prstGeom prst="rect">
              <a:avLst/>
            </a:prstGeom>
          </p:spPr>
        </p:pic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F1C41A27-D633-28C6-786B-5BDDA64FE85E}"/>
                </a:ext>
              </a:extLst>
            </p:cNvPr>
            <p:cNvSpPr txBox="1"/>
            <p:nvPr/>
          </p:nvSpPr>
          <p:spPr>
            <a:xfrm>
              <a:off x="9088715" y="4239813"/>
              <a:ext cx="1956801" cy="217625"/>
            </a:xfrm>
            <a:prstGeom prst="rect">
              <a:avLst/>
            </a:prstGeom>
            <a:noFill/>
          </p:spPr>
          <p:txBody>
            <a:bodyPr wrap="none" lIns="72000" tIns="46800" rIns="72000" bIns="4680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6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 예시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 Spot_lm_00.fbx</a:t>
              </a: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C1B5E82-259F-254C-663C-37FA54F68D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477646"/>
              </p:ext>
            </p:extLst>
          </p:nvPr>
        </p:nvGraphicFramePr>
        <p:xfrm>
          <a:off x="192088" y="665804"/>
          <a:ext cx="8052752" cy="392629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45349"/>
                  </a:ext>
                </a:extLst>
              </a:tr>
              <a:tr h="36000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lm_skill_26_vfx_00.fbx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 형태로 축적되는 푸른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지정한 지점으로 날아가고 지면에 박히면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형성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3198322"/>
                  </a:ext>
                </a:extLst>
              </a:tr>
              <a:tr h="4946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잔여 이펙트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: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폭발이 끝나도 박힌 창과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크레이터는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잠깐동안 유지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73330"/>
                  </a:ext>
                </a:extLst>
              </a:tr>
              <a:tr h="551634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lm_skill_26_spear.fbx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푸른 빛의 에너지가 창의 형태를 띄는 투사체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축적 단계에서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175920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059801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F4C5579-08F9-C441-7CE9-E8D17D583302}"/>
              </a:ext>
            </a:extLst>
          </p:cNvPr>
          <p:cNvSpPr txBox="1"/>
          <p:nvPr/>
        </p:nvSpPr>
        <p:spPr>
          <a:xfrm>
            <a:off x="192088" y="4944246"/>
            <a:ext cx="6096000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0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113A27C-37F9-17EB-D7EB-AAA6EA7C2B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184767"/>
              </p:ext>
            </p:extLst>
          </p:nvPr>
        </p:nvGraphicFramePr>
        <p:xfrm>
          <a:off x="192088" y="5161841"/>
          <a:ext cx="8029892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191008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093652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093146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082286E8-8D5D-0EC5-1156-1465884452D7}"/>
              </a:ext>
            </a:extLst>
          </p:cNvPr>
          <p:cNvGrpSpPr/>
          <p:nvPr/>
        </p:nvGrpSpPr>
        <p:grpSpPr>
          <a:xfrm>
            <a:off x="192088" y="188913"/>
            <a:ext cx="11807825" cy="402775"/>
            <a:chOff x="192088" y="54772"/>
            <a:chExt cx="11807825" cy="402775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0CF3CB25-19D4-795C-5E32-302B823F363F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840E1-FE5B-A735-67B6-11703723EC9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5" name="직선 연결선 14">
                <a:extLst>
                  <a:ext uri="{FF2B5EF4-FFF2-40B4-BE49-F238E27FC236}">
                    <a16:creationId xmlns:a16="http://schemas.microsoft.com/office/drawing/2014/main" id="{0F27C576-63F7-AFFC-E5B5-3DA3274501E6}"/>
                  </a:ext>
                </a:extLst>
              </p:cNvPr>
              <p:cNvCxnSpPr>
                <a:cxnSpLocks/>
                <a:stCxn id="14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A71876-F99B-EDBB-4F4A-6FDC7044FC3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32287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AC22AA88-17DD-6256-F349-57CA536AD556}"/>
              </a:ext>
            </a:extLst>
          </p:cNvPr>
          <p:cNvSpPr/>
          <p:nvPr/>
        </p:nvSpPr>
        <p:spPr>
          <a:xfrm>
            <a:off x="192088" y="158946"/>
            <a:ext cx="11817566" cy="654665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1973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4B208-F074-A681-804F-F75E18F2C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그룹 40">
            <a:extLst>
              <a:ext uri="{FF2B5EF4-FFF2-40B4-BE49-F238E27FC236}">
                <a16:creationId xmlns:a16="http://schemas.microsoft.com/office/drawing/2014/main" id="{18D569D6-5185-F8A0-3203-C2D9FC6E376E}"/>
              </a:ext>
            </a:extLst>
          </p:cNvPr>
          <p:cNvGrpSpPr/>
          <p:nvPr/>
        </p:nvGrpSpPr>
        <p:grpSpPr>
          <a:xfrm>
            <a:off x="192088" y="54772"/>
            <a:ext cx="11807825" cy="402775"/>
            <a:chOff x="192088" y="54772"/>
            <a:chExt cx="11807825" cy="402775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E459D0F2-2D77-BB77-A0D8-63ADA0914750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CB315223-EFB7-14B9-584C-4C7440AC5E54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5B8E1F5D-0059-65C7-1F0E-9EA3A0126095}"/>
                  </a:ext>
                </a:extLst>
              </p:cNvPr>
              <p:cNvCxnSpPr>
                <a:cxnSpLocks/>
                <a:stCxn id="44" idx="3"/>
              </p:cNvCxnSpPr>
              <p:nvPr/>
            </p:nvCxnSpPr>
            <p:spPr>
              <a:xfrm flipV="1">
                <a:off x="1054088" y="256159"/>
                <a:ext cx="10945825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3" name="타원 42">
              <a:extLst>
                <a:ext uri="{FF2B5EF4-FFF2-40B4-BE49-F238E27FC236}">
                  <a16:creationId xmlns:a16="http://schemas.microsoft.com/office/drawing/2014/main" id="{6FB773D4-59F3-A368-D741-69637FBD6F9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0683E375-E4C2-F9D8-1C5D-E4CB36F35A3C}"/>
              </a:ext>
            </a:extLst>
          </p:cNvPr>
          <p:cNvGrpSpPr/>
          <p:nvPr/>
        </p:nvGrpSpPr>
        <p:grpSpPr>
          <a:xfrm>
            <a:off x="211590" y="956552"/>
            <a:ext cx="3203891" cy="153888"/>
            <a:chOff x="1499245" y="907057"/>
            <a:chExt cx="3203891" cy="15388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D6051B4-7279-AF25-5D61-F7CAA5F981C7}"/>
                </a:ext>
              </a:extLst>
            </p:cNvPr>
            <p:cNvSpPr txBox="1"/>
            <p:nvPr/>
          </p:nvSpPr>
          <p:spPr>
            <a:xfrm>
              <a:off x="3652147" y="937834"/>
              <a:ext cx="1050989" cy="123111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* 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초당 </a:t>
              </a:r>
              <a:r>
                <a:rPr lang="en-US" altLang="ko-KR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30</a:t>
              </a:r>
              <a:r>
                <a:rPr lang="ko-KR" altLang="en-US" sz="800" dirty="0">
                  <a:solidFill>
                    <a:schemeClr val="tx1">
                      <a:lumMod val="65000"/>
                      <a:lumOff val="35000"/>
                    </a:schemeClr>
                  </a:solidFill>
                  <a:highlight>
                    <a:srgbClr val="FCF5E0"/>
                  </a:highligh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프레임 기준</a:t>
              </a:r>
              <a:endPara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CF5E0"/>
                </a:highlight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163366-B43C-F142-F5C7-DB772BAEFBA4}"/>
                </a:ext>
              </a:extLst>
            </p:cNvPr>
            <p:cNvSpPr txBox="1"/>
            <p:nvPr/>
          </p:nvSpPr>
          <p:spPr>
            <a:xfrm>
              <a:off x="1499245" y="907057"/>
              <a:ext cx="2271712" cy="153888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총 스킬 연출 시간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약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</a:t>
              </a:r>
              <a:r>
                <a: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초 </a:t>
              </a:r>
              <a:r>
                <a:rPr lang="en-US" altLang="ko-KR" sz="1000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(150 frame)</a:t>
              </a:r>
            </a:p>
          </p:txBody>
        </p:sp>
      </p:grpSp>
      <p:grpSp>
        <p:nvGrpSpPr>
          <p:cNvPr id="262" name="그룹 261">
            <a:extLst>
              <a:ext uri="{FF2B5EF4-FFF2-40B4-BE49-F238E27FC236}">
                <a16:creationId xmlns:a16="http://schemas.microsoft.com/office/drawing/2014/main" id="{3A3E71FE-A376-7B6E-2875-6B031C33E0F6}"/>
              </a:ext>
            </a:extLst>
          </p:cNvPr>
          <p:cNvGrpSpPr/>
          <p:nvPr/>
        </p:nvGrpSpPr>
        <p:grpSpPr>
          <a:xfrm>
            <a:off x="264089" y="1420089"/>
            <a:ext cx="10656000" cy="4001523"/>
            <a:chOff x="736420" y="1146801"/>
            <a:chExt cx="10656000" cy="2091600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8FB7F4CD-F703-57EC-7E33-E99298B0DDED}"/>
                </a:ext>
              </a:extLst>
            </p:cNvPr>
            <p:cNvCxnSpPr>
              <a:cxnSpLocks/>
            </p:cNvCxnSpPr>
            <p:nvPr/>
          </p:nvCxnSpPr>
          <p:spPr>
            <a:xfrm>
              <a:off x="282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직선 연결선 140">
              <a:extLst>
                <a:ext uri="{FF2B5EF4-FFF2-40B4-BE49-F238E27FC236}">
                  <a16:creationId xmlns:a16="http://schemas.microsoft.com/office/drawing/2014/main" id="{75B0397A-E04E-802C-D09E-220A715E319A}"/>
                </a:ext>
              </a:extLst>
            </p:cNvPr>
            <p:cNvCxnSpPr>
              <a:cxnSpLocks/>
            </p:cNvCxnSpPr>
            <p:nvPr/>
          </p:nvCxnSpPr>
          <p:spPr>
            <a:xfrm>
              <a:off x="13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직선 연결선 141">
              <a:extLst>
                <a:ext uri="{FF2B5EF4-FFF2-40B4-BE49-F238E27FC236}">
                  <a16:creationId xmlns:a16="http://schemas.microsoft.com/office/drawing/2014/main" id="{BCC160E0-5345-8D3C-CF26-2C1F773A706B}"/>
                </a:ext>
              </a:extLst>
            </p:cNvPr>
            <p:cNvCxnSpPr>
              <a:cxnSpLocks/>
            </p:cNvCxnSpPr>
            <p:nvPr/>
          </p:nvCxnSpPr>
          <p:spPr>
            <a:xfrm>
              <a:off x="21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연결선 145">
              <a:extLst>
                <a:ext uri="{FF2B5EF4-FFF2-40B4-BE49-F238E27FC236}">
                  <a16:creationId xmlns:a16="http://schemas.microsoft.com/office/drawing/2014/main" id="{EBB2A23F-30EF-5C16-68B5-2956AC2BC711}"/>
                </a:ext>
              </a:extLst>
            </p:cNvPr>
            <p:cNvCxnSpPr>
              <a:cxnSpLocks/>
            </p:cNvCxnSpPr>
            <p:nvPr/>
          </p:nvCxnSpPr>
          <p:spPr>
            <a:xfrm>
              <a:off x="498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직선 연결선 147">
              <a:extLst>
                <a:ext uri="{FF2B5EF4-FFF2-40B4-BE49-F238E27FC236}">
                  <a16:creationId xmlns:a16="http://schemas.microsoft.com/office/drawing/2014/main" id="{1B2A4A98-36F8-85A5-6CD9-E2DD6668CD5C}"/>
                </a:ext>
              </a:extLst>
            </p:cNvPr>
            <p:cNvCxnSpPr>
              <a:cxnSpLocks/>
            </p:cNvCxnSpPr>
            <p:nvPr/>
          </p:nvCxnSpPr>
          <p:spPr>
            <a:xfrm>
              <a:off x="35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직선 연결선 148">
              <a:extLst>
                <a:ext uri="{FF2B5EF4-FFF2-40B4-BE49-F238E27FC236}">
                  <a16:creationId xmlns:a16="http://schemas.microsoft.com/office/drawing/2014/main" id="{E149B50E-551D-F8D6-5637-680079154117}"/>
                </a:ext>
              </a:extLst>
            </p:cNvPr>
            <p:cNvCxnSpPr>
              <a:cxnSpLocks/>
            </p:cNvCxnSpPr>
            <p:nvPr/>
          </p:nvCxnSpPr>
          <p:spPr>
            <a:xfrm>
              <a:off x="42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직선 연결선 150">
              <a:extLst>
                <a:ext uri="{FF2B5EF4-FFF2-40B4-BE49-F238E27FC236}">
                  <a16:creationId xmlns:a16="http://schemas.microsoft.com/office/drawing/2014/main" id="{FA75D0D3-2174-5ED9-8299-A53A3E965847}"/>
                </a:ext>
              </a:extLst>
            </p:cNvPr>
            <p:cNvCxnSpPr>
              <a:cxnSpLocks/>
            </p:cNvCxnSpPr>
            <p:nvPr/>
          </p:nvCxnSpPr>
          <p:spPr>
            <a:xfrm>
              <a:off x="714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연결선 152">
              <a:extLst>
                <a:ext uri="{FF2B5EF4-FFF2-40B4-BE49-F238E27FC236}">
                  <a16:creationId xmlns:a16="http://schemas.microsoft.com/office/drawing/2014/main" id="{12516680-83BC-D1B8-A05A-85E311BD1333}"/>
                </a:ext>
              </a:extLst>
            </p:cNvPr>
            <p:cNvCxnSpPr>
              <a:cxnSpLocks/>
            </p:cNvCxnSpPr>
            <p:nvPr/>
          </p:nvCxnSpPr>
          <p:spPr>
            <a:xfrm>
              <a:off x="570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직선 연결선 153">
              <a:extLst>
                <a:ext uri="{FF2B5EF4-FFF2-40B4-BE49-F238E27FC236}">
                  <a16:creationId xmlns:a16="http://schemas.microsoft.com/office/drawing/2014/main" id="{D636FE27-9B6E-7E0B-9FAD-FF5360188A3E}"/>
                </a:ext>
              </a:extLst>
            </p:cNvPr>
            <p:cNvCxnSpPr>
              <a:cxnSpLocks/>
            </p:cNvCxnSpPr>
            <p:nvPr/>
          </p:nvCxnSpPr>
          <p:spPr>
            <a:xfrm>
              <a:off x="64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직선 연결선 155">
              <a:extLst>
                <a:ext uri="{FF2B5EF4-FFF2-40B4-BE49-F238E27FC236}">
                  <a16:creationId xmlns:a16="http://schemas.microsoft.com/office/drawing/2014/main" id="{721936D3-5CAC-15BC-3318-B9D8CAE8D1FF}"/>
                </a:ext>
              </a:extLst>
            </p:cNvPr>
            <p:cNvCxnSpPr>
              <a:cxnSpLocks/>
            </p:cNvCxnSpPr>
            <p:nvPr/>
          </p:nvCxnSpPr>
          <p:spPr>
            <a:xfrm>
              <a:off x="9304420" y="1146801"/>
              <a:ext cx="0" cy="20916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직선 연결선 157">
              <a:extLst>
                <a:ext uri="{FF2B5EF4-FFF2-40B4-BE49-F238E27FC236}">
                  <a16:creationId xmlns:a16="http://schemas.microsoft.com/office/drawing/2014/main" id="{64FD77EF-0AD9-6621-5598-387607948B11}"/>
                </a:ext>
              </a:extLst>
            </p:cNvPr>
            <p:cNvCxnSpPr>
              <a:cxnSpLocks/>
            </p:cNvCxnSpPr>
            <p:nvPr/>
          </p:nvCxnSpPr>
          <p:spPr>
            <a:xfrm>
              <a:off x="786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직선 연결선 158">
              <a:extLst>
                <a:ext uri="{FF2B5EF4-FFF2-40B4-BE49-F238E27FC236}">
                  <a16:creationId xmlns:a16="http://schemas.microsoft.com/office/drawing/2014/main" id="{D8F38B66-434A-118C-A708-738141A1AD11}"/>
                </a:ext>
              </a:extLst>
            </p:cNvPr>
            <p:cNvCxnSpPr>
              <a:cxnSpLocks/>
            </p:cNvCxnSpPr>
            <p:nvPr/>
          </p:nvCxnSpPr>
          <p:spPr>
            <a:xfrm>
              <a:off x="858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직선 연결선 162">
              <a:extLst>
                <a:ext uri="{FF2B5EF4-FFF2-40B4-BE49-F238E27FC236}">
                  <a16:creationId xmlns:a16="http://schemas.microsoft.com/office/drawing/2014/main" id="{8676050A-8729-76F9-EAA3-07B750378694}"/>
                </a:ext>
              </a:extLst>
            </p:cNvPr>
            <p:cNvCxnSpPr>
              <a:cxnSpLocks/>
            </p:cNvCxnSpPr>
            <p:nvPr/>
          </p:nvCxnSpPr>
          <p:spPr>
            <a:xfrm>
              <a:off x="1002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직선 연결선 163">
              <a:extLst>
                <a:ext uri="{FF2B5EF4-FFF2-40B4-BE49-F238E27FC236}">
                  <a16:creationId xmlns:a16="http://schemas.microsoft.com/office/drawing/2014/main" id="{E7B5F6A9-47A1-4AF5-C27D-AB9F116C3826}"/>
                </a:ext>
              </a:extLst>
            </p:cNvPr>
            <p:cNvCxnSpPr>
              <a:cxnSpLocks/>
            </p:cNvCxnSpPr>
            <p:nvPr/>
          </p:nvCxnSpPr>
          <p:spPr>
            <a:xfrm>
              <a:off x="10744420" y="1146801"/>
              <a:ext cx="0" cy="2091600"/>
            </a:xfrm>
            <a:prstGeom prst="line">
              <a:avLst/>
            </a:prstGeom>
            <a:ln w="635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9" name="그룹 258">
              <a:extLst>
                <a:ext uri="{FF2B5EF4-FFF2-40B4-BE49-F238E27FC236}">
                  <a16:creationId xmlns:a16="http://schemas.microsoft.com/office/drawing/2014/main" id="{BA51362F-E032-5DC4-FB26-7C4376AFBEC1}"/>
                </a:ext>
              </a:extLst>
            </p:cNvPr>
            <p:cNvGrpSpPr/>
            <p:nvPr/>
          </p:nvGrpSpPr>
          <p:grpSpPr>
            <a:xfrm>
              <a:off x="736420" y="1146801"/>
              <a:ext cx="576000" cy="2091600"/>
              <a:chOff x="1200793" y="1061414"/>
              <a:chExt cx="576000" cy="2091600"/>
            </a:xfrm>
          </p:grpSpPr>
          <p:cxnSp>
            <p:nvCxnSpPr>
              <p:cNvPr id="19" name="직선 연결선 18">
                <a:extLst>
                  <a:ext uri="{FF2B5EF4-FFF2-40B4-BE49-F238E27FC236}">
                    <a16:creationId xmlns:a16="http://schemas.microsoft.com/office/drawing/2014/main" id="{D86B5C03-91CA-78CE-E946-57C8899931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0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61752ED6-59DC-11C1-8C3C-B8EF36F4C4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7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직선 연결선 22">
                <a:extLst>
                  <a:ext uri="{FF2B5EF4-FFF2-40B4-BE49-F238E27FC236}">
                    <a16:creationId xmlns:a16="http://schemas.microsoft.com/office/drawing/2014/main" id="{6FECA348-CDEB-56E4-E799-F18922FCAB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4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직선 연결선 23">
                <a:extLst>
                  <a:ext uri="{FF2B5EF4-FFF2-40B4-BE49-F238E27FC236}">
                    <a16:creationId xmlns:a16="http://schemas.microsoft.com/office/drawing/2014/main" id="{88EEA785-86DC-A628-45C2-B07303F92E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1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D4A10BBB-E305-2B48-F9A3-2AF598F0DA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88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A9D8F68E-B09D-B5A2-F287-087F703569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60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직선 연결선 33">
                <a:extLst>
                  <a:ext uri="{FF2B5EF4-FFF2-40B4-BE49-F238E27FC236}">
                    <a16:creationId xmlns:a16="http://schemas.microsoft.com/office/drawing/2014/main" id="{92489F5D-9845-3CF1-87CE-D66C3BAF7FF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32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3070B3C5-4515-AA8A-FC2F-C47DFC0A18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04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C75D5A97-A78F-7A4A-76F8-31C0539641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76793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2A2B965E-CD83-71E6-C492-E2C9654DFD70}"/>
                </a:ext>
              </a:extLst>
            </p:cNvPr>
            <p:cNvGrpSpPr/>
            <p:nvPr/>
          </p:nvGrpSpPr>
          <p:grpSpPr>
            <a:xfrm>
              <a:off x="14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BCFE695-FB8F-7B4D-8808-AA833D2F59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3C51A1A4-FFA6-DB85-9153-FA6DB1B964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D787E25-E827-F3B8-3390-4A9C3D963A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직선 연결선 52">
                <a:extLst>
                  <a:ext uri="{FF2B5EF4-FFF2-40B4-BE49-F238E27FC236}">
                    <a16:creationId xmlns:a16="http://schemas.microsoft.com/office/drawing/2014/main" id="{327B1F4F-FC51-0AF9-6C7C-DF92F95E9A7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직선 연결선 67">
                <a:extLst>
                  <a:ext uri="{FF2B5EF4-FFF2-40B4-BE49-F238E27FC236}">
                    <a16:creationId xmlns:a16="http://schemas.microsoft.com/office/drawing/2014/main" id="{7D1553F5-B211-2A77-BDDA-088B3A092FB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직선 연결선 68">
                <a:extLst>
                  <a:ext uri="{FF2B5EF4-FFF2-40B4-BE49-F238E27FC236}">
                    <a16:creationId xmlns:a16="http://schemas.microsoft.com/office/drawing/2014/main" id="{04FC2ABE-B098-30F8-F658-53694485F5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직선 연결선 69">
                <a:extLst>
                  <a:ext uri="{FF2B5EF4-FFF2-40B4-BE49-F238E27FC236}">
                    <a16:creationId xmlns:a16="http://schemas.microsoft.com/office/drawing/2014/main" id="{92E63817-BB36-7F49-ACA3-E5A33315D4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직선 연결선 70">
                <a:extLst>
                  <a:ext uri="{FF2B5EF4-FFF2-40B4-BE49-F238E27FC236}">
                    <a16:creationId xmlns:a16="http://schemas.microsoft.com/office/drawing/2014/main" id="{451C8BAB-640A-6F4A-D051-43FD3026C3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직선 연결선 79">
                <a:extLst>
                  <a:ext uri="{FF2B5EF4-FFF2-40B4-BE49-F238E27FC236}">
                    <a16:creationId xmlns:a16="http://schemas.microsoft.com/office/drawing/2014/main" id="{CCE6FCFB-7F5D-E1D7-0D65-E2C46EF01D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F146197E-1AC5-B9F0-B963-625FC1C05287}"/>
                </a:ext>
              </a:extLst>
            </p:cNvPr>
            <p:cNvGrpSpPr/>
            <p:nvPr/>
          </p:nvGrpSpPr>
          <p:grpSpPr>
            <a:xfrm>
              <a:off x="21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EDC38003-BAFC-C244-BACD-03CFCDCD4A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직선 연결선 85">
                <a:extLst>
                  <a:ext uri="{FF2B5EF4-FFF2-40B4-BE49-F238E27FC236}">
                    <a16:creationId xmlns:a16="http://schemas.microsoft.com/office/drawing/2014/main" id="{3EB42C2A-2672-996B-51EC-6703BB43E7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직선 연결선 89">
                <a:extLst>
                  <a:ext uri="{FF2B5EF4-FFF2-40B4-BE49-F238E27FC236}">
                    <a16:creationId xmlns:a16="http://schemas.microsoft.com/office/drawing/2014/main" id="{94491280-5217-E651-A534-9E5C8AE5E4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직선 연결선 90">
                <a:extLst>
                  <a:ext uri="{FF2B5EF4-FFF2-40B4-BE49-F238E27FC236}">
                    <a16:creationId xmlns:a16="http://schemas.microsoft.com/office/drawing/2014/main" id="{613BAB54-4882-9C99-EDAD-1C6B751A62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직선 연결선 91">
                <a:extLst>
                  <a:ext uri="{FF2B5EF4-FFF2-40B4-BE49-F238E27FC236}">
                    <a16:creationId xmlns:a16="http://schemas.microsoft.com/office/drawing/2014/main" id="{D70CC4B0-4D1B-2C9A-9AA3-6B8917DFAE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직선 연결선 92">
                <a:extLst>
                  <a:ext uri="{FF2B5EF4-FFF2-40B4-BE49-F238E27FC236}">
                    <a16:creationId xmlns:a16="http://schemas.microsoft.com/office/drawing/2014/main" id="{BB16BED7-68CD-3F6B-3B28-07429E5C0C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연결선 93">
                <a:extLst>
                  <a:ext uri="{FF2B5EF4-FFF2-40B4-BE49-F238E27FC236}">
                    <a16:creationId xmlns:a16="http://schemas.microsoft.com/office/drawing/2014/main" id="{6C3FB81F-CC5B-03CF-CC59-73C8B779820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직선 연결선 94">
                <a:extLst>
                  <a:ext uri="{FF2B5EF4-FFF2-40B4-BE49-F238E27FC236}">
                    <a16:creationId xmlns:a16="http://schemas.microsoft.com/office/drawing/2014/main" id="{46B08542-EB58-70FA-085A-01A9B77E4C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직선 연결선 95">
                <a:extLst>
                  <a:ext uri="{FF2B5EF4-FFF2-40B4-BE49-F238E27FC236}">
                    <a16:creationId xmlns:a16="http://schemas.microsoft.com/office/drawing/2014/main" id="{B6145470-8C37-0E53-5A74-BC50366837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7" name="그룹 96">
              <a:extLst>
                <a:ext uri="{FF2B5EF4-FFF2-40B4-BE49-F238E27FC236}">
                  <a16:creationId xmlns:a16="http://schemas.microsoft.com/office/drawing/2014/main" id="{D02015FA-1FB2-630E-768D-2ACF5A93B073}"/>
                </a:ext>
              </a:extLst>
            </p:cNvPr>
            <p:cNvGrpSpPr/>
            <p:nvPr/>
          </p:nvGrpSpPr>
          <p:grpSpPr>
            <a:xfrm>
              <a:off x="28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98" name="직선 연결선 97">
                <a:extLst>
                  <a:ext uri="{FF2B5EF4-FFF2-40B4-BE49-F238E27FC236}">
                    <a16:creationId xmlns:a16="http://schemas.microsoft.com/office/drawing/2014/main" id="{80D826B1-E833-A1EB-C636-65A617D49DC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직선 연결선 98">
                <a:extLst>
                  <a:ext uri="{FF2B5EF4-FFF2-40B4-BE49-F238E27FC236}">
                    <a16:creationId xmlns:a16="http://schemas.microsoft.com/office/drawing/2014/main" id="{484ECDC8-0515-DC35-E408-A8ACB1F4AA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직선 연결선 99">
                <a:extLst>
                  <a:ext uri="{FF2B5EF4-FFF2-40B4-BE49-F238E27FC236}">
                    <a16:creationId xmlns:a16="http://schemas.microsoft.com/office/drawing/2014/main" id="{D202584D-14BE-738D-1D27-1112F6239D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직선 연결선 100">
                <a:extLst>
                  <a:ext uri="{FF2B5EF4-FFF2-40B4-BE49-F238E27FC236}">
                    <a16:creationId xmlns:a16="http://schemas.microsoft.com/office/drawing/2014/main" id="{CADC9E4C-8023-3FD6-1E4B-26B40B56A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직선 연결선 101">
                <a:extLst>
                  <a:ext uri="{FF2B5EF4-FFF2-40B4-BE49-F238E27FC236}">
                    <a16:creationId xmlns:a16="http://schemas.microsoft.com/office/drawing/2014/main" id="{A4C08E17-E1FD-23DD-B7AA-E9B47C048E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직선 연결선 102">
                <a:extLst>
                  <a:ext uri="{FF2B5EF4-FFF2-40B4-BE49-F238E27FC236}">
                    <a16:creationId xmlns:a16="http://schemas.microsoft.com/office/drawing/2014/main" id="{6935C8BB-68AB-07A4-7D8A-58D7AF6378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직선 연결선 103">
                <a:extLst>
                  <a:ext uri="{FF2B5EF4-FFF2-40B4-BE49-F238E27FC236}">
                    <a16:creationId xmlns:a16="http://schemas.microsoft.com/office/drawing/2014/main" id="{1B1B2440-8BFF-025E-1C33-8AF4B9C00E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직선 연결선 112">
                <a:extLst>
                  <a:ext uri="{FF2B5EF4-FFF2-40B4-BE49-F238E27FC236}">
                    <a16:creationId xmlns:a16="http://schemas.microsoft.com/office/drawing/2014/main" id="{573540BD-3AA4-8D0A-3460-696C89351B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직선 연결선 113">
                <a:extLst>
                  <a:ext uri="{FF2B5EF4-FFF2-40B4-BE49-F238E27FC236}">
                    <a16:creationId xmlns:a16="http://schemas.microsoft.com/office/drawing/2014/main" id="{2EE22833-17C5-4312-F0ED-0F40A0A80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8FE0792E-10D9-64B5-BF7A-6EA91CDAC3B9}"/>
                </a:ext>
              </a:extLst>
            </p:cNvPr>
            <p:cNvGrpSpPr/>
            <p:nvPr/>
          </p:nvGrpSpPr>
          <p:grpSpPr>
            <a:xfrm>
              <a:off x="36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23CB2F4-0F7A-6558-E776-D8CE575C7B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직선 연결선 116">
                <a:extLst>
                  <a:ext uri="{FF2B5EF4-FFF2-40B4-BE49-F238E27FC236}">
                    <a16:creationId xmlns:a16="http://schemas.microsoft.com/office/drawing/2014/main" id="{2FE47172-5E13-008C-98DC-EA696E602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직선 연결선 117">
                <a:extLst>
                  <a:ext uri="{FF2B5EF4-FFF2-40B4-BE49-F238E27FC236}">
                    <a16:creationId xmlns:a16="http://schemas.microsoft.com/office/drawing/2014/main" id="{3A63CE5B-A6CF-1E28-B1EF-A56FE1801D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336163E6-F235-C8C8-9C4F-30686C871D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직선 연결선 119">
                <a:extLst>
                  <a:ext uri="{FF2B5EF4-FFF2-40B4-BE49-F238E27FC236}">
                    <a16:creationId xmlns:a16="http://schemas.microsoft.com/office/drawing/2014/main" id="{9154757C-F6B8-AF9A-CD63-F005EDC749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FEE2C43B-1C77-2277-741B-07F4B42FAA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직선 연결선 121">
                <a:extLst>
                  <a:ext uri="{FF2B5EF4-FFF2-40B4-BE49-F238E27FC236}">
                    <a16:creationId xmlns:a16="http://schemas.microsoft.com/office/drawing/2014/main" id="{69179622-46BE-B71D-92C8-A9919495D7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4C35FA14-2E8B-E3BE-54C6-BF92F35A88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77F526E-1BAF-0689-2008-C91EE4FD7D2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그룹 132">
              <a:extLst>
                <a:ext uri="{FF2B5EF4-FFF2-40B4-BE49-F238E27FC236}">
                  <a16:creationId xmlns:a16="http://schemas.microsoft.com/office/drawing/2014/main" id="{EFCD951C-9BDB-A207-BC18-EA33BAB2FC85}"/>
                </a:ext>
              </a:extLst>
            </p:cNvPr>
            <p:cNvGrpSpPr/>
            <p:nvPr/>
          </p:nvGrpSpPr>
          <p:grpSpPr>
            <a:xfrm>
              <a:off x="43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35" name="직선 연결선 134">
                <a:extLst>
                  <a:ext uri="{FF2B5EF4-FFF2-40B4-BE49-F238E27FC236}">
                    <a16:creationId xmlns:a16="http://schemas.microsoft.com/office/drawing/2014/main" id="{C3921F37-233F-DEC2-251E-1021546A78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직선 연결선 136">
                <a:extLst>
                  <a:ext uri="{FF2B5EF4-FFF2-40B4-BE49-F238E27FC236}">
                    <a16:creationId xmlns:a16="http://schemas.microsoft.com/office/drawing/2014/main" id="{45843B72-78FD-C2DF-BBB8-FD6028788A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직선 연결선 138">
                <a:extLst>
                  <a:ext uri="{FF2B5EF4-FFF2-40B4-BE49-F238E27FC236}">
                    <a16:creationId xmlns:a16="http://schemas.microsoft.com/office/drawing/2014/main" id="{785EDC06-19BF-D736-18AE-CE517E3AD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직선 연결선 139">
                <a:extLst>
                  <a:ext uri="{FF2B5EF4-FFF2-40B4-BE49-F238E27FC236}">
                    <a16:creationId xmlns:a16="http://schemas.microsoft.com/office/drawing/2014/main" id="{4671D180-2FBF-7E18-9578-76A1E16743C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직선 연결선 142">
                <a:extLst>
                  <a:ext uri="{FF2B5EF4-FFF2-40B4-BE49-F238E27FC236}">
                    <a16:creationId xmlns:a16="http://schemas.microsoft.com/office/drawing/2014/main" id="{5A022C6C-9E03-AE28-5205-E265657DB9E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직선 연결선 146">
                <a:extLst>
                  <a:ext uri="{FF2B5EF4-FFF2-40B4-BE49-F238E27FC236}">
                    <a16:creationId xmlns:a16="http://schemas.microsoft.com/office/drawing/2014/main" id="{32B43623-1903-6256-7CE7-BE21EE5528A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직선 연결선 151">
                <a:extLst>
                  <a:ext uri="{FF2B5EF4-FFF2-40B4-BE49-F238E27FC236}">
                    <a16:creationId xmlns:a16="http://schemas.microsoft.com/office/drawing/2014/main" id="{122A2FC9-93CD-C11B-E7DC-CD1149D86F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직선 연결선 156">
                <a:extLst>
                  <a:ext uri="{FF2B5EF4-FFF2-40B4-BE49-F238E27FC236}">
                    <a16:creationId xmlns:a16="http://schemas.microsoft.com/office/drawing/2014/main" id="{D695F7D5-817F-8E2C-55F3-423A298FA3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직선 연결선 161">
                <a:extLst>
                  <a:ext uri="{FF2B5EF4-FFF2-40B4-BE49-F238E27FC236}">
                    <a16:creationId xmlns:a16="http://schemas.microsoft.com/office/drawing/2014/main" id="{30644D97-B2F2-C05A-1662-A7BDE76A29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그룹 167">
              <a:extLst>
                <a:ext uri="{FF2B5EF4-FFF2-40B4-BE49-F238E27FC236}">
                  <a16:creationId xmlns:a16="http://schemas.microsoft.com/office/drawing/2014/main" id="{D36C226F-80F6-1305-E8A4-F0C61123B586}"/>
                </a:ext>
              </a:extLst>
            </p:cNvPr>
            <p:cNvGrpSpPr/>
            <p:nvPr/>
          </p:nvGrpSpPr>
          <p:grpSpPr>
            <a:xfrm>
              <a:off x="50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69" name="직선 연결선 168">
                <a:extLst>
                  <a:ext uri="{FF2B5EF4-FFF2-40B4-BE49-F238E27FC236}">
                    <a16:creationId xmlns:a16="http://schemas.microsoft.com/office/drawing/2014/main" id="{70DCB4EE-F998-D990-ED61-51AE234BEDA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직선 연결선 169">
                <a:extLst>
                  <a:ext uri="{FF2B5EF4-FFF2-40B4-BE49-F238E27FC236}">
                    <a16:creationId xmlns:a16="http://schemas.microsoft.com/office/drawing/2014/main" id="{40820495-BB80-3188-3AC2-CBF38B210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직선 연결선 170">
                <a:extLst>
                  <a:ext uri="{FF2B5EF4-FFF2-40B4-BE49-F238E27FC236}">
                    <a16:creationId xmlns:a16="http://schemas.microsoft.com/office/drawing/2014/main" id="{88A64805-130C-FC62-B091-848B4A8FCB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직선 연결선 171">
                <a:extLst>
                  <a:ext uri="{FF2B5EF4-FFF2-40B4-BE49-F238E27FC236}">
                    <a16:creationId xmlns:a16="http://schemas.microsoft.com/office/drawing/2014/main" id="{7CCC4D75-8CFA-B1E1-84BE-5A953405D8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직선 연결선 172">
                <a:extLst>
                  <a:ext uri="{FF2B5EF4-FFF2-40B4-BE49-F238E27FC236}">
                    <a16:creationId xmlns:a16="http://schemas.microsoft.com/office/drawing/2014/main" id="{F9EA2503-99B8-806F-0799-923AA4E6B2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직선 연결선 173">
                <a:extLst>
                  <a:ext uri="{FF2B5EF4-FFF2-40B4-BE49-F238E27FC236}">
                    <a16:creationId xmlns:a16="http://schemas.microsoft.com/office/drawing/2014/main" id="{D8E368F0-EC35-E9B9-18F9-B74DF8C130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직선 연결선 174">
                <a:extLst>
                  <a:ext uri="{FF2B5EF4-FFF2-40B4-BE49-F238E27FC236}">
                    <a16:creationId xmlns:a16="http://schemas.microsoft.com/office/drawing/2014/main" id="{C7CAA241-565C-9F1A-324A-62163CF2B1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직선 연결선 175">
                <a:extLst>
                  <a:ext uri="{FF2B5EF4-FFF2-40B4-BE49-F238E27FC236}">
                    <a16:creationId xmlns:a16="http://schemas.microsoft.com/office/drawing/2014/main" id="{E70A6386-FC77-59CF-8EC5-AEEE888BB5D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직선 연결선 176">
                <a:extLst>
                  <a:ext uri="{FF2B5EF4-FFF2-40B4-BE49-F238E27FC236}">
                    <a16:creationId xmlns:a16="http://schemas.microsoft.com/office/drawing/2014/main" id="{0D8A0AC4-7891-C0E2-B3CF-83E1304C98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9B40EFD2-F46C-8C2F-B43B-3159478B3DD6}"/>
                </a:ext>
              </a:extLst>
            </p:cNvPr>
            <p:cNvGrpSpPr/>
            <p:nvPr/>
          </p:nvGrpSpPr>
          <p:grpSpPr>
            <a:xfrm>
              <a:off x="57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79" name="직선 연결선 178">
                <a:extLst>
                  <a:ext uri="{FF2B5EF4-FFF2-40B4-BE49-F238E27FC236}">
                    <a16:creationId xmlns:a16="http://schemas.microsoft.com/office/drawing/2014/main" id="{27706F18-6139-1895-2E8E-4AA9C4CF07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0" name="직선 연결선 179">
                <a:extLst>
                  <a:ext uri="{FF2B5EF4-FFF2-40B4-BE49-F238E27FC236}">
                    <a16:creationId xmlns:a16="http://schemas.microsoft.com/office/drawing/2014/main" id="{41F406E6-DEF3-08B5-A957-1D9EFE17C8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직선 연결선 180">
                <a:extLst>
                  <a:ext uri="{FF2B5EF4-FFF2-40B4-BE49-F238E27FC236}">
                    <a16:creationId xmlns:a16="http://schemas.microsoft.com/office/drawing/2014/main" id="{7741A13B-D709-0863-2250-DE3B657AFA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직선 연결선 181">
                <a:extLst>
                  <a:ext uri="{FF2B5EF4-FFF2-40B4-BE49-F238E27FC236}">
                    <a16:creationId xmlns:a16="http://schemas.microsoft.com/office/drawing/2014/main" id="{C40C1E36-2C92-C85E-9DA9-727F772AD1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직선 연결선 182">
                <a:extLst>
                  <a:ext uri="{FF2B5EF4-FFF2-40B4-BE49-F238E27FC236}">
                    <a16:creationId xmlns:a16="http://schemas.microsoft.com/office/drawing/2014/main" id="{B615083D-8958-AC82-9A35-4E872B958D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직선 연결선 183">
                <a:extLst>
                  <a:ext uri="{FF2B5EF4-FFF2-40B4-BE49-F238E27FC236}">
                    <a16:creationId xmlns:a16="http://schemas.microsoft.com/office/drawing/2014/main" id="{2DA4FB82-EA2A-D628-F176-9838F6E60D6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직선 연결선 184">
                <a:extLst>
                  <a:ext uri="{FF2B5EF4-FFF2-40B4-BE49-F238E27FC236}">
                    <a16:creationId xmlns:a16="http://schemas.microsoft.com/office/drawing/2014/main" id="{1B07F517-6588-41EC-9F9A-8BCE9D2A94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직선 연결선 185">
                <a:extLst>
                  <a:ext uri="{FF2B5EF4-FFF2-40B4-BE49-F238E27FC236}">
                    <a16:creationId xmlns:a16="http://schemas.microsoft.com/office/drawing/2014/main" id="{96887524-5F6B-6EBF-D617-29F089572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직선 연결선 186">
                <a:extLst>
                  <a:ext uri="{FF2B5EF4-FFF2-40B4-BE49-F238E27FC236}">
                    <a16:creationId xmlns:a16="http://schemas.microsoft.com/office/drawing/2014/main" id="{FB23DE84-18C0-E861-6BE2-821B7E989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842F957E-7927-722D-9E7B-1347323C47C5}"/>
                </a:ext>
              </a:extLst>
            </p:cNvPr>
            <p:cNvGrpSpPr/>
            <p:nvPr/>
          </p:nvGrpSpPr>
          <p:grpSpPr>
            <a:xfrm>
              <a:off x="64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89" name="직선 연결선 188">
                <a:extLst>
                  <a:ext uri="{FF2B5EF4-FFF2-40B4-BE49-F238E27FC236}">
                    <a16:creationId xmlns:a16="http://schemas.microsoft.com/office/drawing/2014/main" id="{7AB06998-2A47-1A4C-7E12-EC5C8B7999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직선 연결선 189">
                <a:extLst>
                  <a:ext uri="{FF2B5EF4-FFF2-40B4-BE49-F238E27FC236}">
                    <a16:creationId xmlns:a16="http://schemas.microsoft.com/office/drawing/2014/main" id="{1BBF9E9F-C22A-BE6C-DADE-A2405454D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직선 연결선 190">
                <a:extLst>
                  <a:ext uri="{FF2B5EF4-FFF2-40B4-BE49-F238E27FC236}">
                    <a16:creationId xmlns:a16="http://schemas.microsoft.com/office/drawing/2014/main" id="{51518C13-0DA8-A2D3-B21E-90B1B1642C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직선 연결선 191">
                <a:extLst>
                  <a:ext uri="{FF2B5EF4-FFF2-40B4-BE49-F238E27FC236}">
                    <a16:creationId xmlns:a16="http://schemas.microsoft.com/office/drawing/2014/main" id="{02B869CE-428E-0A53-6A86-32DC288397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직선 연결선 192">
                <a:extLst>
                  <a:ext uri="{FF2B5EF4-FFF2-40B4-BE49-F238E27FC236}">
                    <a16:creationId xmlns:a16="http://schemas.microsoft.com/office/drawing/2014/main" id="{7043CE7D-269B-BD03-51BF-070CAFA8B3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4" name="직선 연결선 193">
                <a:extLst>
                  <a:ext uri="{FF2B5EF4-FFF2-40B4-BE49-F238E27FC236}">
                    <a16:creationId xmlns:a16="http://schemas.microsoft.com/office/drawing/2014/main" id="{366BDE93-A68B-EB6E-FE8C-EA013CFF98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5" name="직선 연결선 194">
                <a:extLst>
                  <a:ext uri="{FF2B5EF4-FFF2-40B4-BE49-F238E27FC236}">
                    <a16:creationId xmlns:a16="http://schemas.microsoft.com/office/drawing/2014/main" id="{F497E4F6-A6F9-0269-46AF-0D71B42C90C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6" name="직선 연결선 195">
                <a:extLst>
                  <a:ext uri="{FF2B5EF4-FFF2-40B4-BE49-F238E27FC236}">
                    <a16:creationId xmlns:a16="http://schemas.microsoft.com/office/drawing/2014/main" id="{46AF26C0-DB2C-93B2-2FEC-E246540524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직선 연결선 196">
                <a:extLst>
                  <a:ext uri="{FF2B5EF4-FFF2-40B4-BE49-F238E27FC236}">
                    <a16:creationId xmlns:a16="http://schemas.microsoft.com/office/drawing/2014/main" id="{CE037961-DBCF-E9F7-3A3E-DE83C52D78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8" name="그룹 197">
              <a:extLst>
                <a:ext uri="{FF2B5EF4-FFF2-40B4-BE49-F238E27FC236}">
                  <a16:creationId xmlns:a16="http://schemas.microsoft.com/office/drawing/2014/main" id="{14FA0861-FC42-0839-F774-68D73FA6AC9A}"/>
                </a:ext>
              </a:extLst>
            </p:cNvPr>
            <p:cNvGrpSpPr/>
            <p:nvPr/>
          </p:nvGrpSpPr>
          <p:grpSpPr>
            <a:xfrm>
              <a:off x="72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199" name="직선 연결선 198">
                <a:extLst>
                  <a:ext uri="{FF2B5EF4-FFF2-40B4-BE49-F238E27FC236}">
                    <a16:creationId xmlns:a16="http://schemas.microsoft.com/office/drawing/2014/main" id="{944D4254-A1B5-F357-6946-0496EA778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직선 연결선 199">
                <a:extLst>
                  <a:ext uri="{FF2B5EF4-FFF2-40B4-BE49-F238E27FC236}">
                    <a16:creationId xmlns:a16="http://schemas.microsoft.com/office/drawing/2014/main" id="{13F5C50B-3BA8-ED1C-570F-EA97B75101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연결선 200">
                <a:extLst>
                  <a:ext uri="{FF2B5EF4-FFF2-40B4-BE49-F238E27FC236}">
                    <a16:creationId xmlns:a16="http://schemas.microsoft.com/office/drawing/2014/main" id="{85FCAD0D-DD73-EB4C-971C-5FBCB6BF63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연결선 201">
                <a:extLst>
                  <a:ext uri="{FF2B5EF4-FFF2-40B4-BE49-F238E27FC236}">
                    <a16:creationId xmlns:a16="http://schemas.microsoft.com/office/drawing/2014/main" id="{C3ECA49E-BAA6-AAA8-7B3B-026F92B213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직선 연결선 202">
                <a:extLst>
                  <a:ext uri="{FF2B5EF4-FFF2-40B4-BE49-F238E27FC236}">
                    <a16:creationId xmlns:a16="http://schemas.microsoft.com/office/drawing/2014/main" id="{92D5D2D1-E363-5625-B89E-9600CBB880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직선 연결선 203">
                <a:extLst>
                  <a:ext uri="{FF2B5EF4-FFF2-40B4-BE49-F238E27FC236}">
                    <a16:creationId xmlns:a16="http://schemas.microsoft.com/office/drawing/2014/main" id="{EDF9928F-95A5-113F-AC5C-BB189FD2D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직선 연결선 204">
                <a:extLst>
                  <a:ext uri="{FF2B5EF4-FFF2-40B4-BE49-F238E27FC236}">
                    <a16:creationId xmlns:a16="http://schemas.microsoft.com/office/drawing/2014/main" id="{9174CD1B-DD55-6D07-D0BF-FB94EF3C4D0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직선 연결선 205">
                <a:extLst>
                  <a:ext uri="{FF2B5EF4-FFF2-40B4-BE49-F238E27FC236}">
                    <a16:creationId xmlns:a16="http://schemas.microsoft.com/office/drawing/2014/main" id="{9B5FE2B2-2BE4-FD38-FE20-EB53AE3303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7" name="직선 연결선 206">
                <a:extLst>
                  <a:ext uri="{FF2B5EF4-FFF2-40B4-BE49-F238E27FC236}">
                    <a16:creationId xmlns:a16="http://schemas.microsoft.com/office/drawing/2014/main" id="{A6F2A4D2-B18F-EA22-FB03-BA08CC7B83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8" name="그룹 207">
              <a:extLst>
                <a:ext uri="{FF2B5EF4-FFF2-40B4-BE49-F238E27FC236}">
                  <a16:creationId xmlns:a16="http://schemas.microsoft.com/office/drawing/2014/main" id="{546328D0-09D7-52A1-32D9-B5850289D3B2}"/>
                </a:ext>
              </a:extLst>
            </p:cNvPr>
            <p:cNvGrpSpPr/>
            <p:nvPr/>
          </p:nvGrpSpPr>
          <p:grpSpPr>
            <a:xfrm>
              <a:off x="793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09" name="직선 연결선 208">
                <a:extLst>
                  <a:ext uri="{FF2B5EF4-FFF2-40B4-BE49-F238E27FC236}">
                    <a16:creationId xmlns:a16="http://schemas.microsoft.com/office/drawing/2014/main" id="{2546EA14-C161-17FC-5ED7-6A9C7CF231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직선 연결선 209">
                <a:extLst>
                  <a:ext uri="{FF2B5EF4-FFF2-40B4-BE49-F238E27FC236}">
                    <a16:creationId xmlns:a16="http://schemas.microsoft.com/office/drawing/2014/main" id="{1C400BD5-2ABE-3A11-49A3-9E1DDE07ED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직선 연결선 210">
                <a:extLst>
                  <a:ext uri="{FF2B5EF4-FFF2-40B4-BE49-F238E27FC236}">
                    <a16:creationId xmlns:a16="http://schemas.microsoft.com/office/drawing/2014/main" id="{76148817-C704-6BD1-E11D-1C2B5F0DF98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직선 연결선 211">
                <a:extLst>
                  <a:ext uri="{FF2B5EF4-FFF2-40B4-BE49-F238E27FC236}">
                    <a16:creationId xmlns:a16="http://schemas.microsoft.com/office/drawing/2014/main" id="{58BFA6AB-3B37-599C-A60D-109F00EEF0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3" name="직선 연결선 212">
                <a:extLst>
                  <a:ext uri="{FF2B5EF4-FFF2-40B4-BE49-F238E27FC236}">
                    <a16:creationId xmlns:a16="http://schemas.microsoft.com/office/drawing/2014/main" id="{4E26A081-F40C-C83D-C26B-B154E10F10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4" name="직선 연결선 213">
                <a:extLst>
                  <a:ext uri="{FF2B5EF4-FFF2-40B4-BE49-F238E27FC236}">
                    <a16:creationId xmlns:a16="http://schemas.microsoft.com/office/drawing/2014/main" id="{453FA11D-6FF0-0ADF-054E-8A9B6A23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직선 연결선 214">
                <a:extLst>
                  <a:ext uri="{FF2B5EF4-FFF2-40B4-BE49-F238E27FC236}">
                    <a16:creationId xmlns:a16="http://schemas.microsoft.com/office/drawing/2014/main" id="{2B3153B2-E11D-F632-D60F-81EC84E69A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6" name="직선 연결선 215">
                <a:extLst>
                  <a:ext uri="{FF2B5EF4-FFF2-40B4-BE49-F238E27FC236}">
                    <a16:creationId xmlns:a16="http://schemas.microsoft.com/office/drawing/2014/main" id="{5CCD1307-CF57-0D28-FFEE-F3B9A49A09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7" name="직선 연결선 216">
                <a:extLst>
                  <a:ext uri="{FF2B5EF4-FFF2-40B4-BE49-F238E27FC236}">
                    <a16:creationId xmlns:a16="http://schemas.microsoft.com/office/drawing/2014/main" id="{AC4FF747-0B4A-D337-CC36-3E3D0542F8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8" name="그룹 217">
              <a:extLst>
                <a:ext uri="{FF2B5EF4-FFF2-40B4-BE49-F238E27FC236}">
                  <a16:creationId xmlns:a16="http://schemas.microsoft.com/office/drawing/2014/main" id="{F6A940FB-F08D-39B4-3C24-4D36BD90C88D}"/>
                </a:ext>
              </a:extLst>
            </p:cNvPr>
            <p:cNvGrpSpPr/>
            <p:nvPr/>
          </p:nvGrpSpPr>
          <p:grpSpPr>
            <a:xfrm>
              <a:off x="865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19" name="직선 연결선 218">
                <a:extLst>
                  <a:ext uri="{FF2B5EF4-FFF2-40B4-BE49-F238E27FC236}">
                    <a16:creationId xmlns:a16="http://schemas.microsoft.com/office/drawing/2014/main" id="{D81701F5-376A-86AE-DB5D-A8B4610A13B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직선 연결선 219">
                <a:extLst>
                  <a:ext uri="{FF2B5EF4-FFF2-40B4-BE49-F238E27FC236}">
                    <a16:creationId xmlns:a16="http://schemas.microsoft.com/office/drawing/2014/main" id="{075984F0-CCD8-7BB2-2CBA-22E86869DBE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직선 연결선 220">
                <a:extLst>
                  <a:ext uri="{FF2B5EF4-FFF2-40B4-BE49-F238E27FC236}">
                    <a16:creationId xmlns:a16="http://schemas.microsoft.com/office/drawing/2014/main" id="{6F518AA8-720D-B38C-5044-14CEC12B48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직선 연결선 221">
                <a:extLst>
                  <a:ext uri="{FF2B5EF4-FFF2-40B4-BE49-F238E27FC236}">
                    <a16:creationId xmlns:a16="http://schemas.microsoft.com/office/drawing/2014/main" id="{0C3F7E04-1B37-5176-2245-859D5FF4ECB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직선 연결선 222">
                <a:extLst>
                  <a:ext uri="{FF2B5EF4-FFF2-40B4-BE49-F238E27FC236}">
                    <a16:creationId xmlns:a16="http://schemas.microsoft.com/office/drawing/2014/main" id="{79EF1EC4-BB92-663C-B2CE-80E7F2AFF9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4" name="직선 연결선 223">
                <a:extLst>
                  <a:ext uri="{FF2B5EF4-FFF2-40B4-BE49-F238E27FC236}">
                    <a16:creationId xmlns:a16="http://schemas.microsoft.com/office/drawing/2014/main" id="{D14FABC9-FF43-C529-EB79-D2F509A89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5" name="직선 연결선 224">
                <a:extLst>
                  <a:ext uri="{FF2B5EF4-FFF2-40B4-BE49-F238E27FC236}">
                    <a16:creationId xmlns:a16="http://schemas.microsoft.com/office/drawing/2014/main" id="{8A7AD88A-7999-8C42-ABBD-B4CD46A2F1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직선 연결선 225">
                <a:extLst>
                  <a:ext uri="{FF2B5EF4-FFF2-40B4-BE49-F238E27FC236}">
                    <a16:creationId xmlns:a16="http://schemas.microsoft.com/office/drawing/2014/main" id="{870FAC60-440D-15AA-A823-F8F814D9FC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7" name="직선 연결선 226">
                <a:extLst>
                  <a:ext uri="{FF2B5EF4-FFF2-40B4-BE49-F238E27FC236}">
                    <a16:creationId xmlns:a16="http://schemas.microsoft.com/office/drawing/2014/main" id="{F323617F-3BB7-5012-21A8-D556AF5DCF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8" name="그룹 227">
              <a:extLst>
                <a:ext uri="{FF2B5EF4-FFF2-40B4-BE49-F238E27FC236}">
                  <a16:creationId xmlns:a16="http://schemas.microsoft.com/office/drawing/2014/main" id="{CF00C521-CD6A-1356-7FF2-27F723D33C51}"/>
                </a:ext>
              </a:extLst>
            </p:cNvPr>
            <p:cNvGrpSpPr/>
            <p:nvPr/>
          </p:nvGrpSpPr>
          <p:grpSpPr>
            <a:xfrm>
              <a:off x="937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29" name="직선 연결선 228">
                <a:extLst>
                  <a:ext uri="{FF2B5EF4-FFF2-40B4-BE49-F238E27FC236}">
                    <a16:creationId xmlns:a16="http://schemas.microsoft.com/office/drawing/2014/main" id="{620BE78E-C70C-381A-CBA9-8FB242D4BA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0" name="직선 연결선 229">
                <a:extLst>
                  <a:ext uri="{FF2B5EF4-FFF2-40B4-BE49-F238E27FC236}">
                    <a16:creationId xmlns:a16="http://schemas.microsoft.com/office/drawing/2014/main" id="{692AAC60-641F-19FD-53D2-F8A32076C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1" name="직선 연결선 230">
                <a:extLst>
                  <a:ext uri="{FF2B5EF4-FFF2-40B4-BE49-F238E27FC236}">
                    <a16:creationId xmlns:a16="http://schemas.microsoft.com/office/drawing/2014/main" id="{3DD2535E-8F2C-181A-8349-96C3AB4A66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2" name="직선 연결선 231">
                <a:extLst>
                  <a:ext uri="{FF2B5EF4-FFF2-40B4-BE49-F238E27FC236}">
                    <a16:creationId xmlns:a16="http://schemas.microsoft.com/office/drawing/2014/main" id="{901D3A7C-76A1-D58E-892F-ABE531D181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3" name="직선 연결선 232">
                <a:extLst>
                  <a:ext uri="{FF2B5EF4-FFF2-40B4-BE49-F238E27FC236}">
                    <a16:creationId xmlns:a16="http://schemas.microsoft.com/office/drawing/2014/main" id="{AE6E6683-CA53-1BB3-0AD8-13B639592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직선 연결선 233">
                <a:extLst>
                  <a:ext uri="{FF2B5EF4-FFF2-40B4-BE49-F238E27FC236}">
                    <a16:creationId xmlns:a16="http://schemas.microsoft.com/office/drawing/2014/main" id="{D6A607EB-50E7-FABE-B7CD-F7D8170706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직선 연결선 234">
                <a:extLst>
                  <a:ext uri="{FF2B5EF4-FFF2-40B4-BE49-F238E27FC236}">
                    <a16:creationId xmlns:a16="http://schemas.microsoft.com/office/drawing/2014/main" id="{25E8FEBB-A567-53E5-0D4B-A7E8457F8A5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직선 연결선 235">
                <a:extLst>
                  <a:ext uri="{FF2B5EF4-FFF2-40B4-BE49-F238E27FC236}">
                    <a16:creationId xmlns:a16="http://schemas.microsoft.com/office/drawing/2014/main" id="{27549BDA-D122-5275-CC9B-6E77CD9B0CF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직선 연결선 236">
                <a:extLst>
                  <a:ext uri="{FF2B5EF4-FFF2-40B4-BE49-F238E27FC236}">
                    <a16:creationId xmlns:a16="http://schemas.microsoft.com/office/drawing/2014/main" id="{E897E912-C738-FD95-13A1-B79E1179E0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B560BD1B-36F5-03B3-AFBC-99CD80705F1F}"/>
                </a:ext>
              </a:extLst>
            </p:cNvPr>
            <p:cNvGrpSpPr/>
            <p:nvPr/>
          </p:nvGrpSpPr>
          <p:grpSpPr>
            <a:xfrm>
              <a:off x="1009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39" name="직선 연결선 238">
                <a:extLst>
                  <a:ext uri="{FF2B5EF4-FFF2-40B4-BE49-F238E27FC236}">
                    <a16:creationId xmlns:a16="http://schemas.microsoft.com/office/drawing/2014/main" id="{99E8C5BB-213F-22E1-43D3-354F9CC339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직선 연결선 239">
                <a:extLst>
                  <a:ext uri="{FF2B5EF4-FFF2-40B4-BE49-F238E27FC236}">
                    <a16:creationId xmlns:a16="http://schemas.microsoft.com/office/drawing/2014/main" id="{F9140200-0836-EFFF-1ABA-44DFB4BD9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1" name="직선 연결선 240">
                <a:extLst>
                  <a:ext uri="{FF2B5EF4-FFF2-40B4-BE49-F238E27FC236}">
                    <a16:creationId xmlns:a16="http://schemas.microsoft.com/office/drawing/2014/main" id="{42BAC9C5-80D2-6A2B-250B-490271EE40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직선 연결선 241">
                <a:extLst>
                  <a:ext uri="{FF2B5EF4-FFF2-40B4-BE49-F238E27FC236}">
                    <a16:creationId xmlns:a16="http://schemas.microsoft.com/office/drawing/2014/main" id="{47BB6BF3-F82D-8C92-9885-4984821A82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3" name="직선 연결선 242">
                <a:extLst>
                  <a:ext uri="{FF2B5EF4-FFF2-40B4-BE49-F238E27FC236}">
                    <a16:creationId xmlns:a16="http://schemas.microsoft.com/office/drawing/2014/main" id="{C6514860-88EE-E691-1066-9AAA1D2F29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직선 연결선 243">
                <a:extLst>
                  <a:ext uri="{FF2B5EF4-FFF2-40B4-BE49-F238E27FC236}">
                    <a16:creationId xmlns:a16="http://schemas.microsoft.com/office/drawing/2014/main" id="{89869317-7D3D-F1AB-ECBC-BD2A502765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5" name="직선 연결선 244">
                <a:extLst>
                  <a:ext uri="{FF2B5EF4-FFF2-40B4-BE49-F238E27FC236}">
                    <a16:creationId xmlns:a16="http://schemas.microsoft.com/office/drawing/2014/main" id="{798C61DA-C64B-4669-4272-B19660160F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6" name="직선 연결선 245">
                <a:extLst>
                  <a:ext uri="{FF2B5EF4-FFF2-40B4-BE49-F238E27FC236}">
                    <a16:creationId xmlns:a16="http://schemas.microsoft.com/office/drawing/2014/main" id="{AFBBBB92-7EA1-51A2-1197-0D006BB7F47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7" name="직선 연결선 246">
                <a:extLst>
                  <a:ext uri="{FF2B5EF4-FFF2-40B4-BE49-F238E27FC236}">
                    <a16:creationId xmlns:a16="http://schemas.microsoft.com/office/drawing/2014/main" id="{5AF2C75F-A539-C3C0-B297-E99B4F8792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그룹 247">
              <a:extLst>
                <a:ext uri="{FF2B5EF4-FFF2-40B4-BE49-F238E27FC236}">
                  <a16:creationId xmlns:a16="http://schemas.microsoft.com/office/drawing/2014/main" id="{FD98CEB3-2BBC-2CD6-CA81-6F428B3FFD2E}"/>
                </a:ext>
              </a:extLst>
            </p:cNvPr>
            <p:cNvGrpSpPr/>
            <p:nvPr/>
          </p:nvGrpSpPr>
          <p:grpSpPr>
            <a:xfrm>
              <a:off x="10816420" y="1146801"/>
              <a:ext cx="576000" cy="2091600"/>
              <a:chOff x="1914025" y="1061414"/>
              <a:chExt cx="576000" cy="2091600"/>
            </a:xfrm>
          </p:grpSpPr>
          <p:cxnSp>
            <p:nvCxnSpPr>
              <p:cNvPr id="249" name="직선 연결선 248">
                <a:extLst>
                  <a:ext uri="{FF2B5EF4-FFF2-40B4-BE49-F238E27FC236}">
                    <a16:creationId xmlns:a16="http://schemas.microsoft.com/office/drawing/2014/main" id="{DD75CCC9-FBB8-8EB6-BC2C-1FA28C0E1A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1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0" name="직선 연결선 249">
                <a:extLst>
                  <a:ext uri="{FF2B5EF4-FFF2-40B4-BE49-F238E27FC236}">
                    <a16:creationId xmlns:a16="http://schemas.microsoft.com/office/drawing/2014/main" id="{9F483E3E-3F85-E9D9-AD8A-F280976C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8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1" name="직선 연결선 250">
                <a:extLst>
                  <a:ext uri="{FF2B5EF4-FFF2-40B4-BE49-F238E27FC236}">
                    <a16:creationId xmlns:a16="http://schemas.microsoft.com/office/drawing/2014/main" id="{9355451A-B550-49AC-7E91-D3F0C1D0A0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2" name="직선 연결선 251">
                <a:extLst>
                  <a:ext uri="{FF2B5EF4-FFF2-40B4-BE49-F238E27FC236}">
                    <a16:creationId xmlns:a16="http://schemas.microsoft.com/office/drawing/2014/main" id="{4D291279-ECAF-B82F-BAE7-5DB718A54B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3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3" name="직선 연결선 252">
                <a:extLst>
                  <a:ext uri="{FF2B5EF4-FFF2-40B4-BE49-F238E27FC236}">
                    <a16:creationId xmlns:a16="http://schemas.microsoft.com/office/drawing/2014/main" id="{744D2DB1-A138-38F7-1671-D4807942CE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02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4" name="직선 연결선 253">
                <a:extLst>
                  <a:ext uri="{FF2B5EF4-FFF2-40B4-BE49-F238E27FC236}">
                    <a16:creationId xmlns:a16="http://schemas.microsoft.com/office/drawing/2014/main" id="{1A954261-65F5-ADE9-ADDE-18CC44BE51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74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5" name="직선 연결선 254">
                <a:extLst>
                  <a:ext uri="{FF2B5EF4-FFF2-40B4-BE49-F238E27FC236}">
                    <a16:creationId xmlns:a16="http://schemas.microsoft.com/office/drawing/2014/main" id="{B2196FA2-BC71-BC70-EE10-19897B4F7C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46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직선 연결선 255">
                <a:extLst>
                  <a:ext uri="{FF2B5EF4-FFF2-40B4-BE49-F238E27FC236}">
                    <a16:creationId xmlns:a16="http://schemas.microsoft.com/office/drawing/2014/main" id="{99592FA2-0B94-6070-BB4A-972BB134FF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18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직선 연결선 256">
                <a:extLst>
                  <a:ext uri="{FF2B5EF4-FFF2-40B4-BE49-F238E27FC236}">
                    <a16:creationId xmlns:a16="http://schemas.microsoft.com/office/drawing/2014/main" id="{0548A534-053E-E929-35D0-36CB970653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90025" y="1061414"/>
                <a:ext cx="0" cy="2091600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5" name="그룹 264">
            <a:extLst>
              <a:ext uri="{FF2B5EF4-FFF2-40B4-BE49-F238E27FC236}">
                <a16:creationId xmlns:a16="http://schemas.microsoft.com/office/drawing/2014/main" id="{F24B678A-C736-D7E0-DDE8-9B3B0559C1B5}"/>
              </a:ext>
            </a:extLst>
          </p:cNvPr>
          <p:cNvGrpSpPr/>
          <p:nvPr/>
        </p:nvGrpSpPr>
        <p:grpSpPr>
          <a:xfrm>
            <a:off x="161608" y="1228611"/>
            <a:ext cx="11205091" cy="272680"/>
            <a:chOff x="161608" y="1144542"/>
            <a:chExt cx="11205091" cy="272680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DD08D8BA-D650-C543-234C-23A1F618FBC9}"/>
                </a:ext>
              </a:extLst>
            </p:cNvPr>
            <p:cNvGrpSpPr/>
            <p:nvPr/>
          </p:nvGrpSpPr>
          <p:grpSpPr>
            <a:xfrm>
              <a:off x="161608" y="1144542"/>
              <a:ext cx="10924120" cy="191479"/>
              <a:chOff x="161608" y="955322"/>
              <a:chExt cx="10924120" cy="191479"/>
            </a:xfrm>
          </p:grpSpPr>
          <p:grpSp>
            <p:nvGrpSpPr>
              <p:cNvPr id="75" name="그룹 74">
                <a:extLst>
                  <a:ext uri="{FF2B5EF4-FFF2-40B4-BE49-F238E27FC236}">
                    <a16:creationId xmlns:a16="http://schemas.microsoft.com/office/drawing/2014/main" id="{828E7593-5C60-7740-97C1-A1DE6786B698}"/>
                  </a:ext>
                </a:extLst>
              </p:cNvPr>
              <p:cNvGrpSpPr/>
              <p:nvPr/>
            </p:nvGrpSpPr>
            <p:grpSpPr>
              <a:xfrm>
                <a:off x="192088" y="979042"/>
                <a:ext cx="10800000" cy="167759"/>
                <a:chOff x="192088" y="858603"/>
                <a:chExt cx="10800000" cy="167759"/>
              </a:xfrm>
            </p:grpSpPr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F2D83E02-B987-92BF-DB2C-3119CFD4F3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92088" y="858603"/>
                  <a:ext cx="0" cy="167759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직선 연결선 16">
                  <a:extLst>
                    <a:ext uri="{FF2B5EF4-FFF2-40B4-BE49-F238E27FC236}">
                      <a16:creationId xmlns:a16="http://schemas.microsoft.com/office/drawing/2014/main" id="{F09BAC97-620F-B83A-943E-36A83625691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35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연결선 25">
                  <a:extLst>
                    <a:ext uri="{FF2B5EF4-FFF2-40B4-BE49-F238E27FC236}">
                      <a16:creationId xmlns:a16="http://schemas.microsoft.com/office/drawing/2014/main" id="{68295391-4A4B-A6B3-2761-131E2DC9AA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51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직선 연결선 26">
                  <a:extLst>
                    <a:ext uri="{FF2B5EF4-FFF2-40B4-BE49-F238E27FC236}">
                      <a16:creationId xmlns:a16="http://schemas.microsoft.com/office/drawing/2014/main" id="{E4CFFE53-E78B-938E-A8AC-48B656A8F6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67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직선 연결선 27">
                  <a:extLst>
                    <a:ext uri="{FF2B5EF4-FFF2-40B4-BE49-F238E27FC236}">
                      <a16:creationId xmlns:a16="http://schemas.microsoft.com/office/drawing/2014/main" id="{493CDB7D-B259-2562-79CB-00C8382603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832088" y="864724"/>
                  <a:ext cx="0" cy="161638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직선 연결선 30">
                  <a:extLst>
                    <a:ext uri="{FF2B5EF4-FFF2-40B4-BE49-F238E27FC236}">
                      <a16:creationId xmlns:a16="http://schemas.microsoft.com/office/drawing/2014/main" id="{31D6B9DE-A2F8-A4EB-F93B-E5766EBD1B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992088" y="887678"/>
                  <a:ext cx="0" cy="138684"/>
                </a:xfrm>
                <a:prstGeom prst="line">
                  <a:avLst/>
                </a:prstGeom>
                <a:ln w="19050"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9E7AF0F9-8CEE-20D7-0471-365946E5F717}"/>
                  </a:ext>
                </a:extLst>
              </p:cNvPr>
              <p:cNvGrpSpPr/>
              <p:nvPr/>
            </p:nvGrpSpPr>
            <p:grpSpPr>
              <a:xfrm>
                <a:off x="161608" y="955322"/>
                <a:ext cx="10924120" cy="123111"/>
                <a:chOff x="164148" y="1022716"/>
                <a:chExt cx="10924120" cy="123111"/>
              </a:xfrm>
            </p:grpSpPr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E378BFD0-3C86-5085-CC28-80620F809659}"/>
                    </a:ext>
                  </a:extLst>
                </p:cNvPr>
                <p:cNvSpPr txBox="1"/>
                <p:nvPr/>
              </p:nvSpPr>
              <p:spPr>
                <a:xfrm>
                  <a:off x="6614380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90</a:t>
                  </a:r>
                </a:p>
              </p:txBody>
            </p:sp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770480AB-AA43-8E19-A33D-DB309380C65B}"/>
                    </a:ext>
                  </a:extLst>
                </p:cNvPr>
                <p:cNvSpPr txBox="1"/>
                <p:nvPr/>
              </p:nvSpPr>
              <p:spPr>
                <a:xfrm>
                  <a:off x="1090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150</a:t>
                  </a:r>
                </a:p>
              </p:txBody>
            </p: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D822BFA-B22E-3CEB-AE6A-F9A1A54A263C}"/>
                    </a:ext>
                  </a:extLst>
                </p:cNvPr>
                <p:cNvSpPr txBox="1"/>
                <p:nvPr/>
              </p:nvSpPr>
              <p:spPr>
                <a:xfrm>
                  <a:off x="229438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30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1705B125-44DA-F5FE-7F4F-DB2469B85104}"/>
                    </a:ext>
                  </a:extLst>
                </p:cNvPr>
                <p:cNvSpPr txBox="1"/>
                <p:nvPr/>
              </p:nvSpPr>
              <p:spPr>
                <a:xfrm>
                  <a:off x="8745526" y="1022716"/>
                  <a:ext cx="182742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120</a:t>
                  </a:r>
                </a:p>
              </p:txBody>
            </p:sp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CAD302C9-0E3D-E61C-925B-32DC23D47705}"/>
                    </a:ext>
                  </a:extLst>
                </p:cNvPr>
                <p:cNvSpPr txBox="1"/>
                <p:nvPr/>
              </p:nvSpPr>
              <p:spPr>
                <a:xfrm>
                  <a:off x="4455551" y="1022716"/>
                  <a:ext cx="121828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0">
                      <a:solidFill>
                        <a:schemeClr val="bg1"/>
                      </a:solidFill>
                      <a:effectLst>
                        <a:glow rad="127000">
                          <a:schemeClr val="tx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en-US" altLang="ko-KR" b="1" dirty="0">
                      <a:solidFill>
                        <a:schemeClr val="tx1"/>
                      </a:solidFill>
                      <a:effectLst/>
                    </a:rPr>
                    <a:t>60</a:t>
                  </a:r>
                </a:p>
              </p:txBody>
            </p:sp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A96859C1-4CF0-037A-BB36-AF103EC33056}"/>
                    </a:ext>
                  </a:extLst>
                </p:cNvPr>
                <p:cNvSpPr txBox="1"/>
                <p:nvPr/>
              </p:nvSpPr>
              <p:spPr>
                <a:xfrm>
                  <a:off x="164148" y="1022716"/>
                  <a:ext cx="60914" cy="123111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800" b="1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0</a:t>
                  </a:r>
                </a:p>
              </p:txBody>
            </p:sp>
          </p:grpSp>
        </p:grpSp>
        <p:grpSp>
          <p:nvGrpSpPr>
            <p:cNvPr id="278" name="그룹 277">
              <a:extLst>
                <a:ext uri="{FF2B5EF4-FFF2-40B4-BE49-F238E27FC236}">
                  <a16:creationId xmlns:a16="http://schemas.microsoft.com/office/drawing/2014/main" id="{2F199F21-0AD6-0DDF-7597-B992C7FE4E8E}"/>
                </a:ext>
              </a:extLst>
            </p:cNvPr>
            <p:cNvGrpSpPr/>
            <p:nvPr/>
          </p:nvGrpSpPr>
          <p:grpSpPr>
            <a:xfrm>
              <a:off x="192088" y="1294111"/>
              <a:ext cx="11174611" cy="123111"/>
              <a:chOff x="192088" y="882828"/>
              <a:chExt cx="11174611" cy="123111"/>
            </a:xfrm>
          </p:grpSpPr>
          <p:sp>
            <p:nvSpPr>
              <p:cNvPr id="124" name="직사각형 123">
                <a:extLst>
                  <a:ext uri="{FF2B5EF4-FFF2-40B4-BE49-F238E27FC236}">
                    <a16:creationId xmlns:a16="http://schemas.microsoft.com/office/drawing/2014/main" id="{66C4D1BB-7C4D-9EB6-CEE1-3B69720CBE58}"/>
                  </a:ext>
                </a:extLst>
              </p:cNvPr>
              <p:cNvSpPr/>
              <p:nvPr/>
            </p:nvSpPr>
            <p:spPr>
              <a:xfrm flipV="1">
                <a:off x="192088" y="924738"/>
                <a:ext cx="10800000" cy="45719"/>
              </a:xfrm>
              <a:prstGeom prst="rect">
                <a:avLst/>
              </a:prstGeom>
              <a:solidFill>
                <a:schemeClr val="tx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0690821-BB1E-679C-38AB-27BC7CCF8BE4}"/>
                  </a:ext>
                </a:extLst>
              </p:cNvPr>
              <p:cNvSpPr txBox="1"/>
              <p:nvPr/>
            </p:nvSpPr>
            <p:spPr>
              <a:xfrm>
                <a:off x="10992088" y="882828"/>
                <a:ext cx="374611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</a:t>
                </a:r>
                <a:endParaRPr lang="en-US" altLang="ko-KR" sz="800" b="1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329" name="TextBox 328">
              <a:extLst>
                <a:ext uri="{FF2B5EF4-FFF2-40B4-BE49-F238E27FC236}">
                  <a16:creationId xmlns:a16="http://schemas.microsoft.com/office/drawing/2014/main" id="{994E8FFC-C6BF-5D9F-7D9C-A727C80144C3}"/>
                </a:ext>
              </a:extLst>
            </p:cNvPr>
            <p:cNvSpPr txBox="1"/>
            <p:nvPr/>
          </p:nvSpPr>
          <p:spPr>
            <a:xfrm>
              <a:off x="86239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</a:t>
              </a:r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9309AA9B-B00F-6B4D-D0A4-C3FF3399C60A}"/>
                </a:ext>
              </a:extLst>
            </p:cNvPr>
            <p:cNvSpPr txBox="1"/>
            <p:nvPr/>
          </p:nvSpPr>
          <p:spPr>
            <a:xfrm>
              <a:off x="15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20</a:t>
              </a:r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DE88F95A-1CC8-91C9-D03D-10F9293D1294}"/>
                </a:ext>
              </a:extLst>
            </p:cNvPr>
            <p:cNvSpPr txBox="1"/>
            <p:nvPr/>
          </p:nvSpPr>
          <p:spPr>
            <a:xfrm>
              <a:off x="3024266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40</a:t>
              </a:r>
            </a:p>
          </p:txBody>
        </p:sp>
        <p:sp>
          <p:nvSpPr>
            <p:cNvPr id="347" name="TextBox 346">
              <a:extLst>
                <a:ext uri="{FF2B5EF4-FFF2-40B4-BE49-F238E27FC236}">
                  <a16:creationId xmlns:a16="http://schemas.microsoft.com/office/drawing/2014/main" id="{A6D63DBC-0411-6599-BD14-C40E441CC06A}"/>
                </a:ext>
              </a:extLst>
            </p:cNvPr>
            <p:cNvSpPr txBox="1"/>
            <p:nvPr/>
          </p:nvSpPr>
          <p:spPr>
            <a:xfrm>
              <a:off x="374239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50</a:t>
              </a:r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C4709884-9339-E3EF-45FE-FB800995E355}"/>
                </a:ext>
              </a:extLst>
            </p:cNvPr>
            <p:cNvSpPr txBox="1"/>
            <p:nvPr/>
          </p:nvSpPr>
          <p:spPr>
            <a:xfrm>
              <a:off x="5180525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70</a:t>
              </a:r>
            </a:p>
          </p:txBody>
        </p:sp>
        <p:sp>
          <p:nvSpPr>
            <p:cNvPr id="349" name="TextBox 348">
              <a:extLst>
                <a:ext uri="{FF2B5EF4-FFF2-40B4-BE49-F238E27FC236}">
                  <a16:creationId xmlns:a16="http://schemas.microsoft.com/office/drawing/2014/main" id="{CC87C364-FC69-9A91-DDC6-B8082FAF2BD8}"/>
                </a:ext>
              </a:extLst>
            </p:cNvPr>
            <p:cNvSpPr txBox="1"/>
            <p:nvPr/>
          </p:nvSpPr>
          <p:spPr>
            <a:xfrm>
              <a:off x="5898654" y="1227758"/>
              <a:ext cx="99386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80</a:t>
              </a:r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6D6561FD-CCFF-F291-EDB3-F33B7CD7C26E}"/>
                </a:ext>
              </a:extLst>
            </p:cNvPr>
            <p:cNvSpPr txBox="1"/>
            <p:nvPr/>
          </p:nvSpPr>
          <p:spPr>
            <a:xfrm>
              <a:off x="7314368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100</a:t>
              </a:r>
            </a:p>
          </p:txBody>
        </p:sp>
        <p:sp>
          <p:nvSpPr>
            <p:cNvPr id="351" name="TextBox 350">
              <a:extLst>
                <a:ext uri="{FF2B5EF4-FFF2-40B4-BE49-F238E27FC236}">
                  <a16:creationId xmlns:a16="http://schemas.microsoft.com/office/drawing/2014/main" id="{BCB9039B-717F-5E25-9308-70E0B19C90D7}"/>
                </a:ext>
              </a:extLst>
            </p:cNvPr>
            <p:cNvSpPr txBox="1"/>
            <p:nvPr/>
          </p:nvSpPr>
          <p:spPr>
            <a:xfrm>
              <a:off x="8040117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110</a:t>
              </a:r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A9E00E12-A6E7-0938-647E-4C498C0B84CE}"/>
                </a:ext>
              </a:extLst>
            </p:cNvPr>
            <p:cNvSpPr txBox="1"/>
            <p:nvPr/>
          </p:nvSpPr>
          <p:spPr>
            <a:xfrm>
              <a:off x="9475493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130</a:t>
              </a:r>
            </a:p>
          </p:txBody>
        </p:sp>
        <p:sp>
          <p:nvSpPr>
            <p:cNvPr id="353" name="TextBox 352">
              <a:extLst>
                <a:ext uri="{FF2B5EF4-FFF2-40B4-BE49-F238E27FC236}">
                  <a16:creationId xmlns:a16="http://schemas.microsoft.com/office/drawing/2014/main" id="{8EF90D57-ED5D-BC3A-9B70-5224AF62C0D6}"/>
                </a:ext>
              </a:extLst>
            </p:cNvPr>
            <p:cNvSpPr txBox="1"/>
            <p:nvPr/>
          </p:nvSpPr>
          <p:spPr>
            <a:xfrm>
              <a:off x="10201242" y="1227758"/>
              <a:ext cx="149080" cy="107722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140</a:t>
              </a:r>
            </a:p>
          </p:txBody>
        </p:sp>
      </p:grp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9CBD3C35-DCB0-BAF6-9C85-213BEAF05A0E}"/>
              </a:ext>
            </a:extLst>
          </p:cNvPr>
          <p:cNvGrpSpPr/>
          <p:nvPr/>
        </p:nvGrpSpPr>
        <p:grpSpPr>
          <a:xfrm>
            <a:off x="192088" y="1544627"/>
            <a:ext cx="10799998" cy="515659"/>
            <a:chOff x="192088" y="1382522"/>
            <a:chExt cx="10799998" cy="515659"/>
          </a:xfrm>
        </p:grpSpPr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E0117EDE-2D22-19B1-3F30-7B79BE0737AF}"/>
                </a:ext>
              </a:extLst>
            </p:cNvPr>
            <p:cNvGrpSpPr/>
            <p:nvPr/>
          </p:nvGrpSpPr>
          <p:grpSpPr>
            <a:xfrm>
              <a:off x="192088" y="1382522"/>
              <a:ext cx="10799998" cy="360000"/>
              <a:chOff x="192088" y="1382522"/>
              <a:chExt cx="10799998" cy="360000"/>
            </a:xfrm>
          </p:grpSpPr>
          <p:sp>
            <p:nvSpPr>
              <p:cNvPr id="311" name="직사각형 310">
                <a:extLst>
                  <a:ext uri="{FF2B5EF4-FFF2-40B4-BE49-F238E27FC236}">
                    <a16:creationId xmlns:a16="http://schemas.microsoft.com/office/drawing/2014/main" id="{CCEEDDF8-A806-DF3E-6877-ACBBB4C591F4}"/>
                  </a:ext>
                </a:extLst>
              </p:cNvPr>
              <p:cNvSpPr/>
              <p:nvPr/>
            </p:nvSpPr>
            <p:spPr>
              <a:xfrm>
                <a:off x="192088" y="1382522"/>
                <a:ext cx="216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시전 준비</a:t>
                </a:r>
              </a:p>
            </p:txBody>
          </p:sp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16377407-F0C0-60FE-9CC3-695303689697}"/>
                  </a:ext>
                </a:extLst>
              </p:cNvPr>
              <p:cNvSpPr/>
              <p:nvPr/>
            </p:nvSpPr>
            <p:spPr>
              <a:xfrm>
                <a:off x="2352088" y="1382522"/>
                <a:ext cx="3240000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 준비</a:t>
                </a:r>
              </a:p>
            </p:txBody>
          </p:sp>
          <p:sp>
            <p:nvSpPr>
              <p:cNvPr id="51" name="직사각형 3">
                <a:extLst>
                  <a:ext uri="{FF2B5EF4-FFF2-40B4-BE49-F238E27FC236}">
                    <a16:creationId xmlns:a16="http://schemas.microsoft.com/office/drawing/2014/main" id="{69C76F1F-84A8-AD1F-401C-87A8781F02A8}"/>
                  </a:ext>
                </a:extLst>
              </p:cNvPr>
              <p:cNvSpPr/>
              <p:nvPr/>
            </p:nvSpPr>
            <p:spPr>
              <a:xfrm>
                <a:off x="5592087" y="1382522"/>
                <a:ext cx="2158302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52" name="직사각형 9">
                <a:extLst>
                  <a:ext uri="{FF2B5EF4-FFF2-40B4-BE49-F238E27FC236}">
                    <a16:creationId xmlns:a16="http://schemas.microsoft.com/office/drawing/2014/main" id="{5A778B8B-E4B4-5DF3-4C87-30804CBFC09A}"/>
                  </a:ext>
                </a:extLst>
              </p:cNvPr>
              <p:cNvSpPr/>
              <p:nvPr/>
            </p:nvSpPr>
            <p:spPr>
              <a:xfrm>
                <a:off x="7750391" y="1382522"/>
                <a:ext cx="3241695" cy="360000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dk1">
                      <a:lumMod val="67000"/>
                    </a:schemeClr>
                  </a:gs>
                  <a:gs pos="30000">
                    <a:schemeClr val="dk1">
                      <a:lumMod val="97000"/>
                      <a:lumOff val="3000"/>
                    </a:schemeClr>
                  </a:gs>
                  <a:gs pos="100000">
                    <a:srgbClr val="373737">
                      <a:lumMod val="50000"/>
                      <a:lumOff val="50000"/>
                    </a:srgbClr>
                  </a:gs>
                  <a:gs pos="80000">
                    <a:schemeClr val="dk1">
                      <a:lumMod val="60000"/>
                      <a:lumOff val="40000"/>
                    </a:schemeClr>
                  </a:gs>
                </a:gsLst>
                <a:lin ang="0" scaled="1"/>
                <a:tileRect/>
              </a:gradFill>
              <a:ln w="12700">
                <a:solidFill>
                  <a:schemeClr val="tx1"/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</p:grp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C685E187-2D03-BB79-4584-EB1DFFC924BC}"/>
                </a:ext>
              </a:extLst>
            </p:cNvPr>
            <p:cNvSpPr txBox="1"/>
            <p:nvPr/>
          </p:nvSpPr>
          <p:spPr>
            <a:xfrm>
              <a:off x="5543330" y="1790459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75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18C6C5E-8519-A4FD-D57C-CB6BD83409D6}"/>
                </a:ext>
              </a:extLst>
            </p:cNvPr>
            <p:cNvSpPr txBox="1"/>
            <p:nvPr/>
          </p:nvSpPr>
          <p:spPr>
            <a:xfrm>
              <a:off x="7692845" y="1790459"/>
              <a:ext cx="149080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105</a:t>
              </a:r>
            </a:p>
          </p:txBody>
        </p:sp>
      </p:grpSp>
      <p:grpSp>
        <p:nvGrpSpPr>
          <p:cNvPr id="467" name="그룹 466">
            <a:extLst>
              <a:ext uri="{FF2B5EF4-FFF2-40B4-BE49-F238E27FC236}">
                <a16:creationId xmlns:a16="http://schemas.microsoft.com/office/drawing/2014/main" id="{3FA93B11-35F3-1B88-7C02-344B4AB5316A}"/>
              </a:ext>
            </a:extLst>
          </p:cNvPr>
          <p:cNvGrpSpPr/>
          <p:nvPr/>
        </p:nvGrpSpPr>
        <p:grpSpPr>
          <a:xfrm>
            <a:off x="192088" y="4375724"/>
            <a:ext cx="11298042" cy="288000"/>
            <a:chOff x="192088" y="4049772"/>
            <a:chExt cx="11298042" cy="288000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D5105CB3-0FB0-508A-A80A-24E5C365CC72}"/>
                </a:ext>
              </a:extLst>
            </p:cNvPr>
            <p:cNvGrpSpPr/>
            <p:nvPr/>
          </p:nvGrpSpPr>
          <p:grpSpPr>
            <a:xfrm>
              <a:off x="192088" y="4132217"/>
              <a:ext cx="11298042" cy="123111"/>
              <a:chOff x="192088" y="2274044"/>
              <a:chExt cx="11298042" cy="123111"/>
            </a:xfrm>
          </p:grpSpPr>
          <p:cxnSp>
            <p:nvCxnSpPr>
              <p:cNvPr id="79" name="직선 화살표 연결선 78">
                <a:extLst>
                  <a:ext uri="{FF2B5EF4-FFF2-40B4-BE49-F238E27FC236}">
                    <a16:creationId xmlns:a16="http://schemas.microsoft.com/office/drawing/2014/main" id="{432E834E-F183-2138-3CE4-101CAA26D6FE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192088" y="2335600"/>
                <a:ext cx="10800000" cy="0"/>
              </a:xfrm>
              <a:prstGeom prst="straightConnector1">
                <a:avLst/>
              </a:prstGeom>
              <a:ln w="9525">
                <a:solidFill>
                  <a:schemeClr val="accent5">
                    <a:lumMod val="60000"/>
                    <a:lumOff val="40000"/>
                  </a:schemeClr>
                </a:solidFill>
                <a:tailEnd type="non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3A755BE-D14F-B03E-F276-C027D8430243}"/>
                  </a:ext>
                </a:extLst>
              </p:cNvPr>
              <p:cNvSpPr txBox="1"/>
              <p:nvPr/>
            </p:nvSpPr>
            <p:spPr>
              <a:xfrm>
                <a:off x="10992088" y="2274044"/>
                <a:ext cx="498042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800" b="1" dirty="0" err="1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800" b="1" dirty="0">
                  <a:solidFill>
                    <a:schemeClr val="accent5">
                      <a:lumMod val="60000"/>
                      <a:lumOff val="4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77" name="직사각형 261">
              <a:extLst>
                <a:ext uri="{FF2B5EF4-FFF2-40B4-BE49-F238E27FC236}">
                  <a16:creationId xmlns:a16="http://schemas.microsoft.com/office/drawing/2014/main" id="{5962B377-51FD-94AB-3EC1-B5097F0AFCF2}"/>
                </a:ext>
              </a:extLst>
            </p:cNvPr>
            <p:cNvSpPr/>
            <p:nvPr/>
          </p:nvSpPr>
          <p:spPr>
            <a:xfrm>
              <a:off x="192088" y="4049772"/>
              <a:ext cx="7560000" cy="288000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>
              <a:solidFill>
                <a:schemeClr val="accent5">
                  <a:lumMod val="60000"/>
                  <a:lumOff val="4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0" tIns="36000" rIns="72000" bIns="36000" rtlCol="0" anchor="ctr" anchorCtr="0">
              <a:noAutofit/>
            </a:bodyPr>
            <a:lstStyle/>
            <a:p>
              <a:pPr algn="ctr"/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/ </a:t>
              </a:r>
              <a:r>
                <a: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464" name="그룹 463">
            <a:extLst>
              <a:ext uri="{FF2B5EF4-FFF2-40B4-BE49-F238E27FC236}">
                <a16:creationId xmlns:a16="http://schemas.microsoft.com/office/drawing/2014/main" id="{AB8205F0-5E1A-ADA1-12A9-B473526FDBB6}"/>
              </a:ext>
            </a:extLst>
          </p:cNvPr>
          <p:cNvGrpSpPr/>
          <p:nvPr/>
        </p:nvGrpSpPr>
        <p:grpSpPr>
          <a:xfrm>
            <a:off x="192088" y="3205375"/>
            <a:ext cx="11775737" cy="413504"/>
            <a:chOff x="192088" y="2879423"/>
            <a:chExt cx="11775737" cy="413504"/>
          </a:xfrm>
        </p:grpSpPr>
        <p:grpSp>
          <p:nvGrpSpPr>
            <p:cNvPr id="463" name="그룹 462">
              <a:extLst>
                <a:ext uri="{FF2B5EF4-FFF2-40B4-BE49-F238E27FC236}">
                  <a16:creationId xmlns:a16="http://schemas.microsoft.com/office/drawing/2014/main" id="{9071F10D-55D9-3CCE-ECAC-E19FDFB6296E}"/>
                </a:ext>
              </a:extLst>
            </p:cNvPr>
            <p:cNvGrpSpPr/>
            <p:nvPr/>
          </p:nvGrpSpPr>
          <p:grpSpPr>
            <a:xfrm>
              <a:off x="192088" y="2879423"/>
              <a:ext cx="11775737" cy="288000"/>
              <a:chOff x="192088" y="2879423"/>
              <a:chExt cx="11775737" cy="288000"/>
            </a:xfrm>
          </p:grpSpPr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D57567BC-C850-8BDA-8222-D5D764182A72}"/>
                  </a:ext>
                </a:extLst>
              </p:cNvPr>
              <p:cNvGrpSpPr/>
              <p:nvPr/>
            </p:nvGrpSpPr>
            <p:grpSpPr>
              <a:xfrm>
                <a:off x="192088" y="2961868"/>
                <a:ext cx="11775737" cy="123111"/>
                <a:chOff x="192088" y="2725429"/>
                <a:chExt cx="11775737" cy="123111"/>
              </a:xfrm>
            </p:grpSpPr>
            <p:cxnSp>
              <p:nvCxnSpPr>
                <p:cNvPr id="150" name="직선 화살표 연결선 149">
                  <a:extLst>
                    <a:ext uri="{FF2B5EF4-FFF2-40B4-BE49-F238E27FC236}">
                      <a16:creationId xmlns:a16="http://schemas.microsoft.com/office/drawing/2014/main" id="{1A939180-1C9D-3F20-8C10-4C1EDFF28210}"/>
                    </a:ext>
                  </a:extLst>
                </p:cNvPr>
                <p:cNvCxnSpPr>
                  <a:cxnSpLocks/>
                  <a:endCxn id="155" idx="1"/>
                </p:cNvCxnSpPr>
                <p:nvPr/>
              </p:nvCxnSpPr>
              <p:spPr>
                <a:xfrm>
                  <a:off x="192088" y="2786985"/>
                  <a:ext cx="10800000" cy="0"/>
                </a:xfrm>
                <a:prstGeom prst="straightConnector1">
                  <a:avLst/>
                </a:prstGeom>
                <a:ln w="9525">
                  <a:solidFill>
                    <a:schemeClr val="accent4">
                      <a:lumMod val="60000"/>
                      <a:lumOff val="40000"/>
                    </a:schemeClr>
                  </a:solidFill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754D0DC7-9D4D-65A9-8B89-5EBEE5014BF1}"/>
                    </a:ext>
                  </a:extLst>
                </p:cNvPr>
                <p:cNvSpPr txBox="1"/>
                <p:nvPr/>
              </p:nvSpPr>
              <p:spPr>
                <a:xfrm>
                  <a:off x="10992088" y="2725429"/>
                  <a:ext cx="975737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비주얼 </a:t>
                  </a:r>
                  <a:r>
                    <a:rPr lang="ko-KR" altLang="en-US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이펙트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 </a:t>
                  </a:r>
                  <a:r>
                    <a:rPr lang="en-US" altLang="ko-KR" sz="800" b="1" dirty="0">
                      <a:solidFill>
                        <a:srgbClr val="00B0F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(VFX)</a:t>
                  </a:r>
                </a:p>
              </p:txBody>
            </p:sp>
          </p:grpSp>
          <p:grpSp>
            <p:nvGrpSpPr>
              <p:cNvPr id="64" name="그룹 63">
                <a:extLst>
                  <a:ext uri="{FF2B5EF4-FFF2-40B4-BE49-F238E27FC236}">
                    <a16:creationId xmlns:a16="http://schemas.microsoft.com/office/drawing/2014/main" id="{A278A7C8-586F-76BC-1799-4FB41918DFEC}"/>
                  </a:ext>
                </a:extLst>
              </p:cNvPr>
              <p:cNvGrpSpPr/>
              <p:nvPr/>
            </p:nvGrpSpPr>
            <p:grpSpPr>
              <a:xfrm>
                <a:off x="1920088" y="2879423"/>
                <a:ext cx="9071994" cy="288000"/>
                <a:chOff x="1920088" y="3209942"/>
                <a:chExt cx="9071994" cy="288000"/>
              </a:xfrm>
            </p:grpSpPr>
            <p:sp>
              <p:nvSpPr>
                <p:cNvPr id="127" name="화살표: 오각형 126">
                  <a:extLst>
                    <a:ext uri="{FF2B5EF4-FFF2-40B4-BE49-F238E27FC236}">
                      <a16:creationId xmlns:a16="http://schemas.microsoft.com/office/drawing/2014/main" id="{D863E0DC-4232-DFEB-93A4-73854686BE1D}"/>
                    </a:ext>
                  </a:extLst>
                </p:cNvPr>
                <p:cNvSpPr/>
                <p:nvPr/>
              </p:nvSpPr>
              <p:spPr>
                <a:xfrm>
                  <a:off x="7750400" y="3209942"/>
                  <a:ext cx="3241682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창이 꽂힌 위치에서 발생하는 폭발</a:t>
                  </a:r>
                </a:p>
              </p:txBody>
            </p:sp>
            <p:sp>
              <p:nvSpPr>
                <p:cNvPr id="132" name="화살표: 오각형 131">
                  <a:extLst>
                    <a:ext uri="{FF2B5EF4-FFF2-40B4-BE49-F238E27FC236}">
                      <a16:creationId xmlns:a16="http://schemas.microsoft.com/office/drawing/2014/main" id="{368D6166-4A41-0DA3-2583-265AD6BAA11A}"/>
                    </a:ext>
                  </a:extLst>
                </p:cNvPr>
                <p:cNvSpPr/>
                <p:nvPr/>
              </p:nvSpPr>
              <p:spPr>
                <a:xfrm>
                  <a:off x="1920088" y="3209942"/>
                  <a:ext cx="432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파동 </a:t>
                  </a:r>
                  <a:endParaRPr lang="en-US" altLang="ko-KR" sz="900" dirty="0">
                    <a:solidFill>
                      <a:sysClr val="windowText" lastClr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134" name="화살표: 오각형 133">
                  <a:extLst>
                    <a:ext uri="{FF2B5EF4-FFF2-40B4-BE49-F238E27FC236}">
                      <a16:creationId xmlns:a16="http://schemas.microsoft.com/office/drawing/2014/main" id="{8994D4A7-A059-E741-30BF-44C67F926620}"/>
                    </a:ext>
                  </a:extLst>
                </p:cNvPr>
                <p:cNvSpPr/>
                <p:nvPr/>
              </p:nvSpPr>
              <p:spPr>
                <a:xfrm>
                  <a:off x="2352088" y="3209942"/>
                  <a:ext cx="324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축적되는 에너지</a:t>
                  </a:r>
                </a:p>
              </p:txBody>
            </p:sp>
            <p:sp>
              <p:nvSpPr>
                <p:cNvPr id="145" name="화살표: 오각형 144">
                  <a:extLst>
                    <a:ext uri="{FF2B5EF4-FFF2-40B4-BE49-F238E27FC236}">
                      <a16:creationId xmlns:a16="http://schemas.microsoft.com/office/drawing/2014/main" id="{C6139C8E-1F48-0B1A-FB3F-F4B2FF9E23F5}"/>
                    </a:ext>
                  </a:extLst>
                </p:cNvPr>
                <p:cNvSpPr/>
                <p:nvPr/>
              </p:nvSpPr>
              <p:spPr>
                <a:xfrm>
                  <a:off x="5592088" y="3209942"/>
                  <a:ext cx="2160000" cy="288000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9525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ysClr val="windowText" lastClr="000000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지점으로 날아가 꽂히는 창</a:t>
                  </a:r>
                </a:p>
              </p:txBody>
            </p:sp>
          </p:grpSp>
        </p:grp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C4DF06A-387C-7526-6D6C-662A788D7409}"/>
                </a:ext>
              </a:extLst>
            </p:cNvPr>
            <p:cNvSpPr txBox="1"/>
            <p:nvPr/>
          </p:nvSpPr>
          <p:spPr>
            <a:xfrm>
              <a:off x="1870511" y="3185205"/>
              <a:ext cx="99386" cy="10772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0">
              <a:spAutoFit/>
            </a:bodyPr>
            <a:lstStyle/>
            <a:p>
              <a:r>
                <a: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24</a:t>
              </a:r>
            </a:p>
          </p:txBody>
        </p:sp>
      </p:grpSp>
      <p:grpSp>
        <p:nvGrpSpPr>
          <p:cNvPr id="466" name="그룹 465">
            <a:extLst>
              <a:ext uri="{FF2B5EF4-FFF2-40B4-BE49-F238E27FC236}">
                <a16:creationId xmlns:a16="http://schemas.microsoft.com/office/drawing/2014/main" id="{2BD9A502-1DEA-8888-5856-518DE85AFBA3}"/>
              </a:ext>
            </a:extLst>
          </p:cNvPr>
          <p:cNvGrpSpPr/>
          <p:nvPr/>
        </p:nvGrpSpPr>
        <p:grpSpPr>
          <a:xfrm>
            <a:off x="192088" y="3805872"/>
            <a:ext cx="11812606" cy="332585"/>
            <a:chOff x="192088" y="3479920"/>
            <a:chExt cx="11812606" cy="332585"/>
          </a:xfrm>
        </p:grpSpPr>
        <p:grpSp>
          <p:nvGrpSpPr>
            <p:cNvPr id="161" name="그룹 160">
              <a:extLst>
                <a:ext uri="{FF2B5EF4-FFF2-40B4-BE49-F238E27FC236}">
                  <a16:creationId xmlns:a16="http://schemas.microsoft.com/office/drawing/2014/main" id="{B0DF1C12-CC0E-F0D7-D91B-B04B27B0FB98}"/>
                </a:ext>
              </a:extLst>
            </p:cNvPr>
            <p:cNvGrpSpPr/>
            <p:nvPr/>
          </p:nvGrpSpPr>
          <p:grpSpPr>
            <a:xfrm>
              <a:off x="192088" y="3547042"/>
              <a:ext cx="11812606" cy="123111"/>
              <a:chOff x="192088" y="3218554"/>
              <a:chExt cx="11812606" cy="123111"/>
            </a:xfrm>
          </p:grpSpPr>
          <p:sp>
            <p:nvSpPr>
              <p:cNvPr id="309" name="TextBox 308">
                <a:extLst>
                  <a:ext uri="{FF2B5EF4-FFF2-40B4-BE49-F238E27FC236}">
                    <a16:creationId xmlns:a16="http://schemas.microsoft.com/office/drawing/2014/main" id="{0ED7C38C-AD15-F05C-8D9C-D873BCBEC2FD}"/>
                  </a:ext>
                </a:extLst>
              </p:cNvPr>
              <p:cNvSpPr txBox="1"/>
              <p:nvPr/>
            </p:nvSpPr>
            <p:spPr>
              <a:xfrm>
                <a:off x="10992088" y="3218554"/>
                <a:ext cx="1012606" cy="123111"/>
              </a:xfrm>
              <a:prstGeom prst="rect">
                <a:avLst/>
              </a:prstGeom>
              <a:noFill/>
            </p:spPr>
            <p:txBody>
              <a:bodyPr wrap="none" lIns="54000" tIns="0" rIns="36000" bIns="0" rtlCol="0" anchor="ctr" anchorCtr="0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타격 지점</a:t>
                </a:r>
                <a:r>
                  <a:rPr lang="en-US" altLang="ko-KR" sz="800" b="1" dirty="0">
                    <a:solidFill>
                      <a:srgbClr val="FF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(+ </a:t>
                </a:r>
                <a:r>
                  <a:rPr lang="ko-KR" altLang="en-US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피격 처리</a:t>
                </a:r>
                <a:r>
                  <a:rPr lang="en-US" altLang="ko-KR" sz="7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  <a:endParaRPr lang="en-US" altLang="ko-KR" sz="700" dirty="0"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cxnSp>
            <p:nvCxnSpPr>
              <p:cNvPr id="310" name="직선 화살표 연결선 309">
                <a:extLst>
                  <a:ext uri="{FF2B5EF4-FFF2-40B4-BE49-F238E27FC236}">
                    <a16:creationId xmlns:a16="http://schemas.microsoft.com/office/drawing/2014/main" id="{18518C7A-2F66-636C-7034-45636FD7E4AA}"/>
                  </a:ext>
                </a:extLst>
              </p:cNvPr>
              <p:cNvCxnSpPr>
                <a:cxnSpLocks/>
                <a:endCxn id="309" idx="1"/>
              </p:cNvCxnSpPr>
              <p:nvPr/>
            </p:nvCxnSpPr>
            <p:spPr>
              <a:xfrm flipV="1">
                <a:off x="192088" y="3280110"/>
                <a:ext cx="10800000" cy="1"/>
              </a:xfrm>
              <a:prstGeom prst="straightConnector1">
                <a:avLst/>
              </a:prstGeom>
              <a:ln w="9525">
                <a:solidFill>
                  <a:srgbClr val="FF0000"/>
                </a:solidFill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DFE56476-D0C5-C353-B6CD-F1C2AC35BBB1}"/>
                </a:ext>
              </a:extLst>
            </p:cNvPr>
            <p:cNvGrpSpPr/>
            <p:nvPr/>
          </p:nvGrpSpPr>
          <p:grpSpPr>
            <a:xfrm>
              <a:off x="6486494" y="3479920"/>
              <a:ext cx="3669263" cy="332585"/>
              <a:chOff x="6416351" y="5337822"/>
              <a:chExt cx="3669263" cy="332585"/>
            </a:xfrm>
          </p:grpSpPr>
          <p:grpSp>
            <p:nvGrpSpPr>
              <p:cNvPr id="166" name="그룹 165">
                <a:extLst>
                  <a:ext uri="{FF2B5EF4-FFF2-40B4-BE49-F238E27FC236}">
                    <a16:creationId xmlns:a16="http://schemas.microsoft.com/office/drawing/2014/main" id="{839C100D-5AD4-A4C5-68E9-DBFC1A8CD8C1}"/>
                  </a:ext>
                </a:extLst>
              </p:cNvPr>
              <p:cNvGrpSpPr/>
              <p:nvPr/>
            </p:nvGrpSpPr>
            <p:grpSpPr>
              <a:xfrm>
                <a:off x="6416351" y="5337822"/>
                <a:ext cx="783869" cy="282751"/>
                <a:chOff x="6416351" y="3200915"/>
                <a:chExt cx="783869" cy="282751"/>
              </a:xfrm>
            </p:grpSpPr>
            <p:sp>
              <p:nvSpPr>
                <p:cNvPr id="303" name="이등변 삼각형 302">
                  <a:extLst>
                    <a:ext uri="{FF2B5EF4-FFF2-40B4-BE49-F238E27FC236}">
                      <a16:creationId xmlns:a16="http://schemas.microsoft.com/office/drawing/2014/main" id="{E0EBD804-59C1-680F-0A1C-C54BA342932A}"/>
                    </a:ext>
                  </a:extLst>
                </p:cNvPr>
                <p:cNvSpPr/>
                <p:nvPr/>
              </p:nvSpPr>
              <p:spPr>
                <a:xfrm rot="10800000">
                  <a:off x="6753675" y="320091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97" name="직사각형 262">
                  <a:extLst>
                    <a:ext uri="{FF2B5EF4-FFF2-40B4-BE49-F238E27FC236}">
                      <a16:creationId xmlns:a16="http://schemas.microsoft.com/office/drawing/2014/main" id="{9880BEAD-513A-0E2D-B465-8AC37D08BAB8}"/>
                    </a:ext>
                  </a:extLst>
                </p:cNvPr>
                <p:cNvSpPr/>
                <p:nvPr/>
              </p:nvSpPr>
              <p:spPr>
                <a:xfrm>
                  <a:off x="6416351" y="3360555"/>
                  <a:ext cx="783869" cy="123111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(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</a:t>
                  </a:r>
                  <a:r>
                    <a:rPr lang="en-US" altLang="ko-KR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)</a:t>
                  </a:r>
                  <a:r>
                    <a:rPr lang="ko-KR" altLang="en-US" sz="800" dirty="0">
                      <a:ln w="31750">
                        <a:noFill/>
                      </a:ln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충돌 시</a:t>
                  </a:r>
                </a:p>
              </p:txBody>
            </p:sp>
          </p:grpSp>
          <p:grpSp>
            <p:nvGrpSpPr>
              <p:cNvPr id="167" name="그룹 166">
                <a:extLst>
                  <a:ext uri="{FF2B5EF4-FFF2-40B4-BE49-F238E27FC236}">
                    <a16:creationId xmlns:a16="http://schemas.microsoft.com/office/drawing/2014/main" id="{C42FE1EA-2820-EC98-5431-42BE2B01CBB9}"/>
                  </a:ext>
                </a:extLst>
              </p:cNvPr>
              <p:cNvGrpSpPr/>
              <p:nvPr/>
            </p:nvGrpSpPr>
            <p:grpSpPr>
              <a:xfrm>
                <a:off x="7502471" y="5337822"/>
                <a:ext cx="2583143" cy="332585"/>
                <a:chOff x="7502471" y="3170435"/>
                <a:chExt cx="2583143" cy="332585"/>
              </a:xfrm>
            </p:grpSpPr>
            <p:sp>
              <p:nvSpPr>
                <p:cNvPr id="260" name="이등변 삼각형 259">
                  <a:extLst>
                    <a:ext uri="{FF2B5EF4-FFF2-40B4-BE49-F238E27FC236}">
                      <a16:creationId xmlns:a16="http://schemas.microsoft.com/office/drawing/2014/main" id="{D66F386C-0BC3-0ED8-21E8-314216A6A057}"/>
                    </a:ext>
                  </a:extLst>
                </p:cNvPr>
                <p:cNvSpPr/>
                <p:nvPr/>
              </p:nvSpPr>
              <p:spPr>
                <a:xfrm rot="10800000">
                  <a:off x="7620533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1" name="이등변 삼각형 260">
                  <a:extLst>
                    <a:ext uri="{FF2B5EF4-FFF2-40B4-BE49-F238E27FC236}">
                      <a16:creationId xmlns:a16="http://schemas.microsoft.com/office/drawing/2014/main" id="{54CC0639-871E-5308-0BC0-F530AA2A11B6}"/>
                    </a:ext>
                  </a:extLst>
                </p:cNvPr>
                <p:cNvSpPr/>
                <p:nvPr/>
              </p:nvSpPr>
              <p:spPr>
                <a:xfrm rot="10800000">
                  <a:off x="8052330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63" name="이등변 삼각형 262">
                  <a:extLst>
                    <a:ext uri="{FF2B5EF4-FFF2-40B4-BE49-F238E27FC236}">
                      <a16:creationId xmlns:a16="http://schemas.microsoft.com/office/drawing/2014/main" id="{31886E53-71D5-1FF6-0FF8-B11FA712EB1C}"/>
                    </a:ext>
                  </a:extLst>
                </p:cNvPr>
                <p:cNvSpPr/>
                <p:nvPr/>
              </p:nvSpPr>
              <p:spPr>
                <a:xfrm rot="10800000">
                  <a:off x="8484127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0" name="이등변 삼각형 279">
                  <a:extLst>
                    <a:ext uri="{FF2B5EF4-FFF2-40B4-BE49-F238E27FC236}">
                      <a16:creationId xmlns:a16="http://schemas.microsoft.com/office/drawing/2014/main" id="{71772E24-2677-421E-B623-978621CDC71B}"/>
                    </a:ext>
                  </a:extLst>
                </p:cNvPr>
                <p:cNvSpPr/>
                <p:nvPr/>
              </p:nvSpPr>
              <p:spPr>
                <a:xfrm rot="10800000">
                  <a:off x="9347721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1" name="이등변 삼각형 280">
                  <a:extLst>
                    <a:ext uri="{FF2B5EF4-FFF2-40B4-BE49-F238E27FC236}">
                      <a16:creationId xmlns:a16="http://schemas.microsoft.com/office/drawing/2014/main" id="{2B5B54F6-17A0-DDD9-ED30-21C487895566}"/>
                    </a:ext>
                  </a:extLst>
                </p:cNvPr>
                <p:cNvSpPr/>
                <p:nvPr/>
              </p:nvSpPr>
              <p:spPr>
                <a:xfrm rot="10800000">
                  <a:off x="9779516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sp>
              <p:nvSpPr>
                <p:cNvPr id="282" name="이등변 삼각형 281">
                  <a:extLst>
                    <a:ext uri="{FF2B5EF4-FFF2-40B4-BE49-F238E27FC236}">
                      <a16:creationId xmlns:a16="http://schemas.microsoft.com/office/drawing/2014/main" id="{4E3692EA-8006-A4BD-1976-C1C5AAD7178E}"/>
                    </a:ext>
                  </a:extLst>
                </p:cNvPr>
                <p:cNvSpPr/>
                <p:nvPr/>
              </p:nvSpPr>
              <p:spPr>
                <a:xfrm rot="10800000">
                  <a:off x="8915924" y="3170435"/>
                  <a:ext cx="121650" cy="123428"/>
                </a:xfrm>
                <a:prstGeom prst="triangle">
                  <a:avLst/>
                </a:prstGeom>
                <a:solidFill>
                  <a:srgbClr val="FFD1D1"/>
                </a:solidFill>
                <a:ln w="9525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b="1" dirty="0">
                    <a:latin typeface="맑은 고딕" panose="020B0503020000020004" pitchFamily="50" charset="-127"/>
                    <a:ea typeface="맑은 고딕" panose="020B0503020000020004" pitchFamily="50" charset="-127"/>
                  </a:endParaRPr>
                </a:p>
              </p:txBody>
            </p:sp>
            <p:grpSp>
              <p:nvGrpSpPr>
                <p:cNvPr id="284" name="그룹 283">
                  <a:extLst>
                    <a:ext uri="{FF2B5EF4-FFF2-40B4-BE49-F238E27FC236}">
                      <a16:creationId xmlns:a16="http://schemas.microsoft.com/office/drawing/2014/main" id="{BE6BF6B2-3EAE-7A83-F94E-51A41E742343}"/>
                    </a:ext>
                  </a:extLst>
                </p:cNvPr>
                <p:cNvGrpSpPr/>
                <p:nvPr/>
              </p:nvGrpSpPr>
              <p:grpSpPr>
                <a:xfrm>
                  <a:off x="7681375" y="3337343"/>
                  <a:ext cx="1728000" cy="165677"/>
                  <a:chOff x="7681375" y="3401972"/>
                  <a:chExt cx="1728000" cy="165677"/>
                </a:xfrm>
              </p:grpSpPr>
              <p:sp>
                <p:nvSpPr>
                  <p:cNvPr id="293" name="왼쪽 대괄호 292">
                    <a:extLst>
                      <a:ext uri="{FF2B5EF4-FFF2-40B4-BE49-F238E27FC236}">
                        <a16:creationId xmlns:a16="http://schemas.microsoft.com/office/drawing/2014/main" id="{1E1F93F0-4CDA-5797-76D7-36778DBB243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8498575" y="2584772"/>
                    <a:ext cx="93600" cy="1728000"/>
                  </a:xfrm>
                  <a:prstGeom prst="leftBracket">
                    <a:avLst>
                      <a:gd name="adj" fmla="val 0"/>
                    </a:avLst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/>
                  </a:p>
                </p:txBody>
              </p:sp>
              <p:sp>
                <p:nvSpPr>
                  <p:cNvPr id="294" name="직사각형 262">
                    <a:extLst>
                      <a:ext uri="{FF2B5EF4-FFF2-40B4-BE49-F238E27FC236}">
                        <a16:creationId xmlns:a16="http://schemas.microsoft.com/office/drawing/2014/main" id="{EC443342-42E2-5B4D-D67F-D18B5D6028FA}"/>
                      </a:ext>
                    </a:extLst>
                  </p:cNvPr>
                  <p:cNvSpPr/>
                  <p:nvPr/>
                </p:nvSpPr>
                <p:spPr>
                  <a:xfrm>
                    <a:off x="8434986" y="3444538"/>
                    <a:ext cx="239203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경직</a:t>
                    </a:r>
                  </a:p>
                </p:txBody>
              </p:sp>
            </p:grpSp>
            <p:grpSp>
              <p:nvGrpSpPr>
                <p:cNvPr id="285" name="그룹 284">
                  <a:extLst>
                    <a:ext uri="{FF2B5EF4-FFF2-40B4-BE49-F238E27FC236}">
                      <a16:creationId xmlns:a16="http://schemas.microsoft.com/office/drawing/2014/main" id="{6645174D-2289-C645-5899-6E1AB55AEE78}"/>
                    </a:ext>
                  </a:extLst>
                </p:cNvPr>
                <p:cNvGrpSpPr/>
                <p:nvPr/>
              </p:nvGrpSpPr>
              <p:grpSpPr>
                <a:xfrm>
                  <a:off x="9594209" y="3337342"/>
                  <a:ext cx="491405" cy="165678"/>
                  <a:chOff x="9594209" y="3401971"/>
                  <a:chExt cx="491405" cy="165678"/>
                </a:xfrm>
              </p:grpSpPr>
              <p:cxnSp>
                <p:nvCxnSpPr>
                  <p:cNvPr id="291" name="직선 연결선 290">
                    <a:extLst>
                      <a:ext uri="{FF2B5EF4-FFF2-40B4-BE49-F238E27FC236}">
                        <a16:creationId xmlns:a16="http://schemas.microsoft.com/office/drawing/2014/main" id="{EAFCA2A5-158E-5644-2F43-66923BB1213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841787" y="3401971"/>
                    <a:ext cx="0" cy="93600"/>
                  </a:xfrm>
                  <a:prstGeom prst="line">
                    <a:avLst/>
                  </a:prstGeom>
                  <a:ln w="6350">
                    <a:solidFill>
                      <a:schemeClr val="bg1">
                        <a:lumMod val="50000"/>
                      </a:schemeClr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92" name="직사각형 262">
                    <a:extLst>
                      <a:ext uri="{FF2B5EF4-FFF2-40B4-BE49-F238E27FC236}">
                        <a16:creationId xmlns:a16="http://schemas.microsoft.com/office/drawing/2014/main" id="{A366ABFC-CC06-937D-1CC0-BBBD2F35D864}"/>
                      </a:ext>
                    </a:extLst>
                  </p:cNvPr>
                  <p:cNvSpPr/>
                  <p:nvPr/>
                </p:nvSpPr>
                <p:spPr>
                  <a:xfrm>
                    <a:off x="9594209" y="3444538"/>
                    <a:ext cx="491405" cy="123111"/>
                  </a:xfrm>
                  <a:prstGeom prst="rect">
                    <a:avLst/>
                  </a:prstGeom>
                  <a:solidFill>
                    <a:schemeClr val="bg1"/>
                  </a:solidFill>
                  <a:ln w="6350">
                    <a:noFill/>
                  </a:ln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0" rIns="0" bIns="0" rtlCol="0" anchor="ctr" anchorCtr="0">
                    <a:spAutoFit/>
                  </a:bodyPr>
                  <a:lstStyle/>
                  <a:p>
                    <a:pPr algn="ctr"/>
                    <a:r>
                      <a:rPr lang="ko-KR" altLang="en-US" sz="800" dirty="0">
                        <a:ln w="31750"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피격 이상</a:t>
                    </a:r>
                  </a:p>
                </p:txBody>
              </p:sp>
            </p:grpSp>
            <p:sp>
              <p:nvSpPr>
                <p:cNvPr id="286" name="TextBox 285">
                  <a:extLst>
                    <a:ext uri="{FF2B5EF4-FFF2-40B4-BE49-F238E27FC236}">
                      <a16:creationId xmlns:a16="http://schemas.microsoft.com/office/drawing/2014/main" id="{435BB453-3220-3527-C696-6D1D646911DD}"/>
                    </a:ext>
                  </a:extLst>
                </p:cNvPr>
                <p:cNvSpPr txBox="1"/>
                <p:nvPr/>
              </p:nvSpPr>
              <p:spPr>
                <a:xfrm>
                  <a:off x="7502471" y="3309458"/>
                  <a:ext cx="149080" cy="10772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none" lIns="0" tIns="0" rIns="0" bIns="0" rtlCol="0" anchor="ctr" anchorCtr="0">
                  <a:spAutoFit/>
                </a:bodyPr>
                <a:lstStyle/>
                <a:p>
                  <a:r>
                    <a:rPr lang="en-US" altLang="ko-KR" sz="700" dirty="0">
                      <a:solidFill>
                        <a:schemeClr val="bg1">
                          <a:lumMod val="50000"/>
                        </a:schemeClr>
                      </a:solidFill>
                      <a:effectLst>
                        <a:glow rad="127000">
                          <a:schemeClr val="bg1"/>
                        </a:glow>
                      </a:effectLst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105</a:t>
                  </a:r>
                </a:p>
              </p:txBody>
            </p:sp>
          </p:grp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7D86DA40-7FFD-2446-EF94-15148232B6F0}"/>
              </a:ext>
            </a:extLst>
          </p:cNvPr>
          <p:cNvGrpSpPr/>
          <p:nvPr/>
        </p:nvGrpSpPr>
        <p:grpSpPr>
          <a:xfrm>
            <a:off x="192088" y="2064614"/>
            <a:ext cx="1440003" cy="118057"/>
            <a:chOff x="192089" y="2137940"/>
            <a:chExt cx="1440003" cy="118057"/>
          </a:xfrm>
        </p:grpSpPr>
        <p:sp>
          <p:nvSpPr>
            <p:cNvPr id="449" name="사다리꼴 448">
              <a:extLst>
                <a:ext uri="{FF2B5EF4-FFF2-40B4-BE49-F238E27FC236}">
                  <a16:creationId xmlns:a16="http://schemas.microsoft.com/office/drawing/2014/main" id="{30A98309-688B-FBC6-727E-37537787CDB1}"/>
                </a:ext>
              </a:extLst>
            </p:cNvPr>
            <p:cNvSpPr/>
            <p:nvPr/>
          </p:nvSpPr>
          <p:spPr>
            <a:xfrm rot="16200000">
              <a:off x="961129" y="1585033"/>
              <a:ext cx="118056" cy="1223871"/>
            </a:xfrm>
            <a:prstGeom prst="trapezoid">
              <a:avLst/>
            </a:prstGeom>
            <a:solidFill>
              <a:srgbClr val="FFFFA3"/>
            </a:solidFill>
            <a:ln w="31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02" name="그룹 401">
              <a:extLst>
                <a:ext uri="{FF2B5EF4-FFF2-40B4-BE49-F238E27FC236}">
                  <a16:creationId xmlns:a16="http://schemas.microsoft.com/office/drawing/2014/main" id="{56BD966B-1FD0-8591-3665-8F728306CA05}"/>
                </a:ext>
              </a:extLst>
            </p:cNvPr>
            <p:cNvGrpSpPr/>
            <p:nvPr/>
          </p:nvGrpSpPr>
          <p:grpSpPr>
            <a:xfrm>
              <a:off x="192089" y="2137940"/>
              <a:ext cx="216129" cy="118057"/>
              <a:chOff x="306290" y="5421032"/>
              <a:chExt cx="277974" cy="151839"/>
            </a:xfrm>
            <a:solidFill>
              <a:schemeClr val="bg1">
                <a:lumMod val="50000"/>
              </a:schemeClr>
            </a:solidFill>
          </p:grpSpPr>
          <p:sp>
            <p:nvSpPr>
              <p:cNvPr id="406" name="이등변 삼각형 405">
                <a:extLst>
                  <a:ext uri="{FF2B5EF4-FFF2-40B4-BE49-F238E27FC236}">
                    <a16:creationId xmlns:a16="http://schemas.microsoft.com/office/drawing/2014/main" id="{8087FFF4-1FE7-B913-5DE1-125D8533E7A2}"/>
                  </a:ext>
                </a:extLst>
              </p:cNvPr>
              <p:cNvSpPr/>
              <p:nvPr/>
            </p:nvSpPr>
            <p:spPr>
              <a:xfrm rot="16200000">
                <a:off x="460589" y="5437335"/>
                <a:ext cx="128120" cy="119231"/>
              </a:xfrm>
              <a:prstGeom prst="triangle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407" name="직사각형 406">
                <a:extLst>
                  <a:ext uri="{FF2B5EF4-FFF2-40B4-BE49-F238E27FC236}">
                    <a16:creationId xmlns:a16="http://schemas.microsoft.com/office/drawing/2014/main" id="{BB4A6A04-7FB0-0879-26C9-9BC6B5C019C3}"/>
                  </a:ext>
                </a:extLst>
              </p:cNvPr>
              <p:cNvSpPr/>
              <p:nvPr/>
            </p:nvSpPr>
            <p:spPr>
              <a:xfrm>
                <a:off x="306290" y="5421032"/>
                <a:ext cx="214121" cy="151839"/>
              </a:xfrm>
              <a:prstGeom prst="rect">
                <a:avLst/>
              </a:prstGeom>
              <a:grpFill/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 lnSpcReduction="10000"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4C115D-7475-D631-5527-EC9BC4F5CD3E}"/>
              </a:ext>
            </a:extLst>
          </p:cNvPr>
          <p:cNvGrpSpPr/>
          <p:nvPr/>
        </p:nvGrpSpPr>
        <p:grpSpPr>
          <a:xfrm>
            <a:off x="192088" y="5043343"/>
            <a:ext cx="11839857" cy="123111"/>
            <a:chOff x="192088" y="3588763"/>
            <a:chExt cx="11839857" cy="123111"/>
          </a:xfrm>
        </p:grpSpPr>
        <p:cxnSp>
          <p:nvCxnSpPr>
            <p:cNvPr id="144" name="직선 화살표 연결선 143">
              <a:extLst>
                <a:ext uri="{FF2B5EF4-FFF2-40B4-BE49-F238E27FC236}">
                  <a16:creationId xmlns:a16="http://schemas.microsoft.com/office/drawing/2014/main" id="{EC6F63B5-0FC7-C671-40BE-CF23169B717F}"/>
                </a:ext>
              </a:extLst>
            </p:cNvPr>
            <p:cNvCxnSpPr>
              <a:cxnSpLocks/>
              <a:endCxn id="88" idx="1"/>
            </p:cNvCxnSpPr>
            <p:nvPr/>
          </p:nvCxnSpPr>
          <p:spPr>
            <a:xfrm>
              <a:off x="192088" y="3650319"/>
              <a:ext cx="10800000" cy="0"/>
            </a:xfrm>
            <a:prstGeom prst="straightConnector1">
              <a:avLst/>
            </a:prstGeom>
            <a:ln w="9525">
              <a:solidFill>
                <a:srgbClr val="00B050"/>
              </a:solidFill>
              <a:tailEnd type="non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A9162C31-8694-E971-CE63-5054F65D13A2}"/>
                </a:ext>
              </a:extLst>
            </p:cNvPr>
            <p:cNvSpPr txBox="1"/>
            <p:nvPr/>
          </p:nvSpPr>
          <p:spPr>
            <a:xfrm>
              <a:off x="10992088" y="3588763"/>
              <a:ext cx="1039857" cy="123111"/>
            </a:xfrm>
            <a:prstGeom prst="rect">
              <a:avLst/>
            </a:prstGeom>
            <a:noFill/>
          </p:spPr>
          <p:txBody>
            <a:bodyPr wrap="none" lIns="54000" tIns="0" rIns="36000" bIns="0" rtlCol="0" anchor="ctr" anchorCtr="0">
              <a:spAutoFit/>
            </a:bodyPr>
            <a:lstStyle/>
            <a:p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버프</a:t>
              </a:r>
              <a:r>
                <a:rPr lang="en-US" altLang="ko-KR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/</a:t>
              </a:r>
              <a:r>
                <a:rPr lang="ko-KR" altLang="en-US" sz="800" b="1" dirty="0" err="1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디버프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발동 지점</a:t>
              </a:r>
              <a:endParaRPr lang="en-US" altLang="ko-KR" sz="800" b="1" dirty="0">
                <a:solidFill>
                  <a:srgbClr val="00B050"/>
                </a:solidFill>
                <a:effectLst/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endParaRPr>
            </a:p>
          </p:txBody>
        </p:sp>
      </p:grp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56C0D05C-E5CC-2C84-F72B-BA8A3D0211DA}"/>
              </a:ext>
            </a:extLst>
          </p:cNvPr>
          <p:cNvSpPr/>
          <p:nvPr/>
        </p:nvSpPr>
        <p:spPr>
          <a:xfrm>
            <a:off x="192088" y="1420091"/>
            <a:ext cx="10800000" cy="40472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85" name="그룹 484">
            <a:extLst>
              <a:ext uri="{FF2B5EF4-FFF2-40B4-BE49-F238E27FC236}">
                <a16:creationId xmlns:a16="http://schemas.microsoft.com/office/drawing/2014/main" id="{FCBCD1BD-E57E-AA6F-360E-13A881DAE677}"/>
              </a:ext>
            </a:extLst>
          </p:cNvPr>
          <p:cNvGrpSpPr/>
          <p:nvPr/>
        </p:nvGrpSpPr>
        <p:grpSpPr>
          <a:xfrm>
            <a:off x="192088" y="2264174"/>
            <a:ext cx="11516050" cy="644025"/>
            <a:chOff x="192088" y="2264174"/>
            <a:chExt cx="11516050" cy="644025"/>
          </a:xfrm>
        </p:grpSpPr>
        <p:grpSp>
          <p:nvGrpSpPr>
            <p:cNvPr id="465" name="그룹 464">
              <a:extLst>
                <a:ext uri="{FF2B5EF4-FFF2-40B4-BE49-F238E27FC236}">
                  <a16:creationId xmlns:a16="http://schemas.microsoft.com/office/drawing/2014/main" id="{5C63B798-9117-3CA3-6904-28F363F77E2C}"/>
                </a:ext>
              </a:extLst>
            </p:cNvPr>
            <p:cNvGrpSpPr/>
            <p:nvPr/>
          </p:nvGrpSpPr>
          <p:grpSpPr>
            <a:xfrm>
              <a:off x="192088" y="2620199"/>
              <a:ext cx="11516050" cy="288000"/>
              <a:chOff x="192088" y="2294247"/>
              <a:chExt cx="11516050" cy="288000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C0D891C-38D8-44A1-D901-C9E069B8F996}"/>
                  </a:ext>
                </a:extLst>
              </p:cNvPr>
              <p:cNvGrpSpPr/>
              <p:nvPr/>
            </p:nvGrpSpPr>
            <p:grpSpPr>
              <a:xfrm>
                <a:off x="192088" y="2376692"/>
                <a:ext cx="11516050" cy="123111"/>
                <a:chOff x="192088" y="1896741"/>
                <a:chExt cx="11516050" cy="123111"/>
              </a:xfrm>
            </p:grpSpPr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EAF011A5-C8A6-8E37-4FEE-34EB7795DBA0}"/>
                    </a:ext>
                  </a:extLst>
                </p:cNvPr>
                <p:cNvCxnSpPr>
                  <a:cxnSpLocks/>
                  <a:endCxn id="16" idx="1"/>
                </p:cNvCxnSpPr>
                <p:nvPr/>
              </p:nvCxnSpPr>
              <p:spPr>
                <a:xfrm flipV="1">
                  <a:off x="192088" y="1958297"/>
                  <a:ext cx="10800000" cy="1"/>
                </a:xfrm>
                <a:prstGeom prst="line">
                  <a:avLst/>
                </a:prstGeom>
                <a:ln w="9525">
                  <a:solidFill>
                    <a:schemeClr val="bg1">
                      <a:lumMod val="50000"/>
                    </a:schemeClr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CACB01C-B747-D54A-0673-81F9132F40B8}"/>
                    </a:ext>
                  </a:extLst>
                </p:cNvPr>
                <p:cNvSpPr txBox="1"/>
                <p:nvPr/>
              </p:nvSpPr>
              <p:spPr>
                <a:xfrm>
                  <a:off x="10992088" y="1896741"/>
                  <a:ext cx="716050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캔슬 가능 지점</a:t>
                  </a:r>
                  <a:endParaRPr lang="en-US" altLang="ko-KR" sz="800" b="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sp>
            <p:nvSpPr>
              <p:cNvPr id="13" name="직사각형 262">
                <a:extLst>
                  <a:ext uri="{FF2B5EF4-FFF2-40B4-BE49-F238E27FC236}">
                    <a16:creationId xmlns:a16="http://schemas.microsoft.com/office/drawing/2014/main" id="{C4553EAF-E2FB-34F1-9533-59B72B4FD948}"/>
                  </a:ext>
                </a:extLst>
              </p:cNvPr>
              <p:cNvSpPr/>
              <p:nvPr/>
            </p:nvSpPr>
            <p:spPr>
              <a:xfrm>
                <a:off x="7750386" y="2294247"/>
                <a:ext cx="1081701" cy="288000"/>
              </a:xfrm>
              <a:prstGeom prst="homePlate">
                <a:avLst/>
              </a:prstGeom>
              <a:solidFill>
                <a:schemeClr val="bg1">
                  <a:lumMod val="50000"/>
                </a:schemeClr>
              </a:soli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0" tIns="36000" rIns="72000" bIns="36000" rtlCol="0" anchor="ctr" anchorCtr="0">
                <a:noAutofit/>
              </a:bodyPr>
              <a:lstStyle/>
              <a:p>
                <a:pPr algn="ctr">
                  <a:spcAft>
                    <a:spcPts val="200"/>
                  </a:spcAft>
                </a:pPr>
                <a:r>
                  <a:rPr lang="ko-KR" altLang="en-US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 딜레이 캔슬</a:t>
                </a:r>
              </a:p>
            </p:txBody>
          </p:sp>
        </p:grpSp>
        <p:grpSp>
          <p:nvGrpSpPr>
            <p:cNvPr id="484" name="그룹 483">
              <a:extLst>
                <a:ext uri="{FF2B5EF4-FFF2-40B4-BE49-F238E27FC236}">
                  <a16:creationId xmlns:a16="http://schemas.microsoft.com/office/drawing/2014/main" id="{3DD0FB71-6996-27C9-488C-D926F57AEF0C}"/>
                </a:ext>
              </a:extLst>
            </p:cNvPr>
            <p:cNvGrpSpPr/>
            <p:nvPr/>
          </p:nvGrpSpPr>
          <p:grpSpPr>
            <a:xfrm>
              <a:off x="192088" y="2264174"/>
              <a:ext cx="11080033" cy="409886"/>
              <a:chOff x="192088" y="2264174"/>
              <a:chExt cx="11080033" cy="409886"/>
            </a:xfrm>
          </p:grpSpPr>
          <p:sp>
            <p:nvSpPr>
              <p:cNvPr id="355" name="TextBox 354">
                <a:extLst>
                  <a:ext uri="{FF2B5EF4-FFF2-40B4-BE49-F238E27FC236}">
                    <a16:creationId xmlns:a16="http://schemas.microsoft.com/office/drawing/2014/main" id="{B61C1A3E-15DD-3807-18BC-590E81690339}"/>
                  </a:ext>
                </a:extLst>
              </p:cNvPr>
              <p:cNvSpPr txBox="1"/>
              <p:nvPr/>
            </p:nvSpPr>
            <p:spPr>
              <a:xfrm>
                <a:off x="5982159" y="2566338"/>
                <a:ext cx="99386" cy="10772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ln w="19050"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81</a:t>
                </a:r>
                <a:endParaRPr lang="en-US" altLang="ko-KR" sz="700" dirty="0">
                  <a:ln w="19050"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grpSp>
            <p:nvGrpSpPr>
              <p:cNvPr id="275" name="그룹 274">
                <a:extLst>
                  <a:ext uri="{FF2B5EF4-FFF2-40B4-BE49-F238E27FC236}">
                    <a16:creationId xmlns:a16="http://schemas.microsoft.com/office/drawing/2014/main" id="{D5BEEEDC-E03D-F41A-B79E-3E7A7F2EE401}"/>
                  </a:ext>
                </a:extLst>
              </p:cNvPr>
              <p:cNvGrpSpPr/>
              <p:nvPr/>
            </p:nvGrpSpPr>
            <p:grpSpPr>
              <a:xfrm>
                <a:off x="192088" y="2346619"/>
                <a:ext cx="11080033" cy="123111"/>
                <a:chOff x="192088" y="1519441"/>
                <a:chExt cx="11080033" cy="123111"/>
              </a:xfrm>
            </p:grpSpPr>
            <p:cxnSp>
              <p:nvCxnSpPr>
                <p:cNvPr id="107" name="직선 연결선 106">
                  <a:extLst>
                    <a:ext uri="{FF2B5EF4-FFF2-40B4-BE49-F238E27FC236}">
                      <a16:creationId xmlns:a16="http://schemas.microsoft.com/office/drawing/2014/main" id="{E6FEFE42-48E7-BC27-C1D4-301838170529}"/>
                    </a:ext>
                  </a:extLst>
                </p:cNvPr>
                <p:cNvCxnSpPr>
                  <a:cxnSpLocks/>
                  <a:endCxn id="81" idx="1"/>
                </p:cNvCxnSpPr>
                <p:nvPr/>
              </p:nvCxnSpPr>
              <p:spPr>
                <a:xfrm>
                  <a:off x="192088" y="1580997"/>
                  <a:ext cx="10800000" cy="0"/>
                </a:xfrm>
                <a:prstGeom prst="line">
                  <a:avLst/>
                </a:prstGeom>
                <a:ln w="9525">
                  <a:solidFill>
                    <a:srgbClr val="BD9C7C"/>
                  </a:solidFill>
                  <a:tailEnd type="none" w="med" len="med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A0EACAB0-3BA2-993C-3C21-324DAC147095}"/>
                    </a:ext>
                  </a:extLst>
                </p:cNvPr>
                <p:cNvSpPr txBox="1"/>
                <p:nvPr/>
              </p:nvSpPr>
              <p:spPr>
                <a:xfrm>
                  <a:off x="10992088" y="1519441"/>
                  <a:ext cx="280033" cy="123111"/>
                </a:xfrm>
                <a:prstGeom prst="rect">
                  <a:avLst/>
                </a:prstGeom>
                <a:noFill/>
              </p:spPr>
              <p:txBody>
                <a:bodyPr wrap="none" lIns="54000" tIns="0" rIns="36000" bIns="0" rtlCol="0" anchor="ctr" anchorCtr="0">
                  <a:spAutoFit/>
                </a:bodyPr>
                <a:lstStyle/>
                <a:p>
                  <a:r>
                    <a:rPr lang="ko-KR" altLang="en-US" sz="800" b="1" dirty="0">
                      <a:solidFill>
                        <a:srgbClr val="BD9C7C"/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모션</a:t>
                  </a:r>
                </a:p>
              </p:txBody>
            </p:sp>
          </p:grpSp>
          <p:grpSp>
            <p:nvGrpSpPr>
              <p:cNvPr id="483" name="그룹 482">
                <a:extLst>
                  <a:ext uri="{FF2B5EF4-FFF2-40B4-BE49-F238E27FC236}">
                    <a16:creationId xmlns:a16="http://schemas.microsoft.com/office/drawing/2014/main" id="{8922BCEB-4158-2E65-9353-AFB0EAF140C2}"/>
                  </a:ext>
                </a:extLst>
              </p:cNvPr>
              <p:cNvGrpSpPr/>
              <p:nvPr/>
            </p:nvGrpSpPr>
            <p:grpSpPr>
              <a:xfrm>
                <a:off x="192088" y="2264174"/>
                <a:ext cx="8638298" cy="288000"/>
                <a:chOff x="192088" y="2264174"/>
                <a:chExt cx="8638298" cy="288000"/>
              </a:xfrm>
            </p:grpSpPr>
            <p:sp>
              <p:nvSpPr>
                <p:cNvPr id="21" name="직사각형 262">
                  <a:extLst>
                    <a:ext uri="{FF2B5EF4-FFF2-40B4-BE49-F238E27FC236}">
                      <a16:creationId xmlns:a16="http://schemas.microsoft.com/office/drawing/2014/main" id="{9F627DC0-B831-0C0E-B4AA-E5EFD3504F8F}"/>
                    </a:ext>
                  </a:extLst>
                </p:cNvPr>
                <p:cNvSpPr/>
                <p:nvPr/>
              </p:nvSpPr>
              <p:spPr>
                <a:xfrm>
                  <a:off x="7750386" y="2346619"/>
                  <a:ext cx="1080000" cy="123111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/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전투 </a:t>
                  </a:r>
                  <a:r>
                    <a:rPr lang="en-US" altLang="ko-KR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IDLE</a:t>
                  </a:r>
                  <a:r>
                    <a:rPr lang="ko-KR" altLang="en-US" sz="800" dirty="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로 전환</a:t>
                  </a:r>
                </a:p>
              </p:txBody>
            </p:sp>
            <p:grpSp>
              <p:nvGrpSpPr>
                <p:cNvPr id="482" name="그룹 481">
                  <a:extLst>
                    <a:ext uri="{FF2B5EF4-FFF2-40B4-BE49-F238E27FC236}">
                      <a16:creationId xmlns:a16="http://schemas.microsoft.com/office/drawing/2014/main" id="{FD4F34D0-187F-6337-1A76-738740FA1C09}"/>
                    </a:ext>
                  </a:extLst>
                </p:cNvPr>
                <p:cNvGrpSpPr/>
                <p:nvPr/>
              </p:nvGrpSpPr>
              <p:grpSpPr>
                <a:xfrm>
                  <a:off x="192088" y="2264174"/>
                  <a:ext cx="7558301" cy="288000"/>
                  <a:chOff x="192088" y="2264174"/>
                  <a:chExt cx="7558301" cy="288000"/>
                </a:xfrm>
              </p:grpSpPr>
              <p:sp>
                <p:nvSpPr>
                  <p:cNvPr id="32" name="직사각형 260">
                    <a:extLst>
                      <a:ext uri="{FF2B5EF4-FFF2-40B4-BE49-F238E27FC236}">
                        <a16:creationId xmlns:a16="http://schemas.microsoft.com/office/drawing/2014/main" id="{CFD75BD5-8FF1-E258-826B-C7EDE39C4D7E}"/>
                      </a:ext>
                    </a:extLst>
                  </p:cNvPr>
                  <p:cNvSpPr/>
                  <p:nvPr/>
                </p:nvSpPr>
                <p:spPr>
                  <a:xfrm>
                    <a:off x="192088" y="2264174"/>
                    <a:ext cx="216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도약</a:t>
                    </a:r>
                  </a:p>
                </p:txBody>
              </p:sp>
              <p:sp>
                <p:nvSpPr>
                  <p:cNvPr id="33" name="직사각형 261">
                    <a:extLst>
                      <a:ext uri="{FF2B5EF4-FFF2-40B4-BE49-F238E27FC236}">
                        <a16:creationId xmlns:a16="http://schemas.microsoft.com/office/drawing/2014/main" id="{158F14A8-B546-7195-EC62-625ACC716903}"/>
                      </a:ext>
                    </a:extLst>
                  </p:cNvPr>
                  <p:cNvSpPr/>
                  <p:nvPr/>
                </p:nvSpPr>
                <p:spPr>
                  <a:xfrm>
                    <a:off x="2352088" y="2264174"/>
                    <a:ext cx="3240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공중에서 천천히 몸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회전</a:t>
                    </a:r>
                  </a:p>
                </p:txBody>
              </p:sp>
              <p:sp>
                <p:nvSpPr>
                  <p:cNvPr id="480" name="직사각형 262">
                    <a:extLst>
                      <a:ext uri="{FF2B5EF4-FFF2-40B4-BE49-F238E27FC236}">
                        <a16:creationId xmlns:a16="http://schemas.microsoft.com/office/drawing/2014/main" id="{FDF8BF3B-AE83-F87C-59EF-10781DAAA42E}"/>
                      </a:ext>
                    </a:extLst>
                  </p:cNvPr>
                  <p:cNvSpPr/>
                  <p:nvPr/>
                </p:nvSpPr>
                <p:spPr>
                  <a:xfrm>
                    <a:off x="5590387" y="2264174"/>
                    <a:ext cx="432000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0" tIns="36000" rIns="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</a:t>
                    </a:r>
                    <a:r>
                      <a:rPr lang="en-US" altLang="ko-KR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</a:t>
                    </a:r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투척</a:t>
                    </a:r>
                    <a:endParaRPr lang="ko-KR" altLang="en-US" sz="800" dirty="0">
                      <a:effectLst/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  <p:sp>
                <p:nvSpPr>
                  <p:cNvPr id="481" name="직사각형 262">
                    <a:extLst>
                      <a:ext uri="{FF2B5EF4-FFF2-40B4-BE49-F238E27FC236}">
                        <a16:creationId xmlns:a16="http://schemas.microsoft.com/office/drawing/2014/main" id="{2D0C8D15-C17E-5D02-DF08-5A64AEA62A42}"/>
                      </a:ext>
                    </a:extLst>
                  </p:cNvPr>
                  <p:cNvSpPr/>
                  <p:nvPr/>
                </p:nvSpPr>
                <p:spPr>
                  <a:xfrm>
                    <a:off x="6022387" y="2264174"/>
                    <a:ext cx="1728002" cy="288000"/>
                  </a:xfrm>
                  <a:prstGeom prst="homePlate">
                    <a:avLst/>
                  </a:prstGeom>
                  <a:solidFill>
                    <a:srgbClr val="FAFCBC"/>
                  </a:solidFill>
                  <a:ln w="9525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72000" tIns="36000" rIns="72000" bIns="36000" rtlCol="0" anchor="ctr" anchorCtr="0">
                    <a:noAutofit/>
                  </a:bodyPr>
                  <a:lstStyle/>
                  <a:p>
                    <a:pPr algn="ctr"/>
                    <a:r>
                      <a:rPr lang="ko-KR" altLang="en-US" sz="900" dirty="0"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수직 낙하 후 착지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583128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20E2E-D725-99D4-8415-1A7EA40A3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19440B11-130C-A10C-6985-276951F94EAC}"/>
              </a:ext>
            </a:extLst>
          </p:cNvPr>
          <p:cNvGrpSpPr/>
          <p:nvPr/>
        </p:nvGrpSpPr>
        <p:grpSpPr>
          <a:xfrm>
            <a:off x="192088" y="1218834"/>
            <a:ext cx="11772900" cy="3865272"/>
            <a:chOff x="192088" y="1380880"/>
            <a:chExt cx="11772900" cy="3865272"/>
          </a:xfrm>
        </p:grpSpPr>
        <p:sp>
          <p:nvSpPr>
            <p:cNvPr id="279" name="TextBox 278">
              <a:extLst>
                <a:ext uri="{FF2B5EF4-FFF2-40B4-BE49-F238E27FC236}">
                  <a16:creationId xmlns:a16="http://schemas.microsoft.com/office/drawing/2014/main" id="{8CC95EFB-DAFF-3D8A-8BD5-B98CF1CA0C70}"/>
                </a:ext>
              </a:extLst>
            </p:cNvPr>
            <p:cNvSpPr txBox="1"/>
            <p:nvPr/>
          </p:nvSpPr>
          <p:spPr>
            <a:xfrm>
              <a:off x="192088" y="1380880"/>
              <a:ext cx="878446" cy="15388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</a:t>
              </a:r>
              <a:r>
                <a:rPr lang="ko-KR" altLang="en-US" sz="1000" dirty="0"/>
                <a:t>연출 추가 설명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0F8B9517-D5C4-B619-D76D-A88A4EECEED6}"/>
                </a:ext>
              </a:extLst>
            </p:cNvPr>
            <p:cNvGrpSpPr/>
            <p:nvPr/>
          </p:nvGrpSpPr>
          <p:grpSpPr>
            <a:xfrm>
              <a:off x="192088" y="1886068"/>
              <a:ext cx="11772900" cy="844840"/>
              <a:chOff x="192088" y="801080"/>
              <a:chExt cx="11772900" cy="844840"/>
            </a:xfrm>
          </p:grpSpPr>
          <p:grpSp>
            <p:nvGrpSpPr>
              <p:cNvPr id="375" name="그룹 374">
                <a:extLst>
                  <a:ext uri="{FF2B5EF4-FFF2-40B4-BE49-F238E27FC236}">
                    <a16:creationId xmlns:a16="http://schemas.microsoft.com/office/drawing/2014/main" id="{BD6BB882-C5D1-4E07-4742-D4F09BFB2810}"/>
                  </a:ext>
                </a:extLst>
              </p:cNvPr>
              <p:cNvGrpSpPr/>
              <p:nvPr/>
            </p:nvGrpSpPr>
            <p:grpSpPr>
              <a:xfrm>
                <a:off x="192088" y="80108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90" name="직사각형 389">
                  <a:extLst>
                    <a:ext uri="{FF2B5EF4-FFF2-40B4-BE49-F238E27FC236}">
                      <a16:creationId xmlns:a16="http://schemas.microsoft.com/office/drawing/2014/main" id="{C9E60AF2-6767-CE73-8EA3-5D9F081F5569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시전 준비</a:t>
                  </a:r>
                </a:p>
              </p:txBody>
            </p:sp>
            <p:sp>
              <p:nvSpPr>
                <p:cNvPr id="391" name="직사각형 390">
                  <a:extLst>
                    <a:ext uri="{FF2B5EF4-FFF2-40B4-BE49-F238E27FC236}">
                      <a16:creationId xmlns:a16="http://schemas.microsoft.com/office/drawing/2014/main" id="{A5951B57-052C-EC28-A129-596CFD2C895A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 err="1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스타일리쉬한</a:t>
                  </a:r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도약</a:t>
                  </a:r>
                </a:p>
              </p:txBody>
            </p:sp>
            <p:sp>
              <p:nvSpPr>
                <p:cNvPr id="392" name="직사각형 391">
                  <a:extLst>
                    <a:ext uri="{FF2B5EF4-FFF2-40B4-BE49-F238E27FC236}">
                      <a16:creationId xmlns:a16="http://schemas.microsoft.com/office/drawing/2014/main" id="{E8840182-63C7-DAEE-4070-85F567BBA1A6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1.0s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3" name="직사각형 392">
                  <a:extLst>
                    <a:ext uri="{FF2B5EF4-FFF2-40B4-BE49-F238E27FC236}">
                      <a16:creationId xmlns:a16="http://schemas.microsoft.com/office/drawing/2014/main" id="{F817E68D-ADD8-8C74-3B97-56AED1A6FF55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94" name="직사각형 393">
                  <a:extLst>
                    <a:ext uri="{FF2B5EF4-FFF2-40B4-BE49-F238E27FC236}">
                      <a16:creationId xmlns:a16="http://schemas.microsoft.com/office/drawing/2014/main" id="{8BC285F3-A5BA-E44F-F6C9-F453C1FB255F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76" name="그룹 375">
                <a:extLst>
                  <a:ext uri="{FF2B5EF4-FFF2-40B4-BE49-F238E27FC236}">
                    <a16:creationId xmlns:a16="http://schemas.microsoft.com/office/drawing/2014/main" id="{1171451A-6DCC-7D52-F869-20309C526CBD}"/>
                  </a:ext>
                </a:extLst>
              </p:cNvPr>
              <p:cNvGrpSpPr/>
              <p:nvPr/>
            </p:nvGrpSpPr>
            <p:grpSpPr>
              <a:xfrm>
                <a:off x="3190228" y="882956"/>
                <a:ext cx="2021735" cy="681090"/>
                <a:chOff x="3190228" y="867790"/>
                <a:chExt cx="2021735" cy="681090"/>
              </a:xfrm>
            </p:grpSpPr>
            <p:sp>
              <p:nvSpPr>
                <p:cNvPr id="387" name="TextBox 70">
                  <a:extLst>
                    <a:ext uri="{FF2B5EF4-FFF2-40B4-BE49-F238E27FC236}">
                      <a16:creationId xmlns:a16="http://schemas.microsoft.com/office/drawing/2014/main" id="{10040710-3E14-8176-8BDC-1BD4B0CE1F52}"/>
                    </a:ext>
                  </a:extLst>
                </p:cNvPr>
                <p:cNvSpPr txBox="1"/>
                <p:nvPr/>
              </p:nvSpPr>
              <p:spPr>
                <a:xfrm>
                  <a:off x="3190228" y="867790"/>
                  <a:ext cx="950238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 도약</a:t>
                  </a:r>
                </a:p>
              </p:txBody>
            </p:sp>
            <p:sp>
              <p:nvSpPr>
                <p:cNvPr id="388" name="TextBox 70">
                  <a:extLst>
                    <a:ext uri="{FF2B5EF4-FFF2-40B4-BE49-F238E27FC236}">
                      <a16:creationId xmlns:a16="http://schemas.microsoft.com/office/drawing/2014/main" id="{1216AEB2-C404-B0D0-029D-0FE314DEC07D}"/>
                    </a:ext>
                  </a:extLst>
                </p:cNvPr>
                <p:cNvSpPr txBox="1"/>
                <p:nvPr/>
              </p:nvSpPr>
              <p:spPr>
                <a:xfrm>
                  <a:off x="3192804" y="1130615"/>
                  <a:ext cx="791577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1] </a:t>
                  </a:r>
                  <a:r>
                    <a:rPr lang="ko-KR" altLang="en-US" sz="800" dirty="0"/>
                    <a:t>파동</a:t>
                  </a:r>
                </a:p>
              </p:txBody>
            </p:sp>
            <p:sp>
              <p:nvSpPr>
                <p:cNvPr id="389" name="TextBox 70">
                  <a:extLst>
                    <a:ext uri="{FF2B5EF4-FFF2-40B4-BE49-F238E27FC236}">
                      <a16:creationId xmlns:a16="http://schemas.microsoft.com/office/drawing/2014/main" id="{A20F938B-96E5-E9E0-85C7-95D31DCCE095}"/>
                    </a:ext>
                  </a:extLst>
                </p:cNvPr>
                <p:cNvSpPr txBox="1"/>
                <p:nvPr/>
              </p:nvSpPr>
              <p:spPr>
                <a:xfrm>
                  <a:off x="3192804" y="1389418"/>
                  <a:ext cx="2019159" cy="159462"/>
                </a:xfrm>
                <a:prstGeom prst="homePlate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  <a:ln w="6350">
                  <a:solidFill>
                    <a:schemeClr val="accent5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/>
                    <a:t>[</a:t>
                  </a:r>
                  <a:r>
                    <a:rPr lang="ko-KR" altLang="en-US" dirty="0"/>
                    <a:t>슈퍼 </a:t>
                  </a:r>
                  <a:r>
                    <a:rPr lang="ko-KR" altLang="en-US" dirty="0" err="1"/>
                    <a:t>아머</a:t>
                  </a:r>
                  <a:r>
                    <a:rPr lang="en-US" altLang="ko-KR" dirty="0"/>
                    <a:t>] </a:t>
                  </a:r>
                  <a:r>
                    <a:rPr lang="ko-KR" altLang="en-US" dirty="0"/>
                    <a:t>피격 이상 면역 </a:t>
                  </a:r>
                  <a:r>
                    <a:rPr lang="en-US" altLang="ko-KR" dirty="0"/>
                    <a:t>/ </a:t>
                  </a:r>
                  <a:r>
                    <a:rPr lang="ko-KR" altLang="en-US" dirty="0"/>
                    <a:t>상태 이상 면역</a:t>
                  </a:r>
                </a:p>
              </p:txBody>
            </p:sp>
          </p:grpSp>
          <p:grpSp>
            <p:nvGrpSpPr>
              <p:cNvPr id="377" name="그룹 376">
                <a:extLst>
                  <a:ext uri="{FF2B5EF4-FFF2-40B4-BE49-F238E27FC236}">
                    <a16:creationId xmlns:a16="http://schemas.microsoft.com/office/drawing/2014/main" id="{D2282674-2969-A741-5D17-F0482CBD34CA}"/>
                  </a:ext>
                </a:extLst>
              </p:cNvPr>
              <p:cNvGrpSpPr/>
              <p:nvPr/>
            </p:nvGrpSpPr>
            <p:grpSpPr>
              <a:xfrm>
                <a:off x="5621230" y="882955"/>
                <a:ext cx="3600483" cy="681090"/>
                <a:chOff x="5621230" y="867789"/>
                <a:chExt cx="3600483" cy="681090"/>
              </a:xfrm>
            </p:grpSpPr>
            <p:grpSp>
              <p:nvGrpSpPr>
                <p:cNvPr id="378" name="그룹 377">
                  <a:extLst>
                    <a:ext uri="{FF2B5EF4-FFF2-40B4-BE49-F238E27FC236}">
                      <a16:creationId xmlns:a16="http://schemas.microsoft.com/office/drawing/2014/main" id="{B6A5732D-EEAC-C538-591C-F8D010A1C7E2}"/>
                    </a:ext>
                  </a:extLst>
                </p:cNvPr>
                <p:cNvGrpSpPr/>
                <p:nvPr/>
              </p:nvGrpSpPr>
              <p:grpSpPr>
                <a:xfrm>
                  <a:off x="5621230" y="867789"/>
                  <a:ext cx="2709771" cy="159462"/>
                  <a:chOff x="5621230" y="819296"/>
                  <a:chExt cx="2709771" cy="159462"/>
                </a:xfrm>
              </p:grpSpPr>
              <p:sp>
                <p:nvSpPr>
                  <p:cNvPr id="385" name="TextBox 384">
                    <a:extLst>
                      <a:ext uri="{FF2B5EF4-FFF2-40B4-BE49-F238E27FC236}">
                        <a16:creationId xmlns:a16="http://schemas.microsoft.com/office/drawing/2014/main" id="{408D2DE5-6B72-9543-7259-9CCEE6F87859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2137371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백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덤블링으로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후방의 공중으로 도약합니다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86" name="TextBox 70">
                    <a:extLst>
                      <a:ext uri="{FF2B5EF4-FFF2-40B4-BE49-F238E27FC236}">
                        <a16:creationId xmlns:a16="http://schemas.microsoft.com/office/drawing/2014/main" id="{8C0A4517-EA8C-229D-3C0C-A7D2BC20459A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79" name="그룹 378">
                  <a:extLst>
                    <a:ext uri="{FF2B5EF4-FFF2-40B4-BE49-F238E27FC236}">
                      <a16:creationId xmlns:a16="http://schemas.microsoft.com/office/drawing/2014/main" id="{851D2CDE-3EFD-8C5B-FA98-A00595CE0053}"/>
                    </a:ext>
                  </a:extLst>
                </p:cNvPr>
                <p:cNvGrpSpPr/>
                <p:nvPr/>
              </p:nvGrpSpPr>
              <p:grpSpPr>
                <a:xfrm>
                  <a:off x="5626913" y="1130614"/>
                  <a:ext cx="3471368" cy="159462"/>
                  <a:chOff x="5626913" y="1131736"/>
                  <a:chExt cx="3471368" cy="159462"/>
                </a:xfrm>
              </p:grpSpPr>
              <p:sp>
                <p:nvSpPr>
                  <p:cNvPr id="383" name="TextBox 70">
                    <a:extLst>
                      <a:ext uri="{FF2B5EF4-FFF2-40B4-BE49-F238E27FC236}">
                        <a16:creationId xmlns:a16="http://schemas.microsoft.com/office/drawing/2014/main" id="{5BEA16AA-29FF-45E0-8543-C17375982537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84" name="TextBox 383">
                    <a:extLst>
                      <a:ext uri="{FF2B5EF4-FFF2-40B4-BE49-F238E27FC236}">
                        <a16:creationId xmlns:a16="http://schemas.microsoft.com/office/drawing/2014/main" id="{1345FE1B-41E0-3859-C24C-21C826150835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29004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공중 도달 시 캐릭터 주변으로 파동이 빠르게 퍼져 나갑니다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  <p:grpSp>
              <p:nvGrpSpPr>
                <p:cNvPr id="380" name="그룹 379">
                  <a:extLst>
                    <a:ext uri="{FF2B5EF4-FFF2-40B4-BE49-F238E27FC236}">
                      <a16:creationId xmlns:a16="http://schemas.microsoft.com/office/drawing/2014/main" id="{9C2A38D9-6F1E-42E0-542C-17454C47F9B2}"/>
                    </a:ext>
                  </a:extLst>
                </p:cNvPr>
                <p:cNvGrpSpPr/>
                <p:nvPr/>
              </p:nvGrpSpPr>
              <p:grpSpPr>
                <a:xfrm>
                  <a:off x="5626913" y="1389417"/>
                  <a:ext cx="3594800" cy="159462"/>
                  <a:chOff x="5626913" y="1419736"/>
                  <a:chExt cx="3594800" cy="159462"/>
                </a:xfrm>
              </p:grpSpPr>
              <p:sp>
                <p:nvSpPr>
                  <p:cNvPr id="381" name="TextBox 70">
                    <a:extLst>
                      <a:ext uri="{FF2B5EF4-FFF2-40B4-BE49-F238E27FC236}">
                        <a16:creationId xmlns:a16="http://schemas.microsoft.com/office/drawing/2014/main" id="{9473CEAF-5200-7711-1757-4B8E60277828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chemeClr val="accent5">
                      <a:lumMod val="20000"/>
                      <a:lumOff val="80000"/>
                    </a:schemeClr>
                  </a:solidFill>
                  <a:ln w="6350">
                    <a:solidFill>
                      <a:schemeClr val="accent5">
                        <a:lumMod val="60000"/>
                        <a:lumOff val="40000"/>
                      </a:schemeClr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슈퍼 </a:t>
                    </a:r>
                    <a:r>
                      <a:rPr lang="ko-KR" altLang="en-US" dirty="0" err="1"/>
                      <a:t>아머</a:t>
                    </a:r>
                    <a:endParaRPr lang="ko-KR" altLang="en-US" dirty="0"/>
                  </a:p>
                </p:txBody>
              </p:sp>
              <p:sp>
                <p:nvSpPr>
                  <p:cNvPr id="382" name="TextBox 381">
                    <a:extLst>
                      <a:ext uri="{FF2B5EF4-FFF2-40B4-BE49-F238E27FC236}">
                        <a16:creationId xmlns:a16="http://schemas.microsoft.com/office/drawing/2014/main" id="{0696D29C-257C-B87F-E2B4-CA092AA2E9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430218"/>
                    <a:ext cx="3023832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스킬을 시전하는 동안 피격 이상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&amp;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상태 이상에 면역이 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</a:p>
                </p:txBody>
              </p:sp>
            </p:grpSp>
          </p:grpSp>
        </p:grpSp>
        <p:grpSp>
          <p:nvGrpSpPr>
            <p:cNvPr id="287" name="그룹 286">
              <a:extLst>
                <a:ext uri="{FF2B5EF4-FFF2-40B4-BE49-F238E27FC236}">
                  <a16:creationId xmlns:a16="http://schemas.microsoft.com/office/drawing/2014/main" id="{5417BC3B-799B-7C9E-E471-075F9484084F}"/>
                </a:ext>
              </a:extLst>
            </p:cNvPr>
            <p:cNvGrpSpPr/>
            <p:nvPr/>
          </p:nvGrpSpPr>
          <p:grpSpPr>
            <a:xfrm>
              <a:off x="192088" y="2730908"/>
              <a:ext cx="11772900" cy="586844"/>
              <a:chOff x="192088" y="1695160"/>
              <a:chExt cx="11772900" cy="586844"/>
            </a:xfrm>
          </p:grpSpPr>
          <p:grpSp>
            <p:nvGrpSpPr>
              <p:cNvPr id="359" name="그룹 358">
                <a:extLst>
                  <a:ext uri="{FF2B5EF4-FFF2-40B4-BE49-F238E27FC236}">
                    <a16:creationId xmlns:a16="http://schemas.microsoft.com/office/drawing/2014/main" id="{DB9A1E81-A2BC-4678-CF62-1B64047ECD54}"/>
                  </a:ext>
                </a:extLst>
              </p:cNvPr>
              <p:cNvGrpSpPr/>
              <p:nvPr/>
            </p:nvGrpSpPr>
            <p:grpSpPr>
              <a:xfrm>
                <a:off x="192088" y="1695160"/>
                <a:ext cx="11772900" cy="586844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70" name="직사각형 369">
                  <a:extLst>
                    <a:ext uri="{FF2B5EF4-FFF2-40B4-BE49-F238E27FC236}">
                      <a16:creationId xmlns:a16="http://schemas.microsoft.com/office/drawing/2014/main" id="{4288EF7D-40D3-F1D9-9E1B-4E5AF02775B2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공격 준비</a:t>
                  </a:r>
                </a:p>
              </p:txBody>
            </p:sp>
            <p:sp>
              <p:nvSpPr>
                <p:cNvPr id="371" name="직사각형 370">
                  <a:extLst>
                    <a:ext uri="{FF2B5EF4-FFF2-40B4-BE49-F238E27FC236}">
                      <a16:creationId xmlns:a16="http://schemas.microsoft.com/office/drawing/2014/main" id="{A7323BF6-89C8-8275-358D-F22B8652F930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힘을 끝까지 쥐어 짜내는 느낌</a:t>
                  </a:r>
                </a:p>
              </p:txBody>
            </p:sp>
            <p:sp>
              <p:nvSpPr>
                <p:cNvPr id="372" name="직사각형 371">
                  <a:extLst>
                    <a:ext uri="{FF2B5EF4-FFF2-40B4-BE49-F238E27FC236}">
                      <a16:creationId xmlns:a16="http://schemas.microsoft.com/office/drawing/2014/main" id="{4C96CC77-0025-3856-18B5-D4077FE414D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1.5s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3" name="직사각형 372">
                  <a:extLst>
                    <a:ext uri="{FF2B5EF4-FFF2-40B4-BE49-F238E27FC236}">
                      <a16:creationId xmlns:a16="http://schemas.microsoft.com/office/drawing/2014/main" id="{7BB09B6F-D0AB-BDBE-E102-B4F85281481D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74" name="직사각형 373">
                  <a:extLst>
                    <a:ext uri="{FF2B5EF4-FFF2-40B4-BE49-F238E27FC236}">
                      <a16:creationId xmlns:a16="http://schemas.microsoft.com/office/drawing/2014/main" id="{0DB71E5F-5319-7B1E-BD4D-0F8B121C3E88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60" name="그룹 359">
                <a:extLst>
                  <a:ext uri="{FF2B5EF4-FFF2-40B4-BE49-F238E27FC236}">
                    <a16:creationId xmlns:a16="http://schemas.microsoft.com/office/drawing/2014/main" id="{B00A54DF-E1B2-146A-FF76-14037CA36808}"/>
                  </a:ext>
                </a:extLst>
              </p:cNvPr>
              <p:cNvGrpSpPr/>
              <p:nvPr/>
            </p:nvGrpSpPr>
            <p:grpSpPr>
              <a:xfrm>
                <a:off x="3192804" y="1779450"/>
                <a:ext cx="1827980" cy="418266"/>
                <a:chOff x="3192804" y="1765891"/>
                <a:chExt cx="1827980" cy="418266"/>
              </a:xfrm>
            </p:grpSpPr>
            <p:sp>
              <p:nvSpPr>
                <p:cNvPr id="368" name="TextBox 70">
                  <a:extLst>
                    <a:ext uri="{FF2B5EF4-FFF2-40B4-BE49-F238E27FC236}">
                      <a16:creationId xmlns:a16="http://schemas.microsoft.com/office/drawing/2014/main" id="{1D986E97-CF44-AA59-0C2C-466E7B8F38BF}"/>
                    </a:ext>
                  </a:extLst>
                </p:cNvPr>
                <p:cNvSpPr txBox="1"/>
                <p:nvPr/>
              </p:nvSpPr>
              <p:spPr>
                <a:xfrm>
                  <a:off x="3192804" y="1765891"/>
                  <a:ext cx="182798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공중에서 천천히 몸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(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허리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)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회전</a:t>
                  </a:r>
                </a:p>
              </p:txBody>
            </p:sp>
            <p:sp>
              <p:nvSpPr>
                <p:cNvPr id="369" name="TextBox 70">
                  <a:extLst>
                    <a:ext uri="{FF2B5EF4-FFF2-40B4-BE49-F238E27FC236}">
                      <a16:creationId xmlns:a16="http://schemas.microsoft.com/office/drawing/2014/main" id="{E8F3F212-93AD-8E89-FBC4-4A53E247252A}"/>
                    </a:ext>
                  </a:extLst>
                </p:cNvPr>
                <p:cNvSpPr txBox="1"/>
                <p:nvPr/>
              </p:nvSpPr>
              <p:spPr>
                <a:xfrm>
                  <a:off x="3192804" y="2024695"/>
                  <a:ext cx="1762619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2] </a:t>
                  </a:r>
                  <a:r>
                    <a:rPr lang="ko-KR" altLang="en-US" sz="800" dirty="0"/>
                    <a:t>창 형태로 축적되는 에너지</a:t>
                  </a:r>
                </a:p>
              </p:txBody>
            </p:sp>
          </p:grpSp>
          <p:grpSp>
            <p:nvGrpSpPr>
              <p:cNvPr id="361" name="그룹 360">
                <a:extLst>
                  <a:ext uri="{FF2B5EF4-FFF2-40B4-BE49-F238E27FC236}">
                    <a16:creationId xmlns:a16="http://schemas.microsoft.com/office/drawing/2014/main" id="{36CDA55B-304D-89EA-E38E-E8FB99F8F7E6}"/>
                  </a:ext>
                </a:extLst>
              </p:cNvPr>
              <p:cNvGrpSpPr/>
              <p:nvPr/>
            </p:nvGrpSpPr>
            <p:grpSpPr>
              <a:xfrm>
                <a:off x="5621230" y="1779449"/>
                <a:ext cx="4046675" cy="418266"/>
                <a:chOff x="5621230" y="1765890"/>
                <a:chExt cx="4046675" cy="418266"/>
              </a:xfrm>
            </p:grpSpPr>
            <p:grpSp>
              <p:nvGrpSpPr>
                <p:cNvPr id="362" name="그룹 361">
                  <a:extLst>
                    <a:ext uri="{FF2B5EF4-FFF2-40B4-BE49-F238E27FC236}">
                      <a16:creationId xmlns:a16="http://schemas.microsoft.com/office/drawing/2014/main" id="{E8626D94-5A5F-DC3B-3914-494F703D00C6}"/>
                    </a:ext>
                  </a:extLst>
                </p:cNvPr>
                <p:cNvGrpSpPr/>
                <p:nvPr/>
              </p:nvGrpSpPr>
              <p:grpSpPr>
                <a:xfrm>
                  <a:off x="5621230" y="1765890"/>
                  <a:ext cx="4046675" cy="159462"/>
                  <a:chOff x="5621230" y="819296"/>
                  <a:chExt cx="4046675" cy="159462"/>
                </a:xfrm>
              </p:grpSpPr>
              <p:sp>
                <p:nvSpPr>
                  <p:cNvPr id="366" name="TextBox 365">
                    <a:extLst>
                      <a:ext uri="{FF2B5EF4-FFF2-40B4-BE49-F238E27FC236}">
                        <a16:creationId xmlns:a16="http://schemas.microsoft.com/office/drawing/2014/main" id="{390A5D89-79F9-45D1-3B8E-7DBDB763609E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474275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오른손으로 창을 쥐고 천천히 몸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허리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을 회전하며 에너지를 축적합니다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67" name="TextBox 70">
                    <a:extLst>
                      <a:ext uri="{FF2B5EF4-FFF2-40B4-BE49-F238E27FC236}">
                        <a16:creationId xmlns:a16="http://schemas.microsoft.com/office/drawing/2014/main" id="{701D835D-E099-D109-F96E-4DCF67D040BB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63" name="그룹 362">
                  <a:extLst>
                    <a:ext uri="{FF2B5EF4-FFF2-40B4-BE49-F238E27FC236}">
                      <a16:creationId xmlns:a16="http://schemas.microsoft.com/office/drawing/2014/main" id="{6DFAB798-48A9-C169-E535-35EC84A6CFFC}"/>
                    </a:ext>
                  </a:extLst>
                </p:cNvPr>
                <p:cNvGrpSpPr/>
                <p:nvPr/>
              </p:nvGrpSpPr>
              <p:grpSpPr>
                <a:xfrm>
                  <a:off x="5626913" y="2024694"/>
                  <a:ext cx="3846471" cy="159462"/>
                  <a:chOff x="5626913" y="1131736"/>
                  <a:chExt cx="3846471" cy="159462"/>
                </a:xfrm>
              </p:grpSpPr>
              <p:sp>
                <p:nvSpPr>
                  <p:cNvPr id="364" name="TextBox 70">
                    <a:extLst>
                      <a:ext uri="{FF2B5EF4-FFF2-40B4-BE49-F238E27FC236}">
                        <a16:creationId xmlns:a16="http://schemas.microsoft.com/office/drawing/2014/main" id="{6F2B8901-98F5-73FE-20AA-992EF436C2E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65" name="TextBox 364">
                    <a:extLst>
                      <a:ext uri="{FF2B5EF4-FFF2-40B4-BE49-F238E27FC236}">
                        <a16:creationId xmlns:a16="http://schemas.microsoft.com/office/drawing/2014/main" id="{458CFADC-D032-FF2B-3C11-4654C468B008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1" y="1142218"/>
                    <a:ext cx="3275503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창에 에너지가 모이고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,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모인 에너지는 창 형상을 띄며 점차 커집니다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</p:grpSp>
          </p:grpSp>
        </p:grpSp>
        <p:grpSp>
          <p:nvGrpSpPr>
            <p:cNvPr id="327" name="그룹 326">
              <a:extLst>
                <a:ext uri="{FF2B5EF4-FFF2-40B4-BE49-F238E27FC236}">
                  <a16:creationId xmlns:a16="http://schemas.microsoft.com/office/drawing/2014/main" id="{4DA24D20-AF68-0796-DBBC-C43A2B637BB7}"/>
                </a:ext>
              </a:extLst>
            </p:cNvPr>
            <p:cNvGrpSpPr/>
            <p:nvPr/>
          </p:nvGrpSpPr>
          <p:grpSpPr>
            <a:xfrm>
              <a:off x="192088" y="3317751"/>
              <a:ext cx="11772900" cy="1083561"/>
              <a:chOff x="192088" y="513080"/>
              <a:chExt cx="11772900" cy="288000"/>
            </a:xfrm>
            <a:solidFill>
              <a:schemeClr val="bg1"/>
            </a:solidFill>
          </p:grpSpPr>
          <p:sp>
            <p:nvSpPr>
              <p:cNvPr id="345" name="직사각형 344">
                <a:extLst>
                  <a:ext uri="{FF2B5EF4-FFF2-40B4-BE49-F238E27FC236}">
                    <a16:creationId xmlns:a16="http://schemas.microsoft.com/office/drawing/2014/main" id="{6471D5F6-2141-5C29-70E9-3E7A1C429758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공격</a:t>
                </a:r>
              </a:p>
            </p:txBody>
          </p:sp>
          <p:sp>
            <p:nvSpPr>
              <p:cNvPr id="346" name="직사각형 345">
                <a:extLst>
                  <a:ext uri="{FF2B5EF4-FFF2-40B4-BE49-F238E27FC236}">
                    <a16:creationId xmlns:a16="http://schemas.microsoft.com/office/drawing/2014/main" id="{264DF7DF-2C0B-53DA-32B1-8E9B693D9A2C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몸의 반동을 이용</a:t>
                </a:r>
              </a:p>
            </p:txBody>
          </p:sp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19BC0ED4-6820-D80A-8B79-D65B36700F8E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ko-KR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0.3s</a:t>
                </a:r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7" name="직사각형 356">
                <a:extLst>
                  <a:ext uri="{FF2B5EF4-FFF2-40B4-BE49-F238E27FC236}">
                    <a16:creationId xmlns:a16="http://schemas.microsoft.com/office/drawing/2014/main" id="{68EA0E03-2342-B51C-14FC-F7D482D915A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358" name="직사각형 357">
                <a:extLst>
                  <a:ext uri="{FF2B5EF4-FFF2-40B4-BE49-F238E27FC236}">
                    <a16:creationId xmlns:a16="http://schemas.microsoft.com/office/drawing/2014/main" id="{9579C425-51CF-1C51-7FB9-81F7E9D11662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grpFill/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8A0FF224-7E25-32F3-F3DF-C714F92AB885}"/>
                </a:ext>
              </a:extLst>
            </p:cNvPr>
            <p:cNvGrpSpPr/>
            <p:nvPr/>
          </p:nvGrpSpPr>
          <p:grpSpPr>
            <a:xfrm>
              <a:off x="5621230" y="3399627"/>
              <a:ext cx="4942196" cy="897163"/>
              <a:chOff x="5621230" y="3399627"/>
              <a:chExt cx="4942196" cy="897163"/>
            </a:xfrm>
          </p:grpSpPr>
          <p:grpSp>
            <p:nvGrpSpPr>
              <p:cNvPr id="332" name="그룹 331">
                <a:extLst>
                  <a:ext uri="{FF2B5EF4-FFF2-40B4-BE49-F238E27FC236}">
                    <a16:creationId xmlns:a16="http://schemas.microsoft.com/office/drawing/2014/main" id="{B42B6B8B-27B5-DBD1-A411-A79AA687D73F}"/>
                  </a:ext>
                </a:extLst>
              </p:cNvPr>
              <p:cNvGrpSpPr/>
              <p:nvPr/>
            </p:nvGrpSpPr>
            <p:grpSpPr>
              <a:xfrm>
                <a:off x="5621230" y="3399627"/>
                <a:ext cx="3440740" cy="353943"/>
                <a:chOff x="5621230" y="819296"/>
                <a:chExt cx="3440740" cy="353943"/>
              </a:xfrm>
            </p:grpSpPr>
            <p:sp>
              <p:nvSpPr>
                <p:cNvPr id="340" name="TextBox 339">
                  <a:extLst>
                    <a:ext uri="{FF2B5EF4-FFF2-40B4-BE49-F238E27FC236}">
                      <a16:creationId xmlns:a16="http://schemas.microsoft.com/office/drawing/2014/main" id="{12BC2356-8AC1-7F24-94F0-E424414FBDF4}"/>
                    </a:ext>
                  </a:extLst>
                </p:cNvPr>
                <p:cNvSpPr txBox="1"/>
                <p:nvPr/>
              </p:nvSpPr>
              <p:spPr>
                <a:xfrm>
                  <a:off x="6193630" y="819296"/>
                  <a:ext cx="2868340" cy="353943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t" anchorCtr="0">
                  <a:spAutoFit/>
                </a:bodyPr>
                <a:lstStyle/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허리의 반동을 이용해 창을 지정한 위치로 강하게 던집니다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  <a:p>
                  <a:pPr fontAlgn="ctr">
                    <a:spcAft>
                      <a:spcPts val="5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이후 수직 낙하하여 지면에 착지합니다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341" name="TextBox 70">
                  <a:extLst>
                    <a:ext uri="{FF2B5EF4-FFF2-40B4-BE49-F238E27FC236}">
                      <a16:creationId xmlns:a16="http://schemas.microsoft.com/office/drawing/2014/main" id="{7E0BD144-F15F-3FC6-4524-1C8585D806D1}"/>
                    </a:ext>
                  </a:extLst>
                </p:cNvPr>
                <p:cNvSpPr txBox="1"/>
                <p:nvPr/>
              </p:nvSpPr>
              <p:spPr>
                <a:xfrm>
                  <a:off x="5621230" y="819296"/>
                  <a:ext cx="572400" cy="353943"/>
                </a:xfrm>
                <a:prstGeom prst="rect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</a:t>
                  </a:r>
                </a:p>
              </p:txBody>
            </p:sp>
          </p:grpSp>
          <p:grpSp>
            <p:nvGrpSpPr>
              <p:cNvPr id="333" name="그룹 332">
                <a:extLst>
                  <a:ext uri="{FF2B5EF4-FFF2-40B4-BE49-F238E27FC236}">
                    <a16:creationId xmlns:a16="http://schemas.microsoft.com/office/drawing/2014/main" id="{D4B3CA53-3A41-0437-3AEE-8C9A52B7FE09}"/>
                  </a:ext>
                </a:extLst>
              </p:cNvPr>
              <p:cNvGrpSpPr/>
              <p:nvPr/>
            </p:nvGrpSpPr>
            <p:grpSpPr>
              <a:xfrm>
                <a:off x="5626913" y="3878525"/>
                <a:ext cx="4936513" cy="159462"/>
                <a:chOff x="5626913" y="1131736"/>
                <a:chExt cx="4936513" cy="159462"/>
              </a:xfrm>
            </p:grpSpPr>
            <p:sp>
              <p:nvSpPr>
                <p:cNvPr id="337" name="TextBox 70">
                  <a:extLst>
                    <a:ext uri="{FF2B5EF4-FFF2-40B4-BE49-F238E27FC236}">
                      <a16:creationId xmlns:a16="http://schemas.microsoft.com/office/drawing/2014/main" id="{142B3764-8346-67E2-4FDE-3D572DAD6E3C}"/>
                    </a:ext>
                  </a:extLst>
                </p:cNvPr>
                <p:cNvSpPr txBox="1"/>
                <p:nvPr/>
              </p:nvSpPr>
              <p:spPr>
                <a:xfrm>
                  <a:off x="5626913" y="1131736"/>
                  <a:ext cx="570968" cy="159462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36000" bIns="18000" rtlCol="0" anchor="ctr">
                  <a:no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ko-KR" altLang="en-US" sz="800" dirty="0"/>
                    <a:t>이펙트</a:t>
                  </a:r>
                </a:p>
              </p:txBody>
            </p:sp>
            <p:sp>
              <p:nvSpPr>
                <p:cNvPr id="339" name="TextBox 338">
                  <a:extLst>
                    <a:ext uri="{FF2B5EF4-FFF2-40B4-BE49-F238E27FC236}">
                      <a16:creationId xmlns:a16="http://schemas.microsoft.com/office/drawing/2014/main" id="{78EA9FF3-8B23-7A30-78A6-5F9C9447E3FD}"/>
                    </a:ext>
                  </a:extLst>
                </p:cNvPr>
                <p:cNvSpPr txBox="1"/>
                <p:nvPr/>
              </p:nvSpPr>
              <p:spPr>
                <a:xfrm>
                  <a:off x="6197881" y="1142218"/>
                  <a:ext cx="4365545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창 형태로 축적된 에너지가 지점을 향해 날아간 후 지면에 박히고 </a:t>
                  </a:r>
                  <a:r>
                    <a:rPr lang="ko-KR" altLang="en-US" sz="900" dirty="0" err="1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크레이터를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  <p:grpSp>
            <p:nvGrpSpPr>
              <p:cNvPr id="334" name="그룹 333">
                <a:extLst>
                  <a:ext uri="{FF2B5EF4-FFF2-40B4-BE49-F238E27FC236}">
                    <a16:creationId xmlns:a16="http://schemas.microsoft.com/office/drawing/2014/main" id="{959C4215-4AF0-65A3-4C12-9478797EAE19}"/>
                  </a:ext>
                </a:extLst>
              </p:cNvPr>
              <p:cNvGrpSpPr/>
              <p:nvPr/>
            </p:nvGrpSpPr>
            <p:grpSpPr>
              <a:xfrm>
                <a:off x="5626913" y="4137328"/>
                <a:ext cx="2131258" cy="159462"/>
                <a:chOff x="5626913" y="1419736"/>
                <a:chExt cx="2131258" cy="159462"/>
              </a:xfrm>
            </p:grpSpPr>
            <p:sp>
              <p:nvSpPr>
                <p:cNvPr id="335" name="TextBox 70">
                  <a:extLst>
                    <a:ext uri="{FF2B5EF4-FFF2-40B4-BE49-F238E27FC236}">
                      <a16:creationId xmlns:a16="http://schemas.microsoft.com/office/drawing/2014/main" id="{5167C1E4-FC08-F07F-91C2-9EFC6205D09E}"/>
                    </a:ext>
                  </a:extLst>
                </p:cNvPr>
                <p:cNvSpPr txBox="1"/>
                <p:nvPr/>
              </p:nvSpPr>
              <p:spPr>
                <a:xfrm>
                  <a:off x="5626913" y="1419736"/>
                  <a:ext cx="570968" cy="159462"/>
                </a:xfrm>
                <a:prstGeom prst="rect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36000" bIns="18000" rtlCol="0" anchor="ctr" anchorCtr="0">
                  <a:noAutofit/>
                </a:bodyPr>
                <a:lstStyle>
                  <a:defPPr>
                    <a:defRPr lang="ko-KR"/>
                  </a:defPPr>
                  <a:lvl1pPr algn="ctr">
                    <a:defRPr sz="8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tx1"/>
                      </a:solidFill>
                    </a:defRPr>
                  </a:lvl2pPr>
                  <a:lvl3pPr>
                    <a:defRPr>
                      <a:solidFill>
                        <a:schemeClr val="tx1"/>
                      </a:solidFill>
                    </a:defRPr>
                  </a:lvl3pPr>
                  <a:lvl4pPr>
                    <a:defRPr>
                      <a:solidFill>
                        <a:schemeClr val="tx1"/>
                      </a:solidFill>
                    </a:defRPr>
                  </a:lvl4pPr>
                  <a:lvl5pPr>
                    <a:defRPr>
                      <a:solidFill>
                        <a:schemeClr val="tx1"/>
                      </a:solidFill>
                    </a:defRPr>
                  </a:lvl5pPr>
                  <a:lvl6pPr>
                    <a:defRPr>
                      <a:solidFill>
                        <a:schemeClr val="tx1"/>
                      </a:solidFill>
                    </a:defRPr>
                  </a:lvl6pPr>
                  <a:lvl7pPr>
                    <a:defRPr>
                      <a:solidFill>
                        <a:schemeClr val="tx1"/>
                      </a:solidFill>
                    </a:defRPr>
                  </a:lvl7pPr>
                  <a:lvl8pPr>
                    <a:defRPr>
                      <a:solidFill>
                        <a:schemeClr val="tx1"/>
                      </a:solidFill>
                    </a:defRPr>
                  </a:lvl8pPr>
                  <a:lvl9pPr>
                    <a:defRPr>
                      <a:solidFill>
                        <a:schemeClr val="tx1"/>
                      </a:solidFill>
                    </a:defRPr>
                  </a:lvl9pPr>
                </a:lstStyle>
                <a:p>
                  <a:r>
                    <a:rPr lang="ko-KR" altLang="en-US" dirty="0"/>
                    <a:t>타격</a:t>
                  </a:r>
                </a:p>
              </p:txBody>
            </p:sp>
            <p:sp>
              <p:nvSpPr>
                <p:cNvPr id="336" name="TextBox 335">
                  <a:extLst>
                    <a:ext uri="{FF2B5EF4-FFF2-40B4-BE49-F238E27FC236}">
                      <a16:creationId xmlns:a16="http://schemas.microsoft.com/office/drawing/2014/main" id="{E69E0240-DF53-825E-C397-FA289D86C348}"/>
                    </a:ext>
                  </a:extLst>
                </p:cNvPr>
                <p:cNvSpPr txBox="1"/>
                <p:nvPr/>
              </p:nvSpPr>
              <p:spPr>
                <a:xfrm>
                  <a:off x="6197881" y="1430218"/>
                  <a:ext cx="1560290" cy="13849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pPr fontAlgn="ctr">
                    <a:spcAft>
                      <a:spcPts val="300"/>
                    </a:spcAft>
                  </a:pP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투사체 충돌 시 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r>
                    <a:rPr lang="ko-KR" altLang="en-US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회 타격합니다</a:t>
                  </a:r>
                  <a:r>
                    <a:rPr lang="en-US" altLang="ko-KR" sz="900" dirty="0">
                      <a:solidFill>
                        <a:srgbClr val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</p:grpSp>
        </p:grpSp>
        <p:grpSp>
          <p:nvGrpSpPr>
            <p:cNvPr id="289" name="그룹 288">
              <a:extLst>
                <a:ext uri="{FF2B5EF4-FFF2-40B4-BE49-F238E27FC236}">
                  <a16:creationId xmlns:a16="http://schemas.microsoft.com/office/drawing/2014/main" id="{030C3288-6B68-8817-A2E9-1B49F3B91080}"/>
                </a:ext>
              </a:extLst>
            </p:cNvPr>
            <p:cNvGrpSpPr/>
            <p:nvPr/>
          </p:nvGrpSpPr>
          <p:grpSpPr>
            <a:xfrm>
              <a:off x="192088" y="4401312"/>
              <a:ext cx="11772900" cy="844840"/>
              <a:chOff x="192088" y="2435900"/>
              <a:chExt cx="11772900" cy="844840"/>
            </a:xfrm>
          </p:grpSpPr>
          <p:grpSp>
            <p:nvGrpSpPr>
              <p:cNvPr id="304" name="그룹 303">
                <a:extLst>
                  <a:ext uri="{FF2B5EF4-FFF2-40B4-BE49-F238E27FC236}">
                    <a16:creationId xmlns:a16="http://schemas.microsoft.com/office/drawing/2014/main" id="{8778AF68-5E34-02C1-1083-90C1FA4D9CC5}"/>
                  </a:ext>
                </a:extLst>
              </p:cNvPr>
              <p:cNvGrpSpPr/>
              <p:nvPr/>
            </p:nvGrpSpPr>
            <p:grpSpPr>
              <a:xfrm>
                <a:off x="192088" y="2435900"/>
                <a:ext cx="11772900" cy="844840"/>
                <a:chOff x="192088" y="513080"/>
                <a:chExt cx="11772900" cy="288000"/>
              </a:xfrm>
              <a:solidFill>
                <a:schemeClr val="bg1"/>
              </a:solidFill>
            </p:grpSpPr>
            <p:sp>
              <p:nvSpPr>
                <p:cNvPr id="322" name="직사각형 321">
                  <a:extLst>
                    <a:ext uri="{FF2B5EF4-FFF2-40B4-BE49-F238E27FC236}">
                      <a16:creationId xmlns:a16="http://schemas.microsoft.com/office/drawing/2014/main" id="{8D70597C-6794-8C63-780D-B4A6782DD5AE}"/>
                    </a:ext>
                  </a:extLst>
                </p:cNvPr>
                <p:cNvSpPr/>
                <p:nvPr/>
              </p:nvSpPr>
              <p:spPr>
                <a:xfrm>
                  <a:off x="192088" y="513080"/>
                  <a:ext cx="630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마무리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3" name="직사각형 322">
                  <a:extLst>
                    <a:ext uri="{FF2B5EF4-FFF2-40B4-BE49-F238E27FC236}">
                      <a16:creationId xmlns:a16="http://schemas.microsoft.com/office/drawing/2014/main" id="{B5CA29BD-D83E-7635-30D4-8A40F6CA632F}"/>
                    </a:ext>
                  </a:extLst>
                </p:cNvPr>
                <p:cNvSpPr/>
                <p:nvPr/>
              </p:nvSpPr>
              <p:spPr>
                <a:xfrm>
                  <a:off x="822088" y="513080"/>
                  <a:ext cx="16632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ko-KR" altLang="en-US" sz="90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유성이 떨어지는 듯한 강력함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4" name="직사각형 323">
                  <a:extLst>
                    <a:ext uri="{FF2B5EF4-FFF2-40B4-BE49-F238E27FC236}">
                      <a16:creationId xmlns:a16="http://schemas.microsoft.com/office/drawing/2014/main" id="{516933D4-9180-5B52-AFF1-892957530B62}"/>
                    </a:ext>
                  </a:extLst>
                </p:cNvPr>
                <p:cNvSpPr/>
                <p:nvPr/>
              </p:nvSpPr>
              <p:spPr>
                <a:xfrm>
                  <a:off x="2485288" y="513080"/>
                  <a:ext cx="5940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altLang="ko-KR" sz="900" dirty="0">
                      <a:solidFill>
                        <a:schemeClr val="tx1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2.2s</a:t>
                  </a:r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5" name="직사각형 324">
                  <a:extLst>
                    <a:ext uri="{FF2B5EF4-FFF2-40B4-BE49-F238E27FC236}">
                      <a16:creationId xmlns:a16="http://schemas.microsoft.com/office/drawing/2014/main" id="{6F3DB11B-B8D3-C562-CA65-25590EDA242F}"/>
                    </a:ext>
                  </a:extLst>
                </p:cNvPr>
                <p:cNvSpPr/>
                <p:nvPr/>
              </p:nvSpPr>
              <p:spPr>
                <a:xfrm>
                  <a:off x="3079288" y="513080"/>
                  <a:ext cx="24696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326" name="직사각형 325">
                  <a:extLst>
                    <a:ext uri="{FF2B5EF4-FFF2-40B4-BE49-F238E27FC236}">
                      <a16:creationId xmlns:a16="http://schemas.microsoft.com/office/drawing/2014/main" id="{717E7DCA-DD42-6BEA-4B38-F3AC49FB4CE3}"/>
                    </a:ext>
                  </a:extLst>
                </p:cNvPr>
                <p:cNvSpPr/>
                <p:nvPr/>
              </p:nvSpPr>
              <p:spPr>
                <a:xfrm>
                  <a:off x="5548888" y="513080"/>
                  <a:ext cx="6416100" cy="288000"/>
                </a:xfrm>
                <a:prstGeom prst="rect">
                  <a:avLst/>
                </a:prstGeom>
                <a:grp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endParaRPr lang="ko-KR" altLang="en-US" sz="900" dirty="0">
                    <a:solidFill>
                      <a:schemeClr val="tx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grpSp>
            <p:nvGrpSpPr>
              <p:cNvPr id="305" name="그룹 304">
                <a:extLst>
                  <a:ext uri="{FF2B5EF4-FFF2-40B4-BE49-F238E27FC236}">
                    <a16:creationId xmlns:a16="http://schemas.microsoft.com/office/drawing/2014/main" id="{E409CD15-E9F8-7C63-85CA-604FF50C411D}"/>
                  </a:ext>
                </a:extLst>
              </p:cNvPr>
              <p:cNvGrpSpPr/>
              <p:nvPr/>
            </p:nvGrpSpPr>
            <p:grpSpPr>
              <a:xfrm>
                <a:off x="3190229" y="2517776"/>
                <a:ext cx="1659626" cy="681090"/>
                <a:chOff x="3190229" y="2517776"/>
                <a:chExt cx="1659626" cy="681090"/>
              </a:xfrm>
            </p:grpSpPr>
            <p:sp>
              <p:nvSpPr>
                <p:cNvPr id="319" name="TextBox 70">
                  <a:extLst>
                    <a:ext uri="{FF2B5EF4-FFF2-40B4-BE49-F238E27FC236}">
                      <a16:creationId xmlns:a16="http://schemas.microsoft.com/office/drawing/2014/main" id="{C4AED842-F0DB-5D5B-7B48-14D7BE9453FC}"/>
                    </a:ext>
                  </a:extLst>
                </p:cNvPr>
                <p:cNvSpPr txBox="1"/>
                <p:nvPr/>
              </p:nvSpPr>
              <p:spPr>
                <a:xfrm>
                  <a:off x="3190229" y="2517776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전투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IDLE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로 전환</a:t>
                  </a:r>
                </a:p>
              </p:txBody>
            </p:sp>
            <p:sp>
              <p:nvSpPr>
                <p:cNvPr id="320" name="TextBox 70">
                  <a:extLst>
                    <a:ext uri="{FF2B5EF4-FFF2-40B4-BE49-F238E27FC236}">
                      <a16:creationId xmlns:a16="http://schemas.microsoft.com/office/drawing/2014/main" id="{FF9D9918-4B47-8040-E416-74F8402DCDF5}"/>
                    </a:ext>
                  </a:extLst>
                </p:cNvPr>
                <p:cNvSpPr txBox="1"/>
                <p:nvPr/>
              </p:nvSpPr>
              <p:spPr>
                <a:xfrm>
                  <a:off x="3192804" y="2780601"/>
                  <a:ext cx="1657051" cy="159462"/>
                </a:xfrm>
                <a:prstGeom prst="homePlat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rgbClr val="00B0F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700">
                      <a:solidFill>
                        <a:sysClr val="windowText" lastClr="000000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sz="800" dirty="0"/>
                    <a:t>[</a:t>
                  </a:r>
                  <a:r>
                    <a:rPr lang="ko-KR" altLang="en-US" sz="800" dirty="0"/>
                    <a:t>이펙트 </a:t>
                  </a:r>
                  <a:r>
                    <a:rPr lang="en-US" altLang="ko-KR" sz="800" dirty="0"/>
                    <a:t>4] </a:t>
                  </a:r>
                  <a:r>
                    <a:rPr lang="ko-KR" altLang="en-US" sz="800" dirty="0"/>
                    <a:t>창이 꽂힌 위치에서 폭발</a:t>
                  </a:r>
                </a:p>
              </p:txBody>
            </p:sp>
            <p:sp>
              <p:nvSpPr>
                <p:cNvPr id="321" name="TextBox 70">
                  <a:extLst>
                    <a:ext uri="{FF2B5EF4-FFF2-40B4-BE49-F238E27FC236}">
                      <a16:creationId xmlns:a16="http://schemas.microsoft.com/office/drawing/2014/main" id="{9BADFC11-DEFB-5793-B7C2-948D8B7A7338}"/>
                    </a:ext>
                  </a:extLst>
                </p:cNvPr>
                <p:cNvSpPr txBox="1"/>
                <p:nvPr/>
              </p:nvSpPr>
              <p:spPr>
                <a:xfrm>
                  <a:off x="3192804" y="3039404"/>
                  <a:ext cx="585517" cy="159462"/>
                </a:xfrm>
                <a:prstGeom prst="homePlate">
                  <a:avLst/>
                </a:prstGeom>
                <a:solidFill>
                  <a:srgbClr val="FFD1D1"/>
                </a:solidFill>
                <a:ln w="6350">
                  <a:solidFill>
                    <a:srgbClr val="FF0000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lIns="36000" tIns="18000" rIns="0" bIns="18000" rtlCol="0" anchor="ctr">
                  <a:spAutoFit/>
                </a:bodyPr>
                <a:lstStyle>
                  <a:defPPr>
                    <a:defRPr lang="ko-KR"/>
                  </a:defPPr>
                  <a:lvl1pPr algn="ctr">
                    <a:defRPr sz="800" b="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타격</a:t>
                  </a:r>
                  <a:r>
                    <a:rPr lang="en-US" altLang="ko-KR" dirty="0">
                      <a:solidFill>
                        <a:schemeClr val="tx1"/>
                      </a:solidFill>
                    </a:rPr>
                    <a:t>] 6</a:t>
                  </a:r>
                  <a:r>
                    <a:rPr lang="ko-KR" altLang="en-US" dirty="0">
                      <a:solidFill>
                        <a:schemeClr val="tx1"/>
                      </a:solidFill>
                    </a:rPr>
                    <a:t>회</a:t>
                  </a:r>
                </a:p>
              </p:txBody>
            </p:sp>
          </p:grpSp>
          <p:grpSp>
            <p:nvGrpSpPr>
              <p:cNvPr id="306" name="그룹 305">
                <a:extLst>
                  <a:ext uri="{FF2B5EF4-FFF2-40B4-BE49-F238E27FC236}">
                    <a16:creationId xmlns:a16="http://schemas.microsoft.com/office/drawing/2014/main" id="{D5E87F5E-C5BA-65ED-6F6B-E74FEF872B01}"/>
                  </a:ext>
                </a:extLst>
              </p:cNvPr>
              <p:cNvGrpSpPr/>
              <p:nvPr/>
            </p:nvGrpSpPr>
            <p:grpSpPr>
              <a:xfrm>
                <a:off x="5621230" y="2517775"/>
                <a:ext cx="6211106" cy="681090"/>
                <a:chOff x="5621230" y="2517775"/>
                <a:chExt cx="6211106" cy="681090"/>
              </a:xfrm>
            </p:grpSpPr>
            <p:grpSp>
              <p:nvGrpSpPr>
                <p:cNvPr id="307" name="그룹 306">
                  <a:extLst>
                    <a:ext uri="{FF2B5EF4-FFF2-40B4-BE49-F238E27FC236}">
                      <a16:creationId xmlns:a16="http://schemas.microsoft.com/office/drawing/2014/main" id="{DC33ED89-A98D-2A08-1260-E67464537334}"/>
                    </a:ext>
                  </a:extLst>
                </p:cNvPr>
                <p:cNvGrpSpPr/>
                <p:nvPr/>
              </p:nvGrpSpPr>
              <p:grpSpPr>
                <a:xfrm>
                  <a:off x="5621230" y="2517775"/>
                  <a:ext cx="4540400" cy="159462"/>
                  <a:chOff x="5621230" y="819296"/>
                  <a:chExt cx="4540400" cy="159462"/>
                </a:xfrm>
              </p:grpSpPr>
              <p:sp>
                <p:nvSpPr>
                  <p:cNvPr id="317" name="TextBox 316">
                    <a:extLst>
                      <a:ext uri="{FF2B5EF4-FFF2-40B4-BE49-F238E27FC236}">
                        <a16:creationId xmlns:a16="http://schemas.microsoft.com/office/drawing/2014/main" id="{A645798B-0171-25FC-F357-640AF23AFFDA}"/>
                      </a:ext>
                    </a:extLst>
                  </p:cNvPr>
                  <p:cNvSpPr txBox="1"/>
                  <p:nvPr/>
                </p:nvSpPr>
                <p:spPr>
                  <a:xfrm>
                    <a:off x="6193630" y="832217"/>
                    <a:ext cx="3968000" cy="138499"/>
                  </a:xfrm>
                  <a:prstGeom prst="rect">
                    <a:avLst/>
                  </a:prstGeom>
                  <a:noFill/>
                </p:spPr>
                <p:txBody>
                  <a:bodyPr wrap="non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전투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IDLE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로 전환합니다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사용으로 후 딜레이를 </a:t>
                    </a:r>
                    <a:r>
                      <a:rPr lang="ko-KR" altLang="en-US" sz="900" dirty="0" err="1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캔슬할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수 있습니다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</a:p>
                </p:txBody>
              </p:sp>
              <p:sp>
                <p:nvSpPr>
                  <p:cNvPr id="318" name="TextBox 70">
                    <a:extLst>
                      <a:ext uri="{FF2B5EF4-FFF2-40B4-BE49-F238E27FC236}">
                        <a16:creationId xmlns:a16="http://schemas.microsoft.com/office/drawing/2014/main" id="{FA00EF8B-CA22-5ED6-A2C1-5D9F5AC7DA01}"/>
                      </a:ext>
                    </a:extLst>
                  </p:cNvPr>
                  <p:cNvSpPr txBox="1"/>
                  <p:nvPr/>
                </p:nvSpPr>
                <p:spPr>
                  <a:xfrm>
                    <a:off x="5621230" y="819296"/>
                    <a:ext cx="572400" cy="159462"/>
                  </a:xfrm>
                  <a:prstGeom prst="rect">
                    <a:avLst/>
                  </a:prstGeom>
                  <a:solidFill>
                    <a:srgbClr val="FAFCBC"/>
                  </a:solidFill>
                  <a:ln w="6350">
                    <a:solidFill>
                      <a:srgbClr val="BD9C7C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r>
                      <a:rPr lang="ko-KR" altLang="en-US" dirty="0">
                        <a:solidFill>
                          <a:sysClr val="windowText" lastClr="000000"/>
                        </a:solidFill>
                      </a:rPr>
                      <a:t>모션</a:t>
                    </a:r>
                  </a:p>
                </p:txBody>
              </p:sp>
            </p:grpSp>
            <p:grpSp>
              <p:nvGrpSpPr>
                <p:cNvPr id="308" name="그룹 307">
                  <a:extLst>
                    <a:ext uri="{FF2B5EF4-FFF2-40B4-BE49-F238E27FC236}">
                      <a16:creationId xmlns:a16="http://schemas.microsoft.com/office/drawing/2014/main" id="{E5DB0F21-5226-DB9A-9674-9323990E62E9}"/>
                    </a:ext>
                  </a:extLst>
                </p:cNvPr>
                <p:cNvGrpSpPr/>
                <p:nvPr/>
              </p:nvGrpSpPr>
              <p:grpSpPr>
                <a:xfrm>
                  <a:off x="5626913" y="2780600"/>
                  <a:ext cx="6205423" cy="159462"/>
                  <a:chOff x="5626913" y="1131736"/>
                  <a:chExt cx="6205423" cy="159462"/>
                </a:xfrm>
              </p:grpSpPr>
              <p:sp>
                <p:nvSpPr>
                  <p:cNvPr id="315" name="TextBox 70">
                    <a:extLst>
                      <a:ext uri="{FF2B5EF4-FFF2-40B4-BE49-F238E27FC236}">
                        <a16:creationId xmlns:a16="http://schemas.microsoft.com/office/drawing/2014/main" id="{DA06E2E9-E3CF-E47A-5F68-6F27F3E8D41F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131736"/>
                    <a:ext cx="570968" cy="159462"/>
                  </a:xfrm>
                  <a:prstGeom prst="rect">
                    <a:avLst/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  <a:ln w="6350">
                    <a:solidFill>
                      <a:srgbClr val="00B0F0"/>
                    </a:solidFill>
                  </a:ln>
                  <a:effectLst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square" lIns="36000" tIns="18000" rIns="36000" bIns="18000" rtlCol="0" anchor="ctr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700">
                        <a:solidFill>
                          <a:sysClr val="windowText" lastClr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lt1"/>
                        </a:solidFill>
                      </a:defRPr>
                    </a:lvl2pPr>
                    <a:lvl3pPr>
                      <a:defRPr>
                        <a:solidFill>
                          <a:schemeClr val="lt1"/>
                        </a:solidFill>
                      </a:defRPr>
                    </a:lvl3pPr>
                    <a:lvl4pPr>
                      <a:defRPr>
                        <a:solidFill>
                          <a:schemeClr val="lt1"/>
                        </a:solidFill>
                      </a:defRPr>
                    </a:lvl4pPr>
                    <a:lvl5pPr>
                      <a:defRPr>
                        <a:solidFill>
                          <a:schemeClr val="lt1"/>
                        </a:solidFill>
                      </a:defRPr>
                    </a:lvl5pPr>
                    <a:lvl6pPr>
                      <a:defRPr>
                        <a:solidFill>
                          <a:schemeClr val="lt1"/>
                        </a:solidFill>
                      </a:defRPr>
                    </a:lvl6pPr>
                    <a:lvl7pPr>
                      <a:defRPr>
                        <a:solidFill>
                          <a:schemeClr val="lt1"/>
                        </a:solidFill>
                      </a:defRPr>
                    </a:lvl7pPr>
                    <a:lvl8pPr>
                      <a:defRPr>
                        <a:solidFill>
                          <a:schemeClr val="lt1"/>
                        </a:solidFill>
                      </a:defRPr>
                    </a:lvl8pPr>
                    <a:lvl9pPr>
                      <a:defRPr>
                        <a:solidFill>
                          <a:schemeClr val="lt1"/>
                        </a:solidFill>
                      </a:defRPr>
                    </a:lvl9pPr>
                  </a:lstStyle>
                  <a:p>
                    <a:r>
                      <a:rPr lang="ko-KR" altLang="en-US" sz="800" dirty="0"/>
                      <a:t>이펙트</a:t>
                    </a:r>
                  </a:p>
                </p:txBody>
              </p:sp>
              <p:sp>
                <p:nvSpPr>
                  <p:cNvPr id="316" name="TextBox 315">
                    <a:extLst>
                      <a:ext uri="{FF2B5EF4-FFF2-40B4-BE49-F238E27FC236}">
                        <a16:creationId xmlns:a16="http://schemas.microsoft.com/office/drawing/2014/main" id="{D329FAF1-CD70-5BCD-948C-4ED12EC0A36D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142218"/>
                    <a:ext cx="5634456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창이 박혀 있는 지점에서부터 폭발이 일어납니다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과정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준비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-&gt;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잔여 이펙트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  <p:grpSp>
              <p:nvGrpSpPr>
                <p:cNvPr id="312" name="그룹 311">
                  <a:extLst>
                    <a:ext uri="{FF2B5EF4-FFF2-40B4-BE49-F238E27FC236}">
                      <a16:creationId xmlns:a16="http://schemas.microsoft.com/office/drawing/2014/main" id="{FF0AB700-FF0A-7784-A37F-9C9E65C6A933}"/>
                    </a:ext>
                  </a:extLst>
                </p:cNvPr>
                <p:cNvGrpSpPr/>
                <p:nvPr/>
              </p:nvGrpSpPr>
              <p:grpSpPr>
                <a:xfrm>
                  <a:off x="5626913" y="3039403"/>
                  <a:ext cx="4497526" cy="159462"/>
                  <a:chOff x="5626913" y="1419736"/>
                  <a:chExt cx="4497526" cy="159462"/>
                </a:xfrm>
              </p:grpSpPr>
              <p:sp>
                <p:nvSpPr>
                  <p:cNvPr id="313" name="TextBox 70">
                    <a:extLst>
                      <a:ext uri="{FF2B5EF4-FFF2-40B4-BE49-F238E27FC236}">
                        <a16:creationId xmlns:a16="http://schemas.microsoft.com/office/drawing/2014/main" id="{C9A27B39-E2D0-2208-7210-B98D4D5D0145}"/>
                      </a:ext>
                    </a:extLst>
                  </p:cNvPr>
                  <p:cNvSpPr txBox="1"/>
                  <p:nvPr/>
                </p:nvSpPr>
                <p:spPr>
                  <a:xfrm>
                    <a:off x="5626913" y="1419736"/>
                    <a:ext cx="570968" cy="159462"/>
                  </a:xfrm>
                  <a:prstGeom prst="rect">
                    <a:avLst/>
                  </a:prstGeom>
                  <a:solidFill>
                    <a:srgbClr val="FFD1D1"/>
                  </a:solidFill>
                  <a:ln w="6350">
                    <a:solidFill>
                      <a:srgbClr val="FF0000"/>
                    </a:solidFill>
                  </a:ln>
                  <a:effectLst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square" lIns="36000" tIns="18000" rIns="36000" bIns="18000" rtlCol="0" anchor="ctr" anchorCtr="0">
                    <a:noAutofit/>
                  </a:bodyPr>
                  <a:lstStyle>
                    <a:defPPr>
                      <a:defRPr lang="ko-KR"/>
                    </a:defPPr>
                    <a:lvl1pPr algn="ctr">
                      <a:defRPr sz="80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</a:defRPr>
                    </a:lvl5pPr>
                    <a:lvl6pPr>
                      <a:defRPr>
                        <a:solidFill>
                          <a:schemeClr val="tx1"/>
                        </a:solidFill>
                      </a:defRPr>
                    </a:lvl6pPr>
                    <a:lvl7pPr>
                      <a:defRPr>
                        <a:solidFill>
                          <a:schemeClr val="tx1"/>
                        </a:solidFill>
                      </a:defRPr>
                    </a:lvl7pPr>
                    <a:lvl8pPr>
                      <a:defRPr>
                        <a:solidFill>
                          <a:schemeClr val="tx1"/>
                        </a:solidFill>
                      </a:defRPr>
                    </a:lvl8pPr>
                    <a:lvl9pPr>
                      <a:defRPr>
                        <a:solidFill>
                          <a:schemeClr val="tx1"/>
                        </a:solidFill>
                      </a:defRPr>
                    </a:lvl9pPr>
                  </a:lstStyle>
                  <a:p>
                    <a:r>
                      <a:rPr lang="ko-KR" altLang="en-US" dirty="0"/>
                      <a:t>타격</a:t>
                    </a:r>
                  </a:p>
                </p:txBody>
              </p:sp>
              <p:sp>
                <p:nvSpPr>
                  <p:cNvPr id="314" name="TextBox 313">
                    <a:extLst>
                      <a:ext uri="{FF2B5EF4-FFF2-40B4-BE49-F238E27FC236}">
                        <a16:creationId xmlns:a16="http://schemas.microsoft.com/office/drawing/2014/main" id="{83072906-68D7-9F38-FA2B-31543A544D52}"/>
                      </a:ext>
                    </a:extLst>
                  </p:cNvPr>
                  <p:cNvSpPr txBox="1"/>
                  <p:nvPr/>
                </p:nvSpPr>
                <p:spPr>
                  <a:xfrm>
                    <a:off x="6197880" y="1430218"/>
                    <a:ext cx="3926559" cy="138499"/>
                  </a:xfrm>
                  <a:prstGeom prst="rect">
                    <a:avLst/>
                  </a:prstGeom>
                  <a:noFill/>
                </p:spPr>
                <p:txBody>
                  <a:bodyPr wrap="square" lIns="72000" tIns="0" rIns="0" bIns="0" rtlCol="0" anchor="ctr" anchorCtr="0">
                    <a:spAutoFit/>
                  </a:bodyPr>
                  <a:lstStyle/>
                  <a:p>
                    <a:pPr fontAlgn="ctr">
                      <a:spcAft>
                        <a:spcPts val="300"/>
                      </a:spcAft>
                    </a:pP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폭발하며 총 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6</a:t>
                    </a:r>
                    <a:r>
                      <a:rPr lang="ko-KR" altLang="en-US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회 타격합니다</a:t>
                    </a:r>
                    <a:r>
                      <a:rPr lang="en-US" altLang="ko-KR" sz="900" dirty="0">
                        <a:solidFill>
                          <a:srgbClr val="000000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(1~5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번째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경직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/ 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마지막 타격 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:</a:t>
                    </a:r>
                    <a:r>
                      <a:rPr lang="ko-KR" altLang="en-US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 피격 이상</a:t>
                    </a:r>
                    <a:r>
                      <a:rPr lang="en-US" altLang="ko-KR" sz="9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</p:grpSp>
        <p:grpSp>
          <p:nvGrpSpPr>
            <p:cNvPr id="295" name="그룹 294">
              <a:extLst>
                <a:ext uri="{FF2B5EF4-FFF2-40B4-BE49-F238E27FC236}">
                  <a16:creationId xmlns:a16="http://schemas.microsoft.com/office/drawing/2014/main" id="{14B28772-2F09-B641-0147-D222D94F572F}"/>
                </a:ext>
              </a:extLst>
            </p:cNvPr>
            <p:cNvGrpSpPr/>
            <p:nvPr/>
          </p:nvGrpSpPr>
          <p:grpSpPr>
            <a:xfrm>
              <a:off x="192088" y="1598068"/>
              <a:ext cx="11772900" cy="288000"/>
              <a:chOff x="192088" y="513080"/>
              <a:chExt cx="11772900" cy="288000"/>
            </a:xfrm>
          </p:grpSpPr>
          <p:sp>
            <p:nvSpPr>
              <p:cNvPr id="298" name="직사각형 297">
                <a:extLst>
                  <a:ext uri="{FF2B5EF4-FFF2-40B4-BE49-F238E27FC236}">
                    <a16:creationId xmlns:a16="http://schemas.microsoft.com/office/drawing/2014/main" id="{A14CD99E-AF90-468E-1723-2A3A155654DE}"/>
                  </a:ext>
                </a:extLst>
              </p:cNvPr>
              <p:cNvSpPr/>
              <p:nvPr/>
            </p:nvSpPr>
            <p:spPr>
              <a:xfrm>
                <a:off x="192088" y="513080"/>
                <a:ext cx="630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분류</a:t>
                </a:r>
              </a:p>
            </p:txBody>
          </p:sp>
          <p:sp>
            <p:nvSpPr>
              <p:cNvPr id="299" name="직사각형 298">
                <a:extLst>
                  <a:ext uri="{FF2B5EF4-FFF2-40B4-BE49-F238E27FC236}">
                    <a16:creationId xmlns:a16="http://schemas.microsoft.com/office/drawing/2014/main" id="{908DE857-FC51-5E24-945D-A8D06150C154}"/>
                  </a:ext>
                </a:extLst>
              </p:cNvPr>
              <p:cNvSpPr/>
              <p:nvPr/>
            </p:nvSpPr>
            <p:spPr>
              <a:xfrm>
                <a:off x="822088" y="513080"/>
                <a:ext cx="16632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핵심 포인트</a:t>
                </a:r>
              </a:p>
            </p:txBody>
          </p:sp>
          <p:sp>
            <p:nvSpPr>
              <p:cNvPr id="300" name="직사각형 299">
                <a:extLst>
                  <a:ext uri="{FF2B5EF4-FFF2-40B4-BE49-F238E27FC236}">
                    <a16:creationId xmlns:a16="http://schemas.microsoft.com/office/drawing/2014/main" id="{57C3322A-AD4D-08E5-4AAC-002793D99583}"/>
                  </a:ext>
                </a:extLst>
              </p:cNvPr>
              <p:cNvSpPr/>
              <p:nvPr/>
            </p:nvSpPr>
            <p:spPr>
              <a:xfrm>
                <a:off x="2485288" y="513080"/>
                <a:ext cx="5940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예상 시간</a:t>
                </a:r>
              </a:p>
            </p:txBody>
          </p:sp>
          <p:sp>
            <p:nvSpPr>
              <p:cNvPr id="301" name="직사각형 300">
                <a:extLst>
                  <a:ext uri="{FF2B5EF4-FFF2-40B4-BE49-F238E27FC236}">
                    <a16:creationId xmlns:a16="http://schemas.microsoft.com/office/drawing/2014/main" id="{9B2E3979-A78B-4CE9-F392-63BF88415B20}"/>
                  </a:ext>
                </a:extLst>
              </p:cNvPr>
              <p:cNvSpPr/>
              <p:nvPr/>
            </p:nvSpPr>
            <p:spPr>
              <a:xfrm>
                <a:off x="3079288" y="513080"/>
                <a:ext cx="24696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구성 요소</a:t>
                </a:r>
              </a:p>
            </p:txBody>
          </p:sp>
          <p:sp>
            <p:nvSpPr>
              <p:cNvPr id="302" name="직사각형 301">
                <a:extLst>
                  <a:ext uri="{FF2B5EF4-FFF2-40B4-BE49-F238E27FC236}">
                    <a16:creationId xmlns:a16="http://schemas.microsoft.com/office/drawing/2014/main" id="{7D1DB410-8296-DB11-DE02-75446F33E011}"/>
                  </a:ext>
                </a:extLst>
              </p:cNvPr>
              <p:cNvSpPr/>
              <p:nvPr/>
            </p:nvSpPr>
            <p:spPr>
              <a:xfrm>
                <a:off x="5548888" y="513080"/>
                <a:ext cx="6416100" cy="288000"/>
              </a:xfrm>
              <a:prstGeom prst="rect">
                <a:avLst/>
              </a:prstGeom>
              <a:solidFill>
                <a:srgbClr val="5B9BD5"/>
              </a:solidFill>
              <a:ln w="127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ko-KR" altLang="en-US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추가 설명</a:t>
                </a:r>
              </a:p>
            </p:txBody>
          </p:sp>
        </p:grpSp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E252E0CF-F672-B1A7-94CB-33A026F3C7BC}"/>
                </a:ext>
              </a:extLst>
            </p:cNvPr>
            <p:cNvCxnSpPr>
              <a:cxnSpLocks/>
            </p:cNvCxnSpPr>
            <p:nvPr/>
          </p:nvCxnSpPr>
          <p:spPr>
            <a:xfrm>
              <a:off x="192088" y="1886068"/>
              <a:ext cx="11772900" cy="0"/>
            </a:xfrm>
            <a:prstGeom prst="line">
              <a:avLst/>
            </a:prstGeom>
            <a:ln w="1905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33D4C7A5-FFB9-E972-01E3-7A25B29939B7}"/>
                </a:ext>
              </a:extLst>
            </p:cNvPr>
            <p:cNvGrpSpPr/>
            <p:nvPr/>
          </p:nvGrpSpPr>
          <p:grpSpPr>
            <a:xfrm>
              <a:off x="3190228" y="3399628"/>
              <a:ext cx="1764660" cy="897162"/>
              <a:chOff x="3190228" y="3399628"/>
              <a:chExt cx="1764660" cy="897162"/>
            </a:xfrm>
          </p:grpSpPr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B676C421-12E5-1A01-4265-4CF87C8CCBA5}"/>
                  </a:ext>
                </a:extLst>
              </p:cNvPr>
              <p:cNvGrpSpPr/>
              <p:nvPr/>
            </p:nvGrpSpPr>
            <p:grpSpPr>
              <a:xfrm>
                <a:off x="3190228" y="3399628"/>
                <a:ext cx="1388409" cy="353942"/>
                <a:chOff x="3190228" y="3399628"/>
                <a:chExt cx="1388409" cy="353942"/>
              </a:xfrm>
            </p:grpSpPr>
            <p:sp>
              <p:nvSpPr>
                <p:cNvPr id="342" name="TextBox 70">
                  <a:extLst>
                    <a:ext uri="{FF2B5EF4-FFF2-40B4-BE49-F238E27FC236}">
                      <a16:creationId xmlns:a16="http://schemas.microsoft.com/office/drawing/2014/main" id="{EC6AF2C3-50D6-5E36-4BEF-22796806E9C7}"/>
                    </a:ext>
                  </a:extLst>
                </p:cNvPr>
                <p:cNvSpPr txBox="1"/>
                <p:nvPr/>
              </p:nvSpPr>
              <p:spPr>
                <a:xfrm>
                  <a:off x="3190228" y="3399628"/>
                  <a:ext cx="958260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3-1]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창 던지기</a:t>
                  </a:r>
                </a:p>
              </p:txBody>
            </p:sp>
            <p:sp>
              <p:nvSpPr>
                <p:cNvPr id="4" name="TextBox 70">
                  <a:extLst>
                    <a:ext uri="{FF2B5EF4-FFF2-40B4-BE49-F238E27FC236}">
                      <a16:creationId xmlns:a16="http://schemas.microsoft.com/office/drawing/2014/main" id="{8B8E739E-60C8-567C-46AE-7534F937E883}"/>
                    </a:ext>
                  </a:extLst>
                </p:cNvPr>
                <p:cNvSpPr txBox="1"/>
                <p:nvPr/>
              </p:nvSpPr>
              <p:spPr>
                <a:xfrm>
                  <a:off x="3190228" y="3594108"/>
                  <a:ext cx="1388409" cy="159462"/>
                </a:xfrm>
                <a:prstGeom prst="homePlate">
                  <a:avLst/>
                </a:prstGeom>
                <a:solidFill>
                  <a:srgbClr val="FAFCBC"/>
                </a:solidFill>
                <a:ln w="6350">
                  <a:solidFill>
                    <a:srgbClr val="BD9C7C"/>
                  </a:solidFill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36000" tIns="18000" rIns="0" bIns="18000" rtlCol="0" anchor="ctr" anchorCtr="0">
                  <a:spAutoFit/>
                </a:bodyPr>
                <a:lstStyle>
                  <a:defPPr>
                    <a:defRPr lang="ko-KR"/>
                  </a:defPPr>
                  <a:lvl1pPr algn="ctr">
                    <a:defRPr sz="800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  <a:lvl2pPr marL="457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[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모션 </a:t>
                  </a:r>
                  <a:r>
                    <a:rPr lang="en-US" altLang="ko-KR" dirty="0">
                      <a:solidFill>
                        <a:sysClr val="windowText" lastClr="000000"/>
                      </a:solidFill>
                    </a:rPr>
                    <a:t>3-2] </a:t>
                  </a:r>
                  <a:r>
                    <a:rPr lang="ko-KR" altLang="en-US" dirty="0">
                      <a:solidFill>
                        <a:sysClr val="windowText" lastClr="000000"/>
                      </a:solidFill>
                    </a:rPr>
                    <a:t>수직 낙하 후 착지</a:t>
                  </a:r>
                </a:p>
              </p:txBody>
            </p:sp>
          </p:grpSp>
          <p:sp>
            <p:nvSpPr>
              <p:cNvPr id="6" name="TextBox 70">
                <a:extLst>
                  <a:ext uri="{FF2B5EF4-FFF2-40B4-BE49-F238E27FC236}">
                    <a16:creationId xmlns:a16="http://schemas.microsoft.com/office/drawing/2014/main" id="{7F9C1412-722F-61E3-99BB-77AC6564EC5D}"/>
                  </a:ext>
                </a:extLst>
              </p:cNvPr>
              <p:cNvSpPr txBox="1"/>
              <p:nvPr/>
            </p:nvSpPr>
            <p:spPr>
              <a:xfrm>
                <a:off x="3190228" y="3878525"/>
                <a:ext cx="1764660" cy="159462"/>
              </a:xfrm>
              <a:prstGeom prst="homePlat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rgbClr val="00B0F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700">
                    <a:solidFill>
                      <a:sysClr val="windowText" lastClr="00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sz="800" dirty="0"/>
                  <a:t>[</a:t>
                </a:r>
                <a:r>
                  <a:rPr lang="ko-KR" altLang="en-US" sz="800" dirty="0"/>
                  <a:t>이펙트 </a:t>
                </a:r>
                <a:r>
                  <a:rPr lang="en-US" altLang="ko-KR" sz="800" dirty="0"/>
                  <a:t>3] </a:t>
                </a:r>
                <a:r>
                  <a:rPr lang="ko-KR" altLang="en-US" sz="800" dirty="0"/>
                  <a:t>지점으로 날아가 꽂히는 창</a:t>
                </a:r>
              </a:p>
            </p:txBody>
          </p:sp>
          <p:sp>
            <p:nvSpPr>
              <p:cNvPr id="8" name="TextBox 70">
                <a:extLst>
                  <a:ext uri="{FF2B5EF4-FFF2-40B4-BE49-F238E27FC236}">
                    <a16:creationId xmlns:a16="http://schemas.microsoft.com/office/drawing/2014/main" id="{7E90AF41-A80C-C84B-A530-65C1A2B482E4}"/>
                  </a:ext>
                </a:extLst>
              </p:cNvPr>
              <p:cNvSpPr txBox="1"/>
              <p:nvPr/>
            </p:nvSpPr>
            <p:spPr>
              <a:xfrm>
                <a:off x="3190228" y="4137328"/>
                <a:ext cx="585517" cy="159462"/>
              </a:xfrm>
              <a:prstGeom prst="homePlate">
                <a:avLst/>
              </a:prstGeom>
              <a:solidFill>
                <a:srgbClr val="FFD1D1"/>
              </a:solidFill>
              <a:ln w="6350">
                <a:solidFill>
                  <a:srgbClr val="FF0000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36000" tIns="18000" rIns="0" bIns="18000" rtlCol="0" anchor="ctr">
                <a:spAutoFit/>
              </a:bodyPr>
              <a:lstStyle>
                <a:defPPr>
                  <a:defRPr lang="ko-KR"/>
                </a:defPPr>
                <a:lvl1pPr algn="ctr">
                  <a:defRPr sz="800" b="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pPr algn="l"/>
                <a:r>
                  <a:rPr lang="en-US" altLang="ko-KR" dirty="0">
                    <a:solidFill>
                      <a:schemeClr val="tx1"/>
                    </a:solidFill>
                  </a:rPr>
                  <a:t>[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타격</a:t>
                </a:r>
                <a:r>
                  <a:rPr lang="en-US" altLang="ko-KR" dirty="0">
                    <a:solidFill>
                      <a:schemeClr val="tx1"/>
                    </a:solidFill>
                  </a:rPr>
                  <a:t>] 1</a:t>
                </a:r>
                <a:r>
                  <a:rPr lang="ko-KR" altLang="en-US" dirty="0">
                    <a:solidFill>
                      <a:schemeClr val="tx1"/>
                    </a:solidFill>
                  </a:rPr>
                  <a:t>회</a:t>
                </a:r>
              </a:p>
            </p:txBody>
          </p:sp>
        </p:grpSp>
        <p:sp>
          <p:nvSpPr>
            <p:cNvPr id="296" name="직사각형 295">
              <a:extLst>
                <a:ext uri="{FF2B5EF4-FFF2-40B4-BE49-F238E27FC236}">
                  <a16:creationId xmlns:a16="http://schemas.microsoft.com/office/drawing/2014/main" id="{771ACA67-8FCD-E3CB-4BC0-2750D2E2CC83}"/>
                </a:ext>
              </a:extLst>
            </p:cNvPr>
            <p:cNvSpPr/>
            <p:nvPr/>
          </p:nvSpPr>
          <p:spPr>
            <a:xfrm>
              <a:off x="192088" y="1598067"/>
              <a:ext cx="11772900" cy="364808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b="1" dirty="0">
                <a:solidFill>
                  <a:schemeClr val="bg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3344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2213</TotalTime>
  <Words>1471</Words>
  <Application>Microsoft Office PowerPoint</Application>
  <PresentationFormat>와이드스크린</PresentationFormat>
  <Paragraphs>361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Noto Sans KR</vt:lpstr>
      <vt:lpstr>Pretendard Medium</vt:lpstr>
      <vt:lpstr>Arial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91</cp:revision>
  <dcterms:created xsi:type="dcterms:W3CDTF">2025-06-06T11:22:44Z</dcterms:created>
  <dcterms:modified xsi:type="dcterms:W3CDTF">2025-07-15T12:27:15Z</dcterms:modified>
</cp:coreProperties>
</file>