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02" r:id="rId3"/>
    <p:sldId id="260" r:id="rId4"/>
    <p:sldId id="268" r:id="rId5"/>
    <p:sldId id="263" r:id="rId6"/>
    <p:sldId id="312" r:id="rId7"/>
    <p:sldId id="259" r:id="rId8"/>
    <p:sldId id="264" r:id="rId9"/>
    <p:sldId id="307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9999"/>
    <a:srgbClr val="BD9C7C"/>
    <a:srgbClr val="FAFCBC"/>
    <a:srgbClr val="B7A900"/>
    <a:srgbClr val="DAF6DD"/>
    <a:srgbClr val="FFFDE7"/>
    <a:srgbClr val="14161B"/>
    <a:srgbClr val="FFECB2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2932" autoAdjust="0"/>
  </p:normalViewPr>
  <p:slideViewPr>
    <p:cSldViewPr snapToGrid="0" showGuides="1">
      <p:cViewPr varScale="1">
        <p:scale>
          <a:sx n="100" d="100"/>
          <a:sy n="100" d="100"/>
        </p:scale>
        <p:origin x="702" y="84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814411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063359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095908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00B94-77C8-E15A-C241-298A77550C18}"/>
              </a:ext>
            </a:extLst>
          </p:cNvPr>
          <p:cNvGrpSpPr/>
          <p:nvPr/>
        </p:nvGrpSpPr>
        <p:grpSpPr>
          <a:xfrm>
            <a:off x="4325032" y="3602004"/>
            <a:ext cx="3132350" cy="1989312"/>
            <a:chOff x="4868559" y="3909412"/>
            <a:chExt cx="3132350" cy="19893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27B059-32C4-1273-70E7-B545AB6CF606}"/>
                </a:ext>
              </a:extLst>
            </p:cNvPr>
            <p:cNvGrpSpPr/>
            <p:nvPr/>
          </p:nvGrpSpPr>
          <p:grpSpPr>
            <a:xfrm>
              <a:off x="4868559" y="3909412"/>
              <a:ext cx="3011575" cy="1989312"/>
              <a:chOff x="4868559" y="3909412"/>
              <a:chExt cx="3011575" cy="1989312"/>
            </a:xfrm>
          </p:grpSpPr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FF673A98-7CF1-D3D6-5559-213AF2E2FB20}"/>
                  </a:ext>
                </a:extLst>
              </p:cNvPr>
              <p:cNvSpPr txBox="1"/>
              <p:nvPr/>
            </p:nvSpPr>
            <p:spPr>
              <a:xfrm>
                <a:off x="5233043" y="3909412"/>
                <a:ext cx="82875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공격 이펙트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pic>
            <p:nvPicPr>
              <p:cNvPr id="16" name="그림 15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7FA36BA-D9AF-B775-1294-EEB14A39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559" y="4059313"/>
                <a:ext cx="1762776" cy="1674637"/>
              </a:xfrm>
              <a:prstGeom prst="rect">
                <a:avLst/>
              </a:prstGeom>
            </p:spPr>
          </p:pic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5C54D14C-12E9-1116-2898-2FCFCF9B557F}"/>
                  </a:ext>
                </a:extLst>
              </p:cNvPr>
              <p:cNvSpPr txBox="1"/>
              <p:nvPr/>
            </p:nvSpPr>
            <p:spPr>
              <a:xfrm>
                <a:off x="4868559" y="5739134"/>
                <a:ext cx="3011575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창을 내려 찍는 모션을 따라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푸른 빛의 용이 낙하하며 충격파 발생</a:t>
                </a:r>
                <a:endParaRPr lang="ko-KR" altLang="en-US" sz="801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EAAC109-1E5A-D11E-AF3F-62459AEE1BDD}"/>
                </a:ext>
              </a:extLst>
            </p:cNvPr>
            <p:cNvGrpSpPr/>
            <p:nvPr/>
          </p:nvGrpSpPr>
          <p:grpSpPr>
            <a:xfrm>
              <a:off x="6942558" y="3909412"/>
              <a:ext cx="1058351" cy="1306835"/>
              <a:chOff x="6908047" y="4694222"/>
              <a:chExt cx="1058351" cy="1306835"/>
            </a:xfrm>
          </p:grpSpPr>
          <p:pic>
            <p:nvPicPr>
              <p:cNvPr id="17" name="Picture 8">
                <a:extLst>
                  <a:ext uri="{FF2B5EF4-FFF2-40B4-BE49-F238E27FC236}">
                    <a16:creationId xmlns:a16="http://schemas.microsoft.com/office/drawing/2014/main" id="{BE5FEDC3-8B48-7410-CAB9-039FD97BD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47" y="4880606"/>
                <a:ext cx="1058351" cy="880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0664579A-E7D9-E761-245B-BBA3BFE88275}"/>
                  </a:ext>
                </a:extLst>
              </p:cNvPr>
              <p:cNvSpPr txBox="1"/>
              <p:nvPr/>
            </p:nvSpPr>
            <p:spPr>
              <a:xfrm>
                <a:off x="7151086" y="4694222"/>
                <a:ext cx="57227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[</a:t>
                </a:r>
                <a:r>
                  <a:rPr lang="ko-KR" altLang="en-US" sz="801" dirty="0"/>
                  <a:t>잔여 이펙트</a:t>
                </a:r>
                <a:r>
                  <a:rPr lang="en-US" altLang="ko-KR" sz="801" dirty="0"/>
                  <a:t>]</a:t>
                </a:r>
                <a:endParaRPr lang="ko-KR" altLang="en-US" sz="801" dirty="0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B515DA70-3D05-4DB9-2E19-196EB8D9DAB5}"/>
                  </a:ext>
                </a:extLst>
              </p:cNvPr>
              <p:cNvSpPr txBox="1"/>
              <p:nvPr/>
            </p:nvSpPr>
            <p:spPr>
              <a:xfrm>
                <a:off x="6930907" y="5841467"/>
                <a:ext cx="1012631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지면에 균열 형성</a:t>
                </a:r>
                <a:endParaRPr lang="ko-KR" altLang="en-US" sz="801" dirty="0"/>
              </a:p>
            </p:txBody>
          </p:sp>
        </p:grp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35A6E4BA-DFBB-58A8-8C24-D320167DAEDA}"/>
              </a:ext>
            </a:extLst>
          </p:cNvPr>
          <p:cNvSpPr txBox="1"/>
          <p:nvPr/>
        </p:nvSpPr>
        <p:spPr>
          <a:xfrm>
            <a:off x="6634593" y="1416835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  <p:sp>
        <p:nvSpPr>
          <p:cNvPr id="29" name="직사각형 262">
            <a:extLst>
              <a:ext uri="{FF2B5EF4-FFF2-40B4-BE49-F238E27FC236}">
                <a16:creationId xmlns:a16="http://schemas.microsoft.com/office/drawing/2014/main" id="{36424C30-DD25-6426-0A17-4F3292975A9C}"/>
              </a:ext>
            </a:extLst>
          </p:cNvPr>
          <p:cNvSpPr/>
          <p:nvPr/>
        </p:nvSpPr>
        <p:spPr>
          <a:xfrm>
            <a:off x="3325466" y="5917556"/>
            <a:ext cx="1326769" cy="1440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0" bIns="18000" rtlCol="0" anchor="ctr" anchorCtr="0">
            <a:spAutoFit/>
          </a:bodyPr>
          <a:lstStyle/>
          <a:p>
            <a:r>
              <a:rPr lang="en-US" altLang="ko-KR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‘약점 공략’ 선택 시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1605579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A0CE41-2286-CF03-C486-B14467C61510}"/>
              </a:ext>
            </a:extLst>
          </p:cNvPr>
          <p:cNvGrpSpPr/>
          <p:nvPr/>
        </p:nvGrpSpPr>
        <p:grpSpPr>
          <a:xfrm>
            <a:off x="192088" y="1826459"/>
            <a:ext cx="11807826" cy="3205082"/>
            <a:chOff x="192088" y="3505404"/>
            <a:chExt cx="11807826" cy="32050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A76380-E0C7-D0E5-EADE-0F1F7DE6A97A}"/>
                </a:ext>
              </a:extLst>
            </p:cNvPr>
            <p:cNvGrpSpPr/>
            <p:nvPr/>
          </p:nvGrpSpPr>
          <p:grpSpPr>
            <a:xfrm>
              <a:off x="192088" y="6102428"/>
              <a:ext cx="11807823" cy="608058"/>
              <a:chOff x="192088" y="5728741"/>
              <a:chExt cx="11807823" cy="60805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F5C5D5-8FB5-38AC-C627-D8F2D777CE8E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005331B-FAF6-3408-8D07-5937CEC03EF0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31432A4-73EC-3D5B-F445-4B3D2F8AC01C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2950319C-C1F8-8DA5-0EB0-EF10EDC8A6DA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A67595-3313-78CA-0BCF-7547A4396E3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CE88295-9390-3A13-2DC9-86284E98DCC0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08A8DBC-BC6B-99FA-2D21-723AC3CE6E27}"/>
                  </a:ext>
                </a:extLst>
              </p:cNvPr>
              <p:cNvGrpSpPr/>
              <p:nvPr/>
            </p:nvGrpSpPr>
            <p:grpSpPr>
              <a:xfrm>
                <a:off x="3382959" y="5821362"/>
                <a:ext cx="1095833" cy="422285"/>
                <a:chOff x="3190229" y="2522056"/>
                <a:chExt cx="1029644" cy="422285"/>
              </a:xfrm>
            </p:grpSpPr>
            <p:sp>
              <p:nvSpPr>
                <p:cNvPr id="218" name="TextBox 70">
                  <a:extLst>
                    <a:ext uri="{FF2B5EF4-FFF2-40B4-BE49-F238E27FC236}">
                      <a16:creationId xmlns:a16="http://schemas.microsoft.com/office/drawing/2014/main" id="{795C87B2-E22A-9FD7-3FAE-C5B879ED2E77}"/>
                    </a:ext>
                  </a:extLst>
                </p:cNvPr>
                <p:cNvSpPr txBox="1"/>
                <p:nvPr/>
              </p:nvSpPr>
              <p:spPr>
                <a:xfrm>
                  <a:off x="3190229" y="2522056"/>
                  <a:ext cx="825522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/>
                  </a:lvl2pPr>
                  <a:lvl3pPr marL="914400" indent="0">
                    <a:defRPr sz="1100"/>
                  </a:lvl3pPr>
                  <a:lvl4pPr marL="1371600" indent="0">
                    <a:defRPr sz="1100"/>
                  </a:lvl4pPr>
                  <a:lvl5pPr marL="1828800" indent="0">
                    <a:defRPr sz="1100"/>
                  </a:lvl5pPr>
                  <a:lvl6pPr marL="2286000" indent="0">
                    <a:defRPr sz="1100"/>
                  </a:lvl6pPr>
                  <a:lvl7pPr marL="2743200" indent="0">
                    <a:defRPr sz="1100"/>
                  </a:lvl7pPr>
                  <a:lvl8pPr marL="3200400" indent="0">
                    <a:defRPr sz="1100"/>
                  </a:lvl8pPr>
                  <a:lvl9pPr marL="3657600" indent="0">
                    <a:defRPr sz="1100"/>
                  </a:lvl9pPr>
                </a:lstStyle>
                <a:p>
                  <a:r>
                    <a:rPr lang="ko-KR" altLang="en-US" dirty="0"/>
                    <a:t>전투 </a:t>
                  </a:r>
                  <a:r>
                    <a:rPr lang="en-US" altLang="ko-KR" dirty="0"/>
                    <a:t>IDLE</a:t>
                  </a:r>
                  <a:r>
                    <a:rPr lang="ko-KR" altLang="en-US" dirty="0"/>
                    <a:t>로 전환   </a:t>
                  </a:r>
                </a:p>
              </p:txBody>
            </p:sp>
            <p:sp>
              <p:nvSpPr>
                <p:cNvPr id="219" name="TextBox 70">
                  <a:extLst>
                    <a:ext uri="{FF2B5EF4-FFF2-40B4-BE49-F238E27FC236}">
                      <a16:creationId xmlns:a16="http://schemas.microsoft.com/office/drawing/2014/main" id="{26A863FE-4AB9-20AE-C04C-0E19D840500A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02706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dirty="0"/>
                    <a:t>[</a:t>
                  </a:r>
                  <a:r>
                    <a:rPr lang="ko-KR" altLang="en-US" dirty="0"/>
                    <a:t>이펙트 </a:t>
                  </a:r>
                  <a:r>
                    <a:rPr lang="en-US" altLang="ko-KR" dirty="0"/>
                    <a:t>3] </a:t>
                  </a:r>
                  <a:r>
                    <a:rPr lang="ko-KR" altLang="en-US" dirty="0"/>
                    <a:t>잔여 이펙트   </a:t>
                  </a: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DF59FA5-D1E6-B595-9FBC-3AE9CD29DBED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230945" cy="422287"/>
                <a:chOff x="5970213" y="4965776"/>
                <a:chExt cx="4230945" cy="422287"/>
              </a:xfrm>
            </p:grpSpPr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77FC280D-ACC7-59D7-00E0-AC424B43A94E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230945" cy="159462"/>
                  <a:chOff x="5621230" y="819296"/>
                  <a:chExt cx="3975406" cy="159462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0D63A29A-08B0-C63A-53B9-9D9562972F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0300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후 딜레이가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 </a:t>
                    </a:r>
                  </a:p>
                </p:txBody>
              </p:sp>
              <p:sp>
                <p:nvSpPr>
                  <p:cNvPr id="217" name="TextBox 70">
                    <a:extLst>
                      <a:ext uri="{FF2B5EF4-FFF2-40B4-BE49-F238E27FC236}">
                        <a16:creationId xmlns:a16="http://schemas.microsoft.com/office/drawing/2014/main" id="{1CC67234-AF52-8F58-F9F3-26D94EE556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EECBE4A9-6894-220B-E4DD-B1143B1E8455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955319" cy="159462"/>
                  <a:chOff x="5976279" y="5228601"/>
                  <a:chExt cx="2955319" cy="159462"/>
                </a:xfrm>
              </p:grpSpPr>
              <p:sp>
                <p:nvSpPr>
                  <p:cNvPr id="214" name="TextBox 70">
                    <a:extLst>
                      <a:ext uri="{FF2B5EF4-FFF2-40B4-BE49-F238E27FC236}">
                        <a16:creationId xmlns:a16="http://schemas.microsoft.com/office/drawing/2014/main" id="{D012B8D4-00A5-55E3-A056-1D25A91AB9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F4AEE854-8532-01AF-AEDA-DA91F37268F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235217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범위에 잔여 이펙트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 균열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 생깁니다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497079-D57F-8F79-435C-B237145E914F}"/>
                </a:ext>
              </a:extLst>
            </p:cNvPr>
            <p:cNvGrpSpPr/>
            <p:nvPr/>
          </p:nvGrpSpPr>
          <p:grpSpPr>
            <a:xfrm>
              <a:off x="192088" y="3793404"/>
              <a:ext cx="11807826" cy="1049411"/>
              <a:chOff x="192088" y="4476822"/>
              <a:chExt cx="11807826" cy="10494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CCB46D-1FF7-3D3C-D508-727C869B0F5A}"/>
                  </a:ext>
                </a:extLst>
              </p:cNvPr>
              <p:cNvGrpSpPr/>
              <p:nvPr/>
            </p:nvGrpSpPr>
            <p:grpSpPr>
              <a:xfrm>
                <a:off x="192088" y="4476822"/>
                <a:ext cx="11807826" cy="1049411"/>
                <a:chOff x="192088" y="4476822"/>
                <a:chExt cx="11807826" cy="784202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AA755411-3F07-CA04-1117-6BF69E04D6F1}"/>
                    </a:ext>
                  </a:extLst>
                </p:cNvPr>
                <p:cNvSpPr/>
                <p:nvPr/>
              </p:nvSpPr>
              <p:spPr>
                <a:xfrm>
                  <a:off x="192088" y="4476822"/>
                  <a:ext cx="670498" cy="78420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2AA2AC2-2B44-44B6-CCBE-3903E5F13442}"/>
                    </a:ext>
                  </a:extLst>
                </p:cNvPr>
                <p:cNvSpPr/>
                <p:nvPr/>
              </p:nvSpPr>
              <p:spPr>
                <a:xfrm>
                  <a:off x="862586" y="4476822"/>
                  <a:ext cx="1770115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등 뒤로 창 돌리기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F8207DA6-B014-2BF5-1EC5-AFB6C6325353}"/>
                    </a:ext>
                  </a:extLst>
                </p:cNvPr>
                <p:cNvSpPr/>
                <p:nvPr/>
              </p:nvSpPr>
              <p:spPr>
                <a:xfrm>
                  <a:off x="2632703" y="4476822"/>
                  <a:ext cx="63218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C2A53C24-D4F4-7FCF-4448-5C88487C286E}"/>
                    </a:ext>
                  </a:extLst>
                </p:cNvPr>
                <p:cNvSpPr/>
                <p:nvPr/>
              </p:nvSpPr>
              <p:spPr>
                <a:xfrm>
                  <a:off x="3264887" y="4476822"/>
                  <a:ext cx="2628353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46B6544-4C9A-E1B0-32A5-B7BDAA0A81A1}"/>
                    </a:ext>
                  </a:extLst>
                </p:cNvPr>
                <p:cNvSpPr/>
                <p:nvPr/>
              </p:nvSpPr>
              <p:spPr>
                <a:xfrm>
                  <a:off x="5893240" y="4476822"/>
                  <a:ext cx="610667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9F79BBC0-FAA5-A1DE-73E9-57BF13A471A5}"/>
                  </a:ext>
                </a:extLst>
              </p:cNvPr>
              <p:cNvGrpSpPr/>
              <p:nvPr/>
            </p:nvGrpSpPr>
            <p:grpSpPr>
              <a:xfrm>
                <a:off x="3382956" y="4562754"/>
                <a:ext cx="1294332" cy="877546"/>
                <a:chOff x="3382956" y="4561110"/>
                <a:chExt cx="1294332" cy="877546"/>
              </a:xfrm>
            </p:grpSpPr>
            <p:sp>
              <p:nvSpPr>
                <p:cNvPr id="199" name="TextBox 70">
                  <a:extLst>
                    <a:ext uri="{FF2B5EF4-FFF2-40B4-BE49-F238E27FC236}">
                      <a16:creationId xmlns:a16="http://schemas.microsoft.com/office/drawing/2014/main" id="{B08AD8A5-DB73-6BFC-52D2-976E747F2854}"/>
                    </a:ext>
                  </a:extLst>
                </p:cNvPr>
                <p:cNvSpPr txBox="1"/>
                <p:nvPr/>
              </p:nvSpPr>
              <p:spPr>
                <a:xfrm>
                  <a:off x="3382956" y="4561110"/>
                  <a:ext cx="1226703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등 뒤로 창 돌리기  </a:t>
                  </a: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04023548-4A29-C542-FFE7-DA17AB9C063F}"/>
                    </a:ext>
                  </a:extLst>
                </p:cNvPr>
                <p:cNvGrpSpPr/>
                <p:nvPr/>
              </p:nvGrpSpPr>
              <p:grpSpPr>
                <a:xfrm>
                  <a:off x="3385699" y="4823483"/>
                  <a:ext cx="1262992" cy="352800"/>
                  <a:chOff x="3385699" y="4823937"/>
                  <a:chExt cx="1262992" cy="352800"/>
                </a:xfrm>
              </p:grpSpPr>
              <p:sp>
                <p:nvSpPr>
                  <p:cNvPr id="202" name="TextBox 70">
                    <a:extLst>
                      <a:ext uri="{FF2B5EF4-FFF2-40B4-BE49-F238E27FC236}">
                        <a16:creationId xmlns:a16="http://schemas.microsoft.com/office/drawing/2014/main" id="{21FEA168-3317-21A4-4CD6-6F48A33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4823937"/>
                    <a:ext cx="1262992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1-1] </a:t>
                    </a:r>
                    <a:r>
                      <a:rPr lang="ko-KR" altLang="en-US" sz="800" dirty="0"/>
                      <a:t>트레일 이펙트  </a:t>
                    </a:r>
                  </a:p>
                </p:txBody>
              </p:sp>
              <p:sp>
                <p:nvSpPr>
                  <p:cNvPr id="203" name="TextBox 70">
                    <a:extLst>
                      <a:ext uri="{FF2B5EF4-FFF2-40B4-BE49-F238E27FC236}">
                        <a16:creationId xmlns:a16="http://schemas.microsoft.com/office/drawing/2014/main" id="{9AC2D260-65F0-A807-0343-416ACBDCF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5017275"/>
                    <a:ext cx="1165670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1-2] </a:t>
                    </a:r>
                    <a:r>
                      <a:rPr lang="ko-KR" altLang="en-US" sz="800" dirty="0"/>
                      <a:t>클래스 마크  </a:t>
                    </a:r>
                  </a:p>
                </p:txBody>
              </p:sp>
            </p:grpSp>
            <p:sp>
              <p:nvSpPr>
                <p:cNvPr id="201" name="TextBox 70">
                  <a:extLst>
                    <a:ext uri="{FF2B5EF4-FFF2-40B4-BE49-F238E27FC236}">
                      <a16:creationId xmlns:a16="http://schemas.microsoft.com/office/drawing/2014/main" id="{AFA5C1E1-F0B7-95B1-914A-08F5BD57C795}"/>
                    </a:ext>
                  </a:extLst>
                </p:cNvPr>
                <p:cNvSpPr txBox="1"/>
                <p:nvPr/>
              </p:nvSpPr>
              <p:spPr>
                <a:xfrm>
                  <a:off x="3382956" y="5279194"/>
                  <a:ext cx="1294332" cy="159462"/>
                </a:xfrm>
                <a:prstGeom prst="homePlate">
                  <a:avLst/>
                </a:prstGeom>
                <a:solidFill>
                  <a:srgbClr val="DAF6DD"/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버프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치명타 적중률 증가  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A6A6E2C8-82EF-2A6F-BDEC-443B493AF950}"/>
                  </a:ext>
                </a:extLst>
              </p:cNvPr>
              <p:cNvGrpSpPr/>
              <p:nvPr/>
            </p:nvGrpSpPr>
            <p:grpSpPr>
              <a:xfrm>
                <a:off x="5970215" y="4562887"/>
                <a:ext cx="5670442" cy="877281"/>
                <a:chOff x="5970215" y="4561375"/>
                <a:chExt cx="5670442" cy="877281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DE46024D-7A5A-0D84-3A8A-87B02FF1ED55}"/>
                    </a:ext>
                  </a:extLst>
                </p:cNvPr>
                <p:cNvGrpSpPr/>
                <p:nvPr/>
              </p:nvGrpSpPr>
              <p:grpSpPr>
                <a:xfrm>
                  <a:off x="5970216" y="4561375"/>
                  <a:ext cx="5670441" cy="159462"/>
                  <a:chOff x="5621230" y="819296"/>
                  <a:chExt cx="5327961" cy="159462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99F7016-00D9-D1FC-D465-982B66F64D0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75556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등 뒤로 돌리며 오른손에서 왼손으로 옮겨 쥡니다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중 이동기 사용 시 스킬 시전이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98" name="TextBox 70">
                    <a:extLst>
                      <a:ext uri="{FF2B5EF4-FFF2-40B4-BE49-F238E27FC236}">
                        <a16:creationId xmlns:a16="http://schemas.microsoft.com/office/drawing/2014/main" id="{D22FEDF9-1F7B-7DA0-AA09-B26B6C53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A8B6B27-351F-885A-3C99-7A39B3F72648}"/>
                    </a:ext>
                  </a:extLst>
                </p:cNvPr>
                <p:cNvGrpSpPr/>
                <p:nvPr/>
              </p:nvGrpSpPr>
              <p:grpSpPr>
                <a:xfrm>
                  <a:off x="5970215" y="4823671"/>
                  <a:ext cx="3645094" cy="352800"/>
                  <a:chOff x="5976280" y="4549959"/>
                  <a:chExt cx="3645094" cy="352800"/>
                </a:xfrm>
              </p:grpSpPr>
              <p:sp>
                <p:nvSpPr>
                  <p:cNvPr id="192" name="TextBox 70">
                    <a:extLst>
                      <a:ext uri="{FF2B5EF4-FFF2-40B4-BE49-F238E27FC236}">
                        <a16:creationId xmlns:a16="http://schemas.microsoft.com/office/drawing/2014/main" id="{82725E45-E0BC-5E2D-1196-1208E46AEB4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80" y="4549959"/>
                    <a:ext cx="607672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2AB2B72-8F96-1684-1A37-81C4F94D266E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560441"/>
                    <a:ext cx="243873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창의 날 부분을 따라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4" name="TextBox 70">
                    <a:extLst>
                      <a:ext uri="{FF2B5EF4-FFF2-40B4-BE49-F238E27FC236}">
                        <a16:creationId xmlns:a16="http://schemas.microsoft.com/office/drawing/2014/main" id="{856E49F6-D992-3BDE-C54A-3F27518D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549959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1-1</a:t>
                    </a:r>
                    <a:endParaRPr lang="ko-KR" altLang="en-US" sz="800" dirty="0"/>
                  </a:p>
                </p:txBody>
              </p:sp>
              <p:sp>
                <p:nvSpPr>
                  <p:cNvPr id="195" name="TextBox 70">
                    <a:extLst>
                      <a:ext uri="{FF2B5EF4-FFF2-40B4-BE49-F238E27FC236}">
                        <a16:creationId xmlns:a16="http://schemas.microsoft.com/office/drawing/2014/main" id="{73389458-85DE-14C4-401F-0320BF4E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743297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1-2</a:t>
                    </a:r>
                    <a:endParaRPr lang="ko-KR" altLang="en-US" sz="800" dirty="0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56E6D60A-1552-0019-9AC3-2234BF7C9D7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753779"/>
                    <a:ext cx="276254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캐릭터의 발 밑에 푸른빛으로 클래스 마크가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4C8122A9-91A5-AA4A-7804-6937210ACBE3}"/>
                    </a:ext>
                  </a:extLst>
                </p:cNvPr>
                <p:cNvGrpSpPr/>
                <p:nvPr/>
              </p:nvGrpSpPr>
              <p:grpSpPr>
                <a:xfrm>
                  <a:off x="5970215" y="5279194"/>
                  <a:ext cx="2698474" cy="159462"/>
                  <a:chOff x="5621230" y="819296"/>
                  <a:chExt cx="2535492" cy="159462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68EFB16A-A5C0-FC10-1997-86A06FB1B8A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196309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시 치명타 적중률이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1" name="TextBox 70">
                    <a:extLst>
                      <a:ext uri="{FF2B5EF4-FFF2-40B4-BE49-F238E27FC236}">
                        <a16:creationId xmlns:a16="http://schemas.microsoft.com/office/drawing/2014/main" id="{BE4C27DC-2771-CE5A-C76E-E88D3463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DAF6DD"/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버프</a:t>
                    </a:r>
                  </a:p>
                </p:txBody>
              </p:sp>
            </p:grp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87C2-8B6F-9EBF-9D39-F7B87B223713}"/>
                </a:ext>
              </a:extLst>
            </p:cNvPr>
            <p:cNvGrpSpPr/>
            <p:nvPr/>
          </p:nvGrpSpPr>
          <p:grpSpPr>
            <a:xfrm>
              <a:off x="192088" y="4842815"/>
              <a:ext cx="11807822" cy="1259613"/>
              <a:chOff x="192088" y="5526233"/>
              <a:chExt cx="11807822" cy="12596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983E19B-47F4-E294-0357-773CB3D302D4}"/>
                  </a:ext>
                </a:extLst>
              </p:cNvPr>
              <p:cNvGrpSpPr/>
              <p:nvPr/>
            </p:nvGrpSpPr>
            <p:grpSpPr>
              <a:xfrm>
                <a:off x="192088" y="5526233"/>
                <a:ext cx="11807822" cy="1259613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BDC33284-3452-C4B2-251A-06490046ED7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801F0C45-C846-61A4-A281-B08B8CDAFA0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하늘에서 떨어지는 용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78EDF9BB-ECDF-BDAB-7E02-A7196FC4859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D1EAA1B-027D-9A84-0268-34E32BFE455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8DF3D0C-47E6-45ED-7009-3E70B15EC869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788354C-505D-5ED6-E0F8-55E935909B04}"/>
                  </a:ext>
                </a:extLst>
              </p:cNvPr>
              <p:cNvGrpSpPr/>
              <p:nvPr/>
            </p:nvGrpSpPr>
            <p:grpSpPr>
              <a:xfrm>
                <a:off x="3382956" y="5600201"/>
                <a:ext cx="1823025" cy="1111676"/>
                <a:chOff x="3382956" y="5607035"/>
                <a:chExt cx="1823025" cy="1111676"/>
              </a:xfrm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034A9521-4059-470F-BC0A-E420FFEE4DB8}"/>
                    </a:ext>
                  </a:extLst>
                </p:cNvPr>
                <p:cNvGrpSpPr/>
                <p:nvPr/>
              </p:nvGrpSpPr>
              <p:grpSpPr>
                <a:xfrm>
                  <a:off x="3382956" y="5607035"/>
                  <a:ext cx="1326765" cy="674912"/>
                  <a:chOff x="3382956" y="5143802"/>
                  <a:chExt cx="1326765" cy="674912"/>
                </a:xfrm>
              </p:grpSpPr>
              <p:sp>
                <p:nvSpPr>
                  <p:cNvPr id="176" name="TextBox 70">
                    <a:extLst>
                      <a:ext uri="{FF2B5EF4-FFF2-40B4-BE49-F238E27FC236}">
                        <a16:creationId xmlns:a16="http://schemas.microsoft.com/office/drawing/2014/main" id="{92F7FB28-A3D9-357A-7762-B96638ABDE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5143802"/>
                    <a:ext cx="1197011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모션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창을 들어 올리기  </a:t>
                    </a:r>
                  </a:p>
                </p:txBody>
              </p:sp>
              <p:sp>
                <p:nvSpPr>
                  <p:cNvPr id="177" name="TextBox 70">
                    <a:extLst>
                      <a:ext uri="{FF2B5EF4-FFF2-40B4-BE49-F238E27FC236}">
                        <a16:creationId xmlns:a16="http://schemas.microsoft.com/office/drawing/2014/main" id="{38B3FFA0-55D6-229B-D1DF-CB238D5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8" y="5401527"/>
                    <a:ext cx="1324023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이펙트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용 낙하 후 충격파  </a:t>
                    </a:r>
                  </a:p>
                </p:txBody>
              </p:sp>
              <p:sp>
                <p:nvSpPr>
                  <p:cNvPr id="178" name="TextBox 70">
                    <a:extLst>
                      <a:ext uri="{FF2B5EF4-FFF2-40B4-BE49-F238E27FC236}">
                        <a16:creationId xmlns:a16="http://schemas.microsoft.com/office/drawing/2014/main" id="{4D1E7C07-9045-9E71-9FF8-E8908299E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702" y="5659252"/>
                    <a:ext cx="555543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  </a:t>
                    </a: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820A8B5-DC94-853D-8485-A42BE8C03B70}"/>
                    </a:ext>
                  </a:extLst>
                </p:cNvPr>
                <p:cNvGrpSpPr/>
                <p:nvPr/>
              </p:nvGrpSpPr>
              <p:grpSpPr>
                <a:xfrm>
                  <a:off x="3382956" y="6365911"/>
                  <a:ext cx="1823025" cy="352800"/>
                  <a:chOff x="3382956" y="6365911"/>
                  <a:chExt cx="1823025" cy="352800"/>
                </a:xfrm>
              </p:grpSpPr>
              <p:sp>
                <p:nvSpPr>
                  <p:cNvPr id="174" name="TextBox 70">
                    <a:extLst>
                      <a:ext uri="{FF2B5EF4-FFF2-40B4-BE49-F238E27FC236}">
                        <a16:creationId xmlns:a16="http://schemas.microsoft.com/office/drawing/2014/main" id="{F1D90193-87AA-32CF-6688-648ED2BE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365911"/>
                    <a:ext cx="1823025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175" name="TextBox 70">
                    <a:extLst>
                      <a:ext uri="{FF2B5EF4-FFF2-40B4-BE49-F238E27FC236}">
                        <a16:creationId xmlns:a16="http://schemas.microsoft.com/office/drawing/2014/main" id="{5A48A5FE-8D6D-85C7-6F3C-0691A44E35B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559249"/>
                    <a:ext cx="762411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지진  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18A8CEB-EF9B-7A2B-959F-5BF23DCFD88E}"/>
                  </a:ext>
                </a:extLst>
              </p:cNvPr>
              <p:cNvGrpSpPr/>
              <p:nvPr/>
            </p:nvGrpSpPr>
            <p:grpSpPr>
              <a:xfrm>
                <a:off x="5970231" y="5601404"/>
                <a:ext cx="5387180" cy="1109271"/>
                <a:chOff x="5970231" y="5609440"/>
                <a:chExt cx="5387180" cy="110927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0C257F1-3921-D4D7-1F48-CC52BD0AFBEB}"/>
                    </a:ext>
                  </a:extLst>
                </p:cNvPr>
                <p:cNvGrpSpPr/>
                <p:nvPr/>
              </p:nvGrpSpPr>
              <p:grpSpPr>
                <a:xfrm>
                  <a:off x="5970231" y="5609440"/>
                  <a:ext cx="5379961" cy="670103"/>
                  <a:chOff x="5970231" y="5143802"/>
                  <a:chExt cx="5379961" cy="670103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4C9167B1-45B7-6EF3-2397-779BF2A8780E}"/>
                      </a:ext>
                    </a:extLst>
                  </p:cNvPr>
                  <p:cNvGrpSpPr/>
                  <p:nvPr/>
                </p:nvGrpSpPr>
                <p:grpSpPr>
                  <a:xfrm>
                    <a:off x="5970231" y="5143802"/>
                    <a:ext cx="3160140" cy="159462"/>
                    <a:chOff x="5621230" y="819296"/>
                    <a:chExt cx="2969267" cy="159462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D08BDCD-21D4-936C-74FF-A714026C2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1" name="TextBox 70">
                      <a:extLst>
                        <a:ext uri="{FF2B5EF4-FFF2-40B4-BE49-F238E27FC236}">
                          <a16:creationId xmlns:a16="http://schemas.microsoft.com/office/drawing/2014/main" id="{5F667E30-58E5-F85F-0982-59224BD75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B8C29658-81DE-24D0-C6C4-5FEB605C4EEA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79" y="5402058"/>
                    <a:ext cx="5373913" cy="158400"/>
                    <a:chOff x="5976279" y="5404505"/>
                    <a:chExt cx="5373913" cy="158400"/>
                  </a:xfrm>
                </p:grpSpPr>
                <p:sp>
                  <p:nvSpPr>
                    <p:cNvPr id="165" name="TextBox 70">
                      <a:extLst>
                        <a:ext uri="{FF2B5EF4-FFF2-40B4-BE49-F238E27FC236}">
                          <a16:creationId xmlns:a16="http://schemas.microsoft.com/office/drawing/2014/main" id="{7C50CB1B-2DC9-A67F-DB8A-73FD6C08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279" y="5404505"/>
                      <a:ext cx="607672" cy="15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2CD5C05B-4C65-A47D-0DB5-AABE49B7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3951" y="5414456"/>
                      <a:ext cx="476624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 에너지로 형성된 용이 떨어진 후 충격파가 발생합니다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C1D97E38-9F78-E5CD-A597-6CBF9DE75D9B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68" y="5664061"/>
                    <a:ext cx="2485355" cy="149844"/>
                    <a:chOff x="5626913" y="1424544"/>
                    <a:chExt cx="2335244" cy="149844"/>
                  </a:xfrm>
                </p:grpSpPr>
                <p:sp>
                  <p:nvSpPr>
                    <p:cNvPr id="162" name="TextBox 70">
                      <a:extLst>
                        <a:ext uri="{FF2B5EF4-FFF2-40B4-BE49-F238E27FC236}">
                          <a16:creationId xmlns:a16="http://schemas.microsoft.com/office/drawing/2014/main" id="{3F9E9EC4-3FE8-7A0B-CCD5-7505F3EA4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6681F41-8F60-73B4-CCBD-F2040F1EE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7"/>
                      <a:ext cx="176427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충격파에 적중된 적을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0857CB7E-31B0-613C-25EA-DD0184A3A49B}"/>
                    </a:ext>
                  </a:extLst>
                </p:cNvPr>
                <p:cNvGrpSpPr/>
                <p:nvPr/>
              </p:nvGrpSpPr>
              <p:grpSpPr>
                <a:xfrm>
                  <a:off x="5970231" y="6365911"/>
                  <a:ext cx="5387180" cy="352800"/>
                  <a:chOff x="5970231" y="6365911"/>
                  <a:chExt cx="5387180" cy="352800"/>
                </a:xfrm>
              </p:grpSpPr>
              <p:sp>
                <p:nvSpPr>
                  <p:cNvPr id="63" name="TextBox 70">
                    <a:extLst>
                      <a:ext uri="{FF2B5EF4-FFF2-40B4-BE49-F238E27FC236}">
                        <a16:creationId xmlns:a16="http://schemas.microsoft.com/office/drawing/2014/main" id="{A6A92961-1E72-600D-BE0D-80B7B10636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231" y="6365911"/>
                    <a:ext cx="609194" cy="3528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8BA8CE88-14BB-B3C6-1B4A-DB8455252B4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365911"/>
                    <a:ext cx="4741930" cy="159462"/>
                    <a:chOff x="6615481" y="6364330"/>
                    <a:chExt cx="4741930" cy="159462"/>
                  </a:xfrm>
                </p:grpSpPr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1DDF6BA-704A-BC36-24DC-A675C2AAD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374812"/>
                      <a:ext cx="450180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치명타 공격에 받는 피해가 증가합니다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54" name="TextBox 70">
                      <a:extLst>
                        <a:ext uri="{FF2B5EF4-FFF2-40B4-BE49-F238E27FC236}">
                          <a16:creationId xmlns:a16="http://schemas.microsoft.com/office/drawing/2014/main" id="{76A46F97-9260-9DA5-ABC5-CA0986D73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364330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E17D35DB-8309-5D9B-D44B-FD15538E0C5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559249"/>
                    <a:ext cx="3693566" cy="159462"/>
                    <a:chOff x="6615481" y="6559249"/>
                    <a:chExt cx="3693566" cy="159462"/>
                  </a:xfrm>
                </p:grpSpPr>
                <p:sp>
                  <p:nvSpPr>
                    <p:cNvPr id="151" name="TextBox 70">
                      <a:extLst>
                        <a:ext uri="{FF2B5EF4-FFF2-40B4-BE49-F238E27FC236}">
                          <a16:creationId xmlns:a16="http://schemas.microsoft.com/office/drawing/2014/main" id="{EC2809EC-F148-FE4C-9631-DE429CC5E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559249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33887E50-7025-99F0-0BCD-5A84577B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569731"/>
                      <a:ext cx="345343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지진에 걸립니다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677650-664A-828B-5D2B-13D3738C983D}"/>
                </a:ext>
              </a:extLst>
            </p:cNvPr>
            <p:cNvGrpSpPr/>
            <p:nvPr/>
          </p:nvGrpSpPr>
          <p:grpSpPr>
            <a:xfrm>
              <a:off x="192088" y="3505404"/>
              <a:ext cx="11807825" cy="288000"/>
              <a:chOff x="90805" y="1263549"/>
              <a:chExt cx="11094627" cy="28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26171A-568F-AFFC-A5CE-5F02170452B9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D06E7E2-77CC-60CB-2C1F-B4865215866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346943-CC4F-9A48-E2AB-BECA64A87F8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C11CCB-2D93-EC4A-FD41-BE9696A4BBD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3DB985-09DC-6E4A-C46E-04AB81DE019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79A6731-DEBF-0FC1-39EC-E7B229AA22F6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6201466-A97D-5D51-375B-0A36C5601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05F0A-7CEA-0727-C77D-95C0EEA0CAB4}"/>
                </a:ext>
              </a:extLst>
            </p:cNvPr>
            <p:cNvSpPr/>
            <p:nvPr/>
          </p:nvSpPr>
          <p:spPr>
            <a:xfrm>
              <a:off x="192089" y="3505404"/>
              <a:ext cx="11807824" cy="3200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305330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연출 및 리소스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3245392" y="256160"/>
                <a:ext cx="8754521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5061</TotalTime>
  <Words>1438</Words>
  <Application>Microsoft Office PowerPoint</Application>
  <PresentationFormat>와이드스크린</PresentationFormat>
  <Paragraphs>362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168</cp:revision>
  <dcterms:created xsi:type="dcterms:W3CDTF">2025-06-06T11:22:44Z</dcterms:created>
  <dcterms:modified xsi:type="dcterms:W3CDTF">2025-07-02T19:17:54Z</dcterms:modified>
</cp:coreProperties>
</file>