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8513F-EDBB-618F-5E61-3F786192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98179-2D1A-2FA9-BC93-EE7246EA4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CFF59-5F45-2BAA-16FA-F0306BBB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46334-48BF-1F5D-610A-7056F76B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01C90-39FF-8DA8-FA97-8A45662E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B3688-885A-FB19-F6C2-5D8B480D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B05C5-A5FD-839E-3AB5-2930DB0D4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8AE25-ADA8-BD06-D097-ACA4D8F7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BC631-E870-B673-DFFE-3EC7DD01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FD5A2-F8E5-1072-E7B5-FA1BA2C4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9155E-0070-AF0E-E30B-029308995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0F265-0B67-2349-52C9-853E2ED27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0F253-8569-8608-34F7-5122BB94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336CD-E377-5FFB-3713-14A46DCE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E5463-5E53-CF76-2B2A-DDC86B44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B5D1-76DE-39A9-CD40-F60FB189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4E9C1-416C-2737-9E4B-7B6558C0A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C906-F144-F958-20CE-708EC7A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DAAB4-8FCC-E0A8-B63E-7FA10141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883E5-7DC4-34BD-9AAE-01E14D3D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62344-90A1-3DA0-486A-647E539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320BF-E308-F479-4C65-B5E5453E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AA2B3-5473-2303-2D2F-6AB1ACC4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17B4-6E6B-BF66-5E03-5D6607DA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1917F-8E5E-ECB4-6F79-DB77E40E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B2DBB-A863-4D0E-77DF-D5CE7E11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CB02E-B81E-BA36-9E44-F01949D99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B19B0-974F-F4A9-A895-EA79A1AF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A01D6-0CC8-E804-5A26-06199A69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9D04-841E-BADA-5FF7-A3CF7852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A357B-3577-AA6B-7389-BE61E451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BFA34-E030-323E-E106-5C6C141E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CECEE-B3A6-912C-A7D9-1AB944FE2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3207F-1C29-91B4-0078-12BE8737F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3D2AD-5A89-8B0D-33CD-3B44F2B18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6CB81-8697-480F-16F8-F01BF5621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0C47D-CD74-A491-DB39-174A1E5D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9F75A-2123-ECD4-0305-AF45DA7A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BB153A-D4EC-45D8-9165-523C6534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1A37A-1463-B651-E165-467584BA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9D25C7-4E21-3D75-51C2-676828D2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4145F-1B75-F272-1E07-98428A55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2EC28-706D-D5C5-3A92-5F8D3045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3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52EBE5-4E6B-F832-C748-B5FBEBE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F37DD2-4AB1-3EA5-9ACD-1BD04D7C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D7B12-FC86-66E2-1B79-5333AB34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0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F5300-F73A-80EC-F614-2441821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2E758-CE12-8222-EA8F-EEFB3FC6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04626-CE9F-9AB8-40DE-B0EFFB66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F9535-6230-CFA9-673D-AC92A18D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EFDDB-AAE6-3BF5-E4D9-95F9AAB7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72445-9CEE-41AF-5103-0D9E0D26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4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2D0A-50B9-09F8-AE96-F611623B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FAB33C-6AB8-B449-3599-6024CD7E3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D6640-FA97-1ECD-0A4E-A7A04835B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29D0B-031A-A922-EEA6-DA179560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CF396-2EE3-F405-3B69-BD40FAF1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04142-BCD5-A297-89F8-DD929A58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4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E8D0ED-2345-7567-5323-F9496E85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F777B-C9CE-F1A9-BF32-F6912B4C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10DC5-0B03-1C80-82D3-0C64048A0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41D4-2020-4B84-8309-CA9D94CC1D89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91B5C-B4FC-070C-C747-DDAB7F0C9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398E-7267-7DFD-46FD-A3D08C1F3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7F4BC-4105-447F-B255-B0B7AA1A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3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2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2024-11-19T19:33:02Z</dcterms:created>
  <dcterms:modified xsi:type="dcterms:W3CDTF">2024-11-19T20:27:19Z</dcterms:modified>
</cp:coreProperties>
</file>