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CAFCC-791C-92D9-B504-F6E07F055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6B72C-8B57-6530-3B49-48BFF407C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B54FE-AFA3-ECF4-7CA2-895BE09E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5039E-3DFC-E74F-EFF4-34B36F85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C4735-9392-1BC1-24B1-C63C4862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3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A261-B911-4A56-953E-2F545860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CD1CF-CB67-662A-850D-561297325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99CD-0693-F27B-AF25-65DD07EA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40D33-96A3-63CF-4227-3C4F1949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AE923-8C6F-5739-50B9-550E538E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23C74-CEA4-E56A-80DE-75AADFB1B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ECED6-D758-9890-E54E-C54B9918F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3202B-B05D-9298-23BC-69EF7462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E7D23-E635-6953-17DC-35EF1E7A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22BAC-C82C-BE65-6FEF-699601B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8EDA0-8100-C0F8-C570-6B17DC12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89793-D359-8B9B-9DD5-0F7B8F33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8D1DB-3218-7E2B-6F97-7F37A0A1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DBF72-0F10-BD12-6F31-76D8D699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D60DE-F691-3A03-AF22-6B8B0E23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4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C8C56-7296-D99E-7DFB-9A80B1F4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07A54-504A-2B34-16E3-8DEE7B4AA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FCDD9-BFBE-D895-D98B-88E9A8F4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2FF5A-5A6B-AC34-4B88-A7BCD38D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0C39A-0249-8297-4143-AA34F470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5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F71BE-C8DA-4AB8-E602-A70BC2ED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3BFB2-2912-B15A-DD02-1EF854AA8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C0C6C-4F5F-A25F-47E1-5961AF6E4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5F9DF-C69F-8886-FEB4-41400348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4AA8A-2C3C-DA85-1008-F5B65F0E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715EB-6DB8-93E8-F180-FBB769E8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F88F8-21E9-D149-A67B-C42B2E84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0012F-0A5E-849B-A32B-7BF67AEE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3AD21-B195-BE5A-B070-7D4033619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7880CC-A6CF-822B-B253-713D944D4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61D691-9373-0C13-CB3D-8E02CA5DD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6CD787-1A09-718D-81A0-DA00C47E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A04B0B-79E6-87D8-D2F2-D9FD2EDA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A5AA64-9E69-92D1-CF72-0497B2E7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EFEB-C9CC-6102-A36D-94C17370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A0622-9070-B0C3-05AD-05274EA3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7844E-EFDF-EFC8-A880-5B917F8D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285FC-731C-D148-20CA-D4290AFF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867065-FF4F-CEDA-BAD2-14FB1893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C1C0AC-66AF-0284-1201-F1F3F417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C24C2-242B-7774-F47E-3B92E17E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D8517-C5E2-12E1-26A5-ED82AB1F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58085-958F-ED86-4D88-A177275D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56EDC-8F0C-FFDA-F158-6FC14F9B1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DD59B-BBFC-DA22-1694-0E624809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A78DF-00C6-BCF4-E5ED-36AC1FA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9EBB7-96F8-9F2B-6B1A-D645CBAE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13B61-3A0B-D21F-718B-2B4BDFEC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CD85EA-1F0F-9AA5-EC79-5F6E52B95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CA9F7-6A44-DF64-F3B0-19847731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AF773-9850-9982-B914-9A0C5133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6B006-08D7-B78F-FF18-53891CC9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BF87E-0F5F-29EC-F636-5963FAFD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B23147-825A-CEAD-0DB9-0653CCDA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972DD-D100-0BBE-153A-A9CA1C0D5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0BA08-1E9B-878F-B8E9-ED98270E2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80ACF-388E-495F-8CA4-15FC75E0DA5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59554-CDEA-9F15-8A68-3321E7E7A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DEB64-1A26-B064-E6FB-BE683498F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AEB68-2EBF-4BAF-8C18-08B4C9E49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5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AB2E6F5-5FDD-4A61-1215-E75170AB0AA4}"/>
              </a:ext>
            </a:extLst>
          </p:cNvPr>
          <p:cNvSpPr/>
          <p:nvPr/>
        </p:nvSpPr>
        <p:spPr>
          <a:xfrm>
            <a:off x="5133682" y="2361417"/>
            <a:ext cx="4496584" cy="4496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A5F1AED-0B33-2462-EAB0-B91D1B58E7DA}"/>
              </a:ext>
            </a:extLst>
          </p:cNvPr>
          <p:cNvSpPr/>
          <p:nvPr/>
        </p:nvSpPr>
        <p:spPr>
          <a:xfrm>
            <a:off x="3900340" y="0"/>
            <a:ext cx="4391319" cy="4391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9987D3-98A6-84E7-D647-CF4DF3E8F4F2}"/>
              </a:ext>
            </a:extLst>
          </p:cNvPr>
          <p:cNvSpPr/>
          <p:nvPr/>
        </p:nvSpPr>
        <p:spPr>
          <a:xfrm>
            <a:off x="2561733" y="2361417"/>
            <a:ext cx="4496584" cy="4496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82AF-5F84-52D9-286A-F4678D87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1704D9-B432-AA12-A518-3CD054DC04CF}"/>
              </a:ext>
            </a:extLst>
          </p:cNvPr>
          <p:cNvSpPr/>
          <p:nvPr/>
        </p:nvSpPr>
        <p:spPr>
          <a:xfrm>
            <a:off x="3900339" y="0"/>
            <a:ext cx="4391320" cy="2766353"/>
          </a:xfrm>
          <a:custGeom>
            <a:avLst/>
            <a:gdLst>
              <a:gd name="connsiteX0" fmla="*/ 2195660 w 4391320"/>
              <a:gd name="connsiteY0" fmla="*/ 0 h 2766353"/>
              <a:gd name="connsiteX1" fmla="*/ 4391320 w 4391320"/>
              <a:gd name="connsiteY1" fmla="*/ 2195660 h 2766353"/>
              <a:gd name="connsiteX2" fmla="*/ 4370019 w 4391320"/>
              <a:gd name="connsiteY2" fmla="*/ 2502726 h 2766353"/>
              <a:gd name="connsiteX3" fmla="*/ 4363269 w 4391320"/>
              <a:gd name="connsiteY3" fmla="*/ 2541229 h 2766353"/>
              <a:gd name="connsiteX4" fmla="*/ 4356771 w 4391320"/>
              <a:gd name="connsiteY4" fmla="*/ 2538099 h 2766353"/>
              <a:gd name="connsiteX5" fmla="*/ 3481634 w 4391320"/>
              <a:gd name="connsiteY5" fmla="*/ 2361417 h 2766353"/>
              <a:gd name="connsiteX6" fmla="*/ 2224593 w 4391320"/>
              <a:gd name="connsiteY6" fmla="*/ 2745390 h 2766353"/>
              <a:gd name="connsiteX7" fmla="*/ 2196560 w 4391320"/>
              <a:gd name="connsiteY7" fmla="*/ 2766353 h 2766353"/>
              <a:gd name="connsiteX8" fmla="*/ 2189057 w 4391320"/>
              <a:gd name="connsiteY8" fmla="*/ 2760673 h 2766353"/>
              <a:gd name="connsiteX9" fmla="*/ 909685 w 4391320"/>
              <a:gd name="connsiteY9" fmla="*/ 2361417 h 2766353"/>
              <a:gd name="connsiteX10" fmla="*/ 34549 w 4391320"/>
              <a:gd name="connsiteY10" fmla="*/ 2538099 h 2766353"/>
              <a:gd name="connsiteX11" fmla="*/ 29694 w 4391320"/>
              <a:gd name="connsiteY11" fmla="*/ 2540438 h 2766353"/>
              <a:gd name="connsiteX12" fmla="*/ 11336 w 4391320"/>
              <a:gd name="connsiteY12" fmla="*/ 2420154 h 2766353"/>
              <a:gd name="connsiteX13" fmla="*/ 0 w 4391320"/>
              <a:gd name="connsiteY13" fmla="*/ 2195660 h 2766353"/>
              <a:gd name="connsiteX14" fmla="*/ 2195660 w 4391320"/>
              <a:gd name="connsiteY14" fmla="*/ 0 h 276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91320" h="2766353">
                <a:moveTo>
                  <a:pt x="2195660" y="0"/>
                </a:moveTo>
                <a:cubicBezTo>
                  <a:pt x="3408290" y="0"/>
                  <a:pt x="4391320" y="983030"/>
                  <a:pt x="4391320" y="2195660"/>
                </a:cubicBezTo>
                <a:cubicBezTo>
                  <a:pt x="4391320" y="2299871"/>
                  <a:pt x="4384060" y="2402385"/>
                  <a:pt x="4370019" y="2502726"/>
                </a:cubicBezTo>
                <a:lnTo>
                  <a:pt x="4363269" y="2541229"/>
                </a:lnTo>
                <a:lnTo>
                  <a:pt x="4356771" y="2538099"/>
                </a:lnTo>
                <a:cubicBezTo>
                  <a:pt x="4087789" y="2424329"/>
                  <a:pt x="3792059" y="2361417"/>
                  <a:pt x="3481634" y="2361417"/>
                </a:cubicBezTo>
                <a:cubicBezTo>
                  <a:pt x="3015998" y="2361417"/>
                  <a:pt x="2583423" y="2502970"/>
                  <a:pt x="2224593" y="2745390"/>
                </a:cubicBezTo>
                <a:lnTo>
                  <a:pt x="2196560" y="2766353"/>
                </a:lnTo>
                <a:lnTo>
                  <a:pt x="2189057" y="2760673"/>
                </a:lnTo>
                <a:cubicBezTo>
                  <a:pt x="1825907" y="2508929"/>
                  <a:pt x="1385023" y="2361417"/>
                  <a:pt x="909685" y="2361417"/>
                </a:cubicBezTo>
                <a:cubicBezTo>
                  <a:pt x="599261" y="2361417"/>
                  <a:pt x="303531" y="2424329"/>
                  <a:pt x="34549" y="2538099"/>
                </a:cubicBezTo>
                <a:lnTo>
                  <a:pt x="29694" y="2540438"/>
                </a:lnTo>
                <a:lnTo>
                  <a:pt x="11336" y="2420154"/>
                </a:lnTo>
                <a:cubicBezTo>
                  <a:pt x="3840" y="2346342"/>
                  <a:pt x="0" y="2271450"/>
                  <a:pt x="0" y="2195660"/>
                </a:cubicBezTo>
                <a:cubicBezTo>
                  <a:pt x="0" y="983030"/>
                  <a:pt x="983030" y="0"/>
                  <a:pt x="219566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0B22ED5-DF44-AB8D-648A-DD4E1DCEB114}"/>
              </a:ext>
            </a:extLst>
          </p:cNvPr>
          <p:cNvSpPr/>
          <p:nvPr/>
        </p:nvSpPr>
        <p:spPr>
          <a:xfrm>
            <a:off x="2561734" y="2540439"/>
            <a:ext cx="3534267" cy="4317563"/>
          </a:xfrm>
          <a:custGeom>
            <a:avLst/>
            <a:gdLst>
              <a:gd name="connsiteX0" fmla="*/ 1368301 w 3534267"/>
              <a:gd name="connsiteY0" fmla="*/ 0 h 4317563"/>
              <a:gd name="connsiteX1" fmla="*/ 1383215 w 3534267"/>
              <a:gd name="connsiteY1" fmla="*/ 97724 h 4317563"/>
              <a:gd name="connsiteX2" fmla="*/ 2606436 w 3534267"/>
              <a:gd name="connsiteY2" fmla="*/ 1645788 h 4317563"/>
              <a:gd name="connsiteX3" fmla="*/ 2612707 w 3534267"/>
              <a:gd name="connsiteY3" fmla="*/ 1648395 h 4317563"/>
              <a:gd name="connsiteX4" fmla="*/ 2583557 w 3534267"/>
              <a:gd name="connsiteY4" fmla="*/ 1839397 h 4317563"/>
              <a:gd name="connsiteX5" fmla="*/ 2571949 w 3534267"/>
              <a:gd name="connsiteY5" fmla="*/ 2069271 h 4317563"/>
              <a:gd name="connsiteX6" fmla="*/ 3390119 w 3534267"/>
              <a:gd name="connsiteY6" fmla="*/ 3804163 h 4317563"/>
              <a:gd name="connsiteX7" fmla="*/ 3534267 w 3534267"/>
              <a:gd name="connsiteY7" fmla="*/ 3911954 h 4317563"/>
              <a:gd name="connsiteX8" fmla="*/ 3505334 w 3534267"/>
              <a:gd name="connsiteY8" fmla="*/ 3933590 h 4317563"/>
              <a:gd name="connsiteX9" fmla="*/ 2248292 w 3534267"/>
              <a:gd name="connsiteY9" fmla="*/ 4317563 h 4317563"/>
              <a:gd name="connsiteX10" fmla="*/ 0 w 3534267"/>
              <a:gd name="connsiteY10" fmla="*/ 2069271 h 4317563"/>
              <a:gd name="connsiteX11" fmla="*/ 1176623 w 3534267"/>
              <a:gd name="connsiteY11" fmla="*/ 92336 h 43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34267" h="4317563">
                <a:moveTo>
                  <a:pt x="1368301" y="0"/>
                </a:moveTo>
                <a:lnTo>
                  <a:pt x="1383215" y="97724"/>
                </a:lnTo>
                <a:cubicBezTo>
                  <a:pt x="1523972" y="785586"/>
                  <a:pt x="1986384" y="1356279"/>
                  <a:pt x="2606436" y="1645788"/>
                </a:cubicBezTo>
                <a:lnTo>
                  <a:pt x="2612707" y="1648395"/>
                </a:lnTo>
                <a:lnTo>
                  <a:pt x="2583557" y="1839397"/>
                </a:lnTo>
                <a:cubicBezTo>
                  <a:pt x="2575881" y="1914978"/>
                  <a:pt x="2571949" y="1991665"/>
                  <a:pt x="2571949" y="2069271"/>
                </a:cubicBezTo>
                <a:cubicBezTo>
                  <a:pt x="2571949" y="2767726"/>
                  <a:pt x="2890442" y="3391793"/>
                  <a:pt x="3390119" y="3804163"/>
                </a:cubicBezTo>
                <a:lnTo>
                  <a:pt x="3534267" y="3911954"/>
                </a:lnTo>
                <a:lnTo>
                  <a:pt x="3505334" y="3933590"/>
                </a:lnTo>
                <a:cubicBezTo>
                  <a:pt x="3146504" y="4176011"/>
                  <a:pt x="2713929" y="4317563"/>
                  <a:pt x="2248292" y="4317563"/>
                </a:cubicBezTo>
                <a:cubicBezTo>
                  <a:pt x="1006595" y="4317563"/>
                  <a:pt x="0" y="3310968"/>
                  <a:pt x="0" y="2069271"/>
                </a:cubicBezTo>
                <a:cubicBezTo>
                  <a:pt x="0" y="1215605"/>
                  <a:pt x="475774" y="473060"/>
                  <a:pt x="1176623" y="9233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99C91DF-10ED-DEB7-0AAC-9F7539972ADE}"/>
              </a:ext>
            </a:extLst>
          </p:cNvPr>
          <p:cNvSpPr/>
          <p:nvPr/>
        </p:nvSpPr>
        <p:spPr>
          <a:xfrm>
            <a:off x="6096000" y="2540439"/>
            <a:ext cx="3534266" cy="4317563"/>
          </a:xfrm>
          <a:custGeom>
            <a:avLst/>
            <a:gdLst>
              <a:gd name="connsiteX0" fmla="*/ 2165967 w 3534266"/>
              <a:gd name="connsiteY0" fmla="*/ 0 h 4317563"/>
              <a:gd name="connsiteX1" fmla="*/ 2357643 w 3534266"/>
              <a:gd name="connsiteY1" fmla="*/ 92336 h 4317563"/>
              <a:gd name="connsiteX2" fmla="*/ 3534266 w 3534266"/>
              <a:gd name="connsiteY2" fmla="*/ 2069271 h 4317563"/>
              <a:gd name="connsiteX3" fmla="*/ 1285974 w 3534266"/>
              <a:gd name="connsiteY3" fmla="*/ 4317563 h 4317563"/>
              <a:gd name="connsiteX4" fmla="*/ 28933 w 3534266"/>
              <a:gd name="connsiteY4" fmla="*/ 3933590 h 4317563"/>
              <a:gd name="connsiteX5" fmla="*/ 0 w 3534266"/>
              <a:gd name="connsiteY5" fmla="*/ 3911954 h 4317563"/>
              <a:gd name="connsiteX6" fmla="*/ 144148 w 3534266"/>
              <a:gd name="connsiteY6" fmla="*/ 3804163 h 4317563"/>
              <a:gd name="connsiteX7" fmla="*/ 962317 w 3534266"/>
              <a:gd name="connsiteY7" fmla="*/ 2069271 h 4317563"/>
              <a:gd name="connsiteX8" fmla="*/ 950710 w 3534266"/>
              <a:gd name="connsiteY8" fmla="*/ 1839397 h 4317563"/>
              <a:gd name="connsiteX9" fmla="*/ 921559 w 3534266"/>
              <a:gd name="connsiteY9" fmla="*/ 1648395 h 4317563"/>
              <a:gd name="connsiteX10" fmla="*/ 927832 w 3534266"/>
              <a:gd name="connsiteY10" fmla="*/ 1645788 h 4317563"/>
              <a:gd name="connsiteX11" fmla="*/ 2151052 w 3534266"/>
              <a:gd name="connsiteY11" fmla="*/ 97724 h 43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34266" h="4317563">
                <a:moveTo>
                  <a:pt x="2165967" y="0"/>
                </a:moveTo>
                <a:lnTo>
                  <a:pt x="2357643" y="92336"/>
                </a:lnTo>
                <a:cubicBezTo>
                  <a:pt x="3058493" y="473060"/>
                  <a:pt x="3534266" y="1215605"/>
                  <a:pt x="3534266" y="2069271"/>
                </a:cubicBezTo>
                <a:cubicBezTo>
                  <a:pt x="3534266" y="3310968"/>
                  <a:pt x="2527671" y="4317563"/>
                  <a:pt x="1285974" y="4317563"/>
                </a:cubicBezTo>
                <a:cubicBezTo>
                  <a:pt x="820338" y="4317563"/>
                  <a:pt x="387763" y="4176011"/>
                  <a:pt x="28933" y="3933590"/>
                </a:cubicBezTo>
                <a:lnTo>
                  <a:pt x="0" y="3911954"/>
                </a:lnTo>
                <a:lnTo>
                  <a:pt x="144148" y="3804163"/>
                </a:lnTo>
                <a:cubicBezTo>
                  <a:pt x="643824" y="3391793"/>
                  <a:pt x="962317" y="2767726"/>
                  <a:pt x="962317" y="2069271"/>
                </a:cubicBezTo>
                <a:cubicBezTo>
                  <a:pt x="962317" y="1991665"/>
                  <a:pt x="958385" y="1914978"/>
                  <a:pt x="950710" y="1839397"/>
                </a:cubicBezTo>
                <a:lnTo>
                  <a:pt x="921559" y="1648395"/>
                </a:lnTo>
                <a:lnTo>
                  <a:pt x="927832" y="1645788"/>
                </a:lnTo>
                <a:cubicBezTo>
                  <a:pt x="1547884" y="1356279"/>
                  <a:pt x="2010296" y="785586"/>
                  <a:pt x="2151052" y="97724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659DD96-A21C-55A4-AC85-C7CC726503F6}"/>
              </a:ext>
            </a:extLst>
          </p:cNvPr>
          <p:cNvSpPr/>
          <p:nvPr/>
        </p:nvSpPr>
        <p:spPr>
          <a:xfrm>
            <a:off x="5174767" y="2766354"/>
            <a:ext cx="1842793" cy="1624967"/>
          </a:xfrm>
          <a:custGeom>
            <a:avLst/>
            <a:gdLst>
              <a:gd name="connsiteX0" fmla="*/ 920334 w 1842793"/>
              <a:gd name="connsiteY0" fmla="*/ 0 h 1624967"/>
              <a:gd name="connsiteX1" fmla="*/ 1065382 w 1842793"/>
              <a:gd name="connsiteY1" fmla="*/ 108465 h 1624967"/>
              <a:gd name="connsiteX2" fmla="*/ 1837874 w 1842793"/>
              <a:gd name="connsiteY2" fmla="*/ 1390247 h 1624967"/>
              <a:gd name="connsiteX3" fmla="*/ 1842793 w 1842793"/>
              <a:gd name="connsiteY3" fmla="*/ 1422480 h 1624967"/>
              <a:gd name="connsiteX4" fmla="*/ 1676176 w 1842793"/>
              <a:gd name="connsiteY4" fmla="*/ 1491735 h 1624967"/>
              <a:gd name="connsiteX5" fmla="*/ 921234 w 1842793"/>
              <a:gd name="connsiteY5" fmla="*/ 1624967 h 1624967"/>
              <a:gd name="connsiteX6" fmla="*/ 66584 w 1842793"/>
              <a:gd name="connsiteY6" fmla="*/ 1452422 h 1624967"/>
              <a:gd name="connsiteX7" fmla="*/ 0 w 1842793"/>
              <a:gd name="connsiteY7" fmla="*/ 1420346 h 1624967"/>
              <a:gd name="connsiteX8" fmla="*/ 4594 w 1842793"/>
              <a:gd name="connsiteY8" fmla="*/ 1390247 h 1624967"/>
              <a:gd name="connsiteX9" fmla="*/ 777086 w 1842793"/>
              <a:gd name="connsiteY9" fmla="*/ 108465 h 162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2793" h="1624967">
                <a:moveTo>
                  <a:pt x="920334" y="0"/>
                </a:moveTo>
                <a:lnTo>
                  <a:pt x="1065382" y="108465"/>
                </a:lnTo>
                <a:cubicBezTo>
                  <a:pt x="1454019" y="429197"/>
                  <a:pt x="1733052" y="877993"/>
                  <a:pt x="1837874" y="1390247"/>
                </a:cubicBezTo>
                <a:lnTo>
                  <a:pt x="1842793" y="1422480"/>
                </a:lnTo>
                <a:lnTo>
                  <a:pt x="1676176" y="1491735"/>
                </a:lnTo>
                <a:cubicBezTo>
                  <a:pt x="1440773" y="1577928"/>
                  <a:pt x="1186497" y="1624967"/>
                  <a:pt x="921234" y="1624967"/>
                </a:cubicBezTo>
                <a:cubicBezTo>
                  <a:pt x="618077" y="1624967"/>
                  <a:pt x="329269" y="1563528"/>
                  <a:pt x="66584" y="1452422"/>
                </a:cubicBezTo>
                <a:lnTo>
                  <a:pt x="0" y="1420346"/>
                </a:lnTo>
                <a:lnTo>
                  <a:pt x="4594" y="1390247"/>
                </a:lnTo>
                <a:cubicBezTo>
                  <a:pt x="109416" y="877993"/>
                  <a:pt x="388449" y="429197"/>
                  <a:pt x="777086" y="10846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67313-5DF1-6750-689F-629446260CF1}"/>
              </a:ext>
            </a:extLst>
          </p:cNvPr>
          <p:cNvSpPr txBox="1"/>
          <p:nvPr/>
        </p:nvSpPr>
        <p:spPr>
          <a:xfrm>
            <a:off x="5657417" y="115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버프형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513D58-9D01-AB11-2F16-2ED5A98D2AE8}"/>
              </a:ext>
            </a:extLst>
          </p:cNvPr>
          <p:cNvSpPr txBox="1"/>
          <p:nvPr/>
        </p:nvSpPr>
        <p:spPr>
          <a:xfrm>
            <a:off x="2822402" y="530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A66A1-9A51-7426-20F6-81222B483CD8}"/>
              </a:ext>
            </a:extLst>
          </p:cNvPr>
          <p:cNvSpPr txBox="1"/>
          <p:nvPr/>
        </p:nvSpPr>
        <p:spPr>
          <a:xfrm>
            <a:off x="8492435" y="530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6AB10-FBBD-8945-3811-579E16C953B5}"/>
              </a:ext>
            </a:extLst>
          </p:cNvPr>
          <p:cNvSpPr txBox="1"/>
          <p:nvPr/>
        </p:nvSpPr>
        <p:spPr>
          <a:xfrm>
            <a:off x="4072387" y="2107509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분망</a:t>
            </a:r>
          </a:p>
        </p:txBody>
      </p:sp>
    </p:spTree>
    <p:extLst>
      <p:ext uri="{BB962C8B-B14F-4D97-AF65-F5344CB8AC3E}">
        <p14:creationId xmlns:p14="http://schemas.microsoft.com/office/powerpoint/2010/main" val="382333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A45C88-C631-356C-0A8B-E31CAC8BB28B}"/>
              </a:ext>
            </a:extLst>
          </p:cNvPr>
          <p:cNvSpPr/>
          <p:nvPr/>
        </p:nvSpPr>
        <p:spPr>
          <a:xfrm>
            <a:off x="3439424" y="561975"/>
            <a:ext cx="2000024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1545048-960E-0DB8-A6CC-8671D3AF86B9}"/>
              </a:ext>
            </a:extLst>
          </p:cNvPr>
          <p:cNvSpPr/>
          <p:nvPr/>
        </p:nvSpPr>
        <p:spPr>
          <a:xfrm>
            <a:off x="1171270" y="561975"/>
            <a:ext cx="2000024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8A3A939-D9BD-ACDC-195F-44CCBB5A6809}"/>
              </a:ext>
            </a:extLst>
          </p:cNvPr>
          <p:cNvSpPr/>
          <p:nvPr/>
        </p:nvSpPr>
        <p:spPr>
          <a:xfrm>
            <a:off x="1171270" y="1952625"/>
            <a:ext cx="2000024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F5F9407-1ECF-CFE4-1192-1C82548DE99C}"/>
              </a:ext>
            </a:extLst>
          </p:cNvPr>
          <p:cNvSpPr/>
          <p:nvPr/>
        </p:nvSpPr>
        <p:spPr>
          <a:xfrm>
            <a:off x="3439424" y="1952625"/>
            <a:ext cx="2000024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73FA297-4DA0-4FE7-6A58-FFB8E23BBE6F}"/>
              </a:ext>
            </a:extLst>
          </p:cNvPr>
          <p:cNvSpPr/>
          <p:nvPr/>
        </p:nvSpPr>
        <p:spPr>
          <a:xfrm>
            <a:off x="9148426" y="561975"/>
            <a:ext cx="2000024" cy="1066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F7F6E6C-7AF6-14B9-5256-DF57676A2591}"/>
              </a:ext>
            </a:extLst>
          </p:cNvPr>
          <p:cNvSpPr/>
          <p:nvPr/>
        </p:nvSpPr>
        <p:spPr>
          <a:xfrm>
            <a:off x="6880272" y="561975"/>
            <a:ext cx="2000024" cy="1066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DA15AC-3E36-CD11-05FA-C55EAE951902}"/>
              </a:ext>
            </a:extLst>
          </p:cNvPr>
          <p:cNvSpPr/>
          <p:nvPr/>
        </p:nvSpPr>
        <p:spPr>
          <a:xfrm>
            <a:off x="6880272" y="1952625"/>
            <a:ext cx="2000024" cy="1066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DB07486-3F43-0746-5FBA-A9FD90A3275B}"/>
              </a:ext>
            </a:extLst>
          </p:cNvPr>
          <p:cNvSpPr/>
          <p:nvPr/>
        </p:nvSpPr>
        <p:spPr>
          <a:xfrm>
            <a:off x="9148426" y="1952625"/>
            <a:ext cx="2000024" cy="1066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F62222-75B9-CB6B-65BF-1C8F0FF7E480}"/>
              </a:ext>
            </a:extLst>
          </p:cNvPr>
          <p:cNvSpPr/>
          <p:nvPr/>
        </p:nvSpPr>
        <p:spPr>
          <a:xfrm>
            <a:off x="9148426" y="3714750"/>
            <a:ext cx="2000024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6C9CC5-1D47-7957-0EC9-0B57CE35BD9F}"/>
              </a:ext>
            </a:extLst>
          </p:cNvPr>
          <p:cNvSpPr/>
          <p:nvPr/>
        </p:nvSpPr>
        <p:spPr>
          <a:xfrm>
            <a:off x="6880272" y="3714750"/>
            <a:ext cx="2000024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55B6E55-EF40-056D-1E4F-338E50232818}"/>
              </a:ext>
            </a:extLst>
          </p:cNvPr>
          <p:cNvSpPr/>
          <p:nvPr/>
        </p:nvSpPr>
        <p:spPr>
          <a:xfrm>
            <a:off x="6880272" y="5105400"/>
            <a:ext cx="2000024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752CCEE-CEAB-DA8A-1394-0E060DC876F3}"/>
              </a:ext>
            </a:extLst>
          </p:cNvPr>
          <p:cNvSpPr/>
          <p:nvPr/>
        </p:nvSpPr>
        <p:spPr>
          <a:xfrm>
            <a:off x="9148426" y="5105400"/>
            <a:ext cx="2000024" cy="1066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012DB24-6AF0-5908-38AE-A2695BF7EA58}"/>
              </a:ext>
            </a:extLst>
          </p:cNvPr>
          <p:cNvSpPr/>
          <p:nvPr/>
        </p:nvSpPr>
        <p:spPr>
          <a:xfrm>
            <a:off x="3435608" y="3714750"/>
            <a:ext cx="2000024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B8B35F-3381-38E7-A230-37291C41696E}"/>
              </a:ext>
            </a:extLst>
          </p:cNvPr>
          <p:cNvSpPr/>
          <p:nvPr/>
        </p:nvSpPr>
        <p:spPr>
          <a:xfrm>
            <a:off x="1167454" y="3714750"/>
            <a:ext cx="2000024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E66C6EC-676D-061C-308D-DD642F3B369D}"/>
              </a:ext>
            </a:extLst>
          </p:cNvPr>
          <p:cNvSpPr/>
          <p:nvPr/>
        </p:nvSpPr>
        <p:spPr>
          <a:xfrm>
            <a:off x="1167454" y="5105400"/>
            <a:ext cx="2000024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4D74C56-B85A-3739-75DD-BB1B4D49CCC8}"/>
              </a:ext>
            </a:extLst>
          </p:cNvPr>
          <p:cNvSpPr/>
          <p:nvPr/>
        </p:nvSpPr>
        <p:spPr>
          <a:xfrm>
            <a:off x="3435608" y="5105400"/>
            <a:ext cx="2000024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653984-F44F-68C5-1015-5674D80479DE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426EED-2447-57C6-9B51-469EDB5E31B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7B9C8E-2487-0041-D70B-48DD02634F76}"/>
              </a:ext>
            </a:extLst>
          </p:cNvPr>
          <p:cNvSpPr txBox="1"/>
          <p:nvPr/>
        </p:nvSpPr>
        <p:spPr>
          <a:xfrm>
            <a:off x="9038802" y="3275111"/>
            <a:ext cx="29482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/>
              <a:t>스킬들의 데미지 편차가 작은 직업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A5683-5BB0-4DE4-D24C-582BB40D4D5E}"/>
              </a:ext>
            </a:extLst>
          </p:cNvPr>
          <p:cNvSpPr txBox="1"/>
          <p:nvPr/>
        </p:nvSpPr>
        <p:spPr>
          <a:xfrm>
            <a:off x="228600" y="3275111"/>
            <a:ext cx="27687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스킬들의 데미지 편차가 큰 직업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FE427-E016-8A14-6C3A-E04199A313F8}"/>
              </a:ext>
            </a:extLst>
          </p:cNvPr>
          <p:cNvSpPr txBox="1"/>
          <p:nvPr/>
        </p:nvSpPr>
        <p:spPr>
          <a:xfrm>
            <a:off x="5523567" y="171450"/>
            <a:ext cx="11448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/>
              <a:t>방향성 공격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9B73B-3EAB-2EE7-D0E5-A6B3F0E01BB7}"/>
              </a:ext>
            </a:extLst>
          </p:cNvPr>
          <p:cNvSpPr txBox="1"/>
          <p:nvPr/>
        </p:nvSpPr>
        <p:spPr>
          <a:xfrm>
            <a:off x="5402540" y="6378773"/>
            <a:ext cx="13869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비 방향성 공격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8E5B9-C55D-38DF-1B00-7F0AA9B3D2B6}"/>
              </a:ext>
            </a:extLst>
          </p:cNvPr>
          <p:cNvSpPr txBox="1"/>
          <p:nvPr/>
        </p:nvSpPr>
        <p:spPr>
          <a:xfrm>
            <a:off x="1329187" y="64417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분망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46FA3-03CA-8911-C941-81DEB478FE3B}"/>
              </a:ext>
            </a:extLst>
          </p:cNvPr>
          <p:cNvSpPr txBox="1"/>
          <p:nvPr/>
        </p:nvSpPr>
        <p:spPr>
          <a:xfrm>
            <a:off x="2694072" y="96375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중수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F88E3-C677-C0FD-FCE7-656E1DD91092}"/>
              </a:ext>
            </a:extLst>
          </p:cNvPr>
          <p:cNvSpPr txBox="1"/>
          <p:nvPr/>
        </p:nvSpPr>
        <p:spPr>
          <a:xfrm>
            <a:off x="8023795" y="390773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광기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D14D7-91A0-9A66-AC57-0F79D9C46020}"/>
              </a:ext>
            </a:extLst>
          </p:cNvPr>
          <p:cNvSpPr txBox="1"/>
          <p:nvPr/>
        </p:nvSpPr>
        <p:spPr>
          <a:xfrm>
            <a:off x="2314793" y="64417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비기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ED01E-AF4A-A540-9D3F-5F8FFEC422A3}"/>
              </a:ext>
            </a:extLst>
          </p:cNvPr>
          <p:cNvSpPr txBox="1"/>
          <p:nvPr/>
        </p:nvSpPr>
        <p:spPr>
          <a:xfrm>
            <a:off x="1846533" y="64417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처단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BF838-EE88-64B1-9098-7B9F38364893}"/>
              </a:ext>
            </a:extLst>
          </p:cNvPr>
          <p:cNvSpPr txBox="1"/>
          <p:nvPr/>
        </p:nvSpPr>
        <p:spPr>
          <a:xfrm>
            <a:off x="9460908" y="70654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포식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6DF37-FB36-CA30-544F-40C75BCE9E74}"/>
              </a:ext>
            </a:extLst>
          </p:cNvPr>
          <p:cNvSpPr txBox="1"/>
          <p:nvPr/>
        </p:nvSpPr>
        <p:spPr>
          <a:xfrm>
            <a:off x="2724083" y="64417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고기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76A5-F258-73AF-EC0A-571C6D62E297}"/>
              </a:ext>
            </a:extLst>
          </p:cNvPr>
          <p:cNvSpPr txBox="1"/>
          <p:nvPr/>
        </p:nvSpPr>
        <p:spPr>
          <a:xfrm>
            <a:off x="7508911" y="5208148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전태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7504F-4038-AD01-FE15-3DA32EC48AB1}"/>
              </a:ext>
            </a:extLst>
          </p:cNvPr>
          <p:cNvSpPr txBox="1"/>
          <p:nvPr/>
        </p:nvSpPr>
        <p:spPr>
          <a:xfrm>
            <a:off x="9799481" y="5646837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세맥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7FBE62-2586-5DD1-F849-6E5F0F983271}"/>
              </a:ext>
            </a:extLst>
          </p:cNvPr>
          <p:cNvSpPr txBox="1"/>
          <p:nvPr/>
        </p:nvSpPr>
        <p:spPr>
          <a:xfrm>
            <a:off x="9342519" y="5980416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역천</a:t>
            </a:r>
            <a:endParaRPr lang="en-US" altLang="ko-KR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879D95-05CF-48D5-9F4A-79EB794AE521}"/>
              </a:ext>
            </a:extLst>
          </p:cNvPr>
          <p:cNvSpPr txBox="1"/>
          <p:nvPr/>
        </p:nvSpPr>
        <p:spPr>
          <a:xfrm>
            <a:off x="7454693" y="390773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초심</a:t>
            </a:r>
            <a:endParaRPr lang="en-US" altLang="ko-KR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4ABC26-2401-F64C-791E-8EE70B6A304F}"/>
              </a:ext>
            </a:extLst>
          </p:cNvPr>
          <p:cNvSpPr txBox="1"/>
          <p:nvPr/>
        </p:nvSpPr>
        <p:spPr>
          <a:xfrm>
            <a:off x="3619743" y="3907734"/>
            <a:ext cx="55784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오의 강화</a:t>
            </a:r>
            <a:endParaRPr lang="en-US" altLang="ko-KR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00B1C4-BADF-11B3-E74C-1DBB2999074D}"/>
              </a:ext>
            </a:extLst>
          </p:cNvPr>
          <p:cNvSpPr txBox="1"/>
          <p:nvPr/>
        </p:nvSpPr>
        <p:spPr>
          <a:xfrm>
            <a:off x="2297702" y="96375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수라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998D67-049B-59E0-D62A-7DD7B93A8A54}"/>
              </a:ext>
            </a:extLst>
          </p:cNvPr>
          <p:cNvSpPr txBox="1"/>
          <p:nvPr/>
        </p:nvSpPr>
        <p:spPr>
          <a:xfrm>
            <a:off x="1329187" y="390773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권왕</a:t>
            </a:r>
            <a:endParaRPr lang="en-US" altLang="ko-KR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6B69E3-4CA5-0625-983D-ECD94919D949}"/>
              </a:ext>
            </a:extLst>
          </p:cNvPr>
          <p:cNvSpPr txBox="1"/>
          <p:nvPr/>
        </p:nvSpPr>
        <p:spPr>
          <a:xfrm>
            <a:off x="1329187" y="5765109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점화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91730C-B991-1DE0-4B18-1AC4F42E292E}"/>
              </a:ext>
            </a:extLst>
          </p:cNvPr>
          <p:cNvSpPr txBox="1"/>
          <p:nvPr/>
        </p:nvSpPr>
        <p:spPr>
          <a:xfrm>
            <a:off x="1329187" y="96375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일격</a:t>
            </a:r>
            <a:endParaRPr lang="en-US" altLang="ko-KR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ED6BAE-125E-93D2-4655-9E8C09F56F34}"/>
              </a:ext>
            </a:extLst>
          </p:cNvPr>
          <p:cNvSpPr txBox="1"/>
          <p:nvPr/>
        </p:nvSpPr>
        <p:spPr>
          <a:xfrm>
            <a:off x="3593710" y="685800"/>
            <a:ext cx="55784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오의 난무</a:t>
            </a:r>
            <a:endParaRPr lang="en-US" altLang="ko-KR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1EBBE-29FA-15D1-263F-3366630D4AF3}"/>
              </a:ext>
            </a:extLst>
          </p:cNvPr>
          <p:cNvSpPr txBox="1"/>
          <p:nvPr/>
        </p:nvSpPr>
        <p:spPr>
          <a:xfrm>
            <a:off x="7026443" y="939952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체술</a:t>
            </a:r>
            <a:endParaRPr lang="en-US" altLang="ko-KR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BBB61D-8E2D-345D-42BC-956CD89FC69D}"/>
              </a:ext>
            </a:extLst>
          </p:cNvPr>
          <p:cNvSpPr txBox="1"/>
          <p:nvPr/>
        </p:nvSpPr>
        <p:spPr>
          <a:xfrm>
            <a:off x="9857278" y="70654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절제</a:t>
            </a:r>
            <a:endParaRPr lang="en-US" altLang="ko-KR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BBEF0A-521C-2CE6-8CF2-667C974E9937}"/>
              </a:ext>
            </a:extLst>
          </p:cNvPr>
          <p:cNvSpPr txBox="1"/>
          <p:nvPr/>
        </p:nvSpPr>
        <p:spPr>
          <a:xfrm>
            <a:off x="9475357" y="1162153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충단</a:t>
            </a:r>
            <a:endParaRPr lang="en-US" altLang="ko-KR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15528E-9C24-4E44-BB9D-05D820026B23}"/>
              </a:ext>
            </a:extLst>
          </p:cNvPr>
          <p:cNvSpPr txBox="1"/>
          <p:nvPr/>
        </p:nvSpPr>
        <p:spPr>
          <a:xfrm>
            <a:off x="4335797" y="698610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절정</a:t>
            </a:r>
            <a:endParaRPr lang="en-US" altLang="ko-KR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23EFA7-B8FD-F87F-E085-A0A5A35E3BB6}"/>
              </a:ext>
            </a:extLst>
          </p:cNvPr>
          <p:cNvSpPr txBox="1"/>
          <p:nvPr/>
        </p:nvSpPr>
        <p:spPr>
          <a:xfrm>
            <a:off x="4803485" y="585029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사시</a:t>
            </a:r>
            <a:endParaRPr lang="en-US" altLang="ko-KR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D88D-0015-3244-F4AD-5D2D57F5FC2B}"/>
              </a:ext>
            </a:extLst>
          </p:cNvPr>
          <p:cNvSpPr txBox="1"/>
          <p:nvPr/>
        </p:nvSpPr>
        <p:spPr>
          <a:xfrm>
            <a:off x="9793092" y="5980416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피메</a:t>
            </a:r>
            <a:endParaRPr lang="en-US" altLang="ko-KR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73A3A8-0F34-D301-2E73-9FF63588CF5C}"/>
              </a:ext>
            </a:extLst>
          </p:cNvPr>
          <p:cNvSpPr txBox="1"/>
          <p:nvPr/>
        </p:nvSpPr>
        <p:spPr>
          <a:xfrm>
            <a:off x="7008090" y="4218292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핸드거너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F53177-8B26-67E1-98F3-D446A6A57E66}"/>
              </a:ext>
            </a:extLst>
          </p:cNvPr>
          <p:cNvSpPr txBox="1"/>
          <p:nvPr/>
        </p:nvSpPr>
        <p:spPr>
          <a:xfrm>
            <a:off x="2382127" y="5766709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포강</a:t>
            </a:r>
            <a:endParaRPr lang="en-US" altLang="ko-KR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64CD55-9F75-11B1-FE85-CFA8C908C6AA}"/>
              </a:ext>
            </a:extLst>
          </p:cNvPr>
          <p:cNvSpPr txBox="1"/>
          <p:nvPr/>
        </p:nvSpPr>
        <p:spPr>
          <a:xfrm>
            <a:off x="9342519" y="5633075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화강</a:t>
            </a:r>
            <a:endParaRPr lang="en-US" altLang="ko-KR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C81C04-500E-5781-4601-0218AA5F9282}"/>
              </a:ext>
            </a:extLst>
          </p:cNvPr>
          <p:cNvSpPr txBox="1"/>
          <p:nvPr/>
        </p:nvSpPr>
        <p:spPr>
          <a:xfrm>
            <a:off x="8332869" y="5824937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기술</a:t>
            </a:r>
            <a:endParaRPr lang="en-US" altLang="ko-KR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EC813-4365-8010-AB35-483B19CC9811}"/>
              </a:ext>
            </a:extLst>
          </p:cNvPr>
          <p:cNvSpPr txBox="1"/>
          <p:nvPr/>
        </p:nvSpPr>
        <p:spPr>
          <a:xfrm>
            <a:off x="10284183" y="5285092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유산</a:t>
            </a:r>
            <a:endParaRPr lang="en-US" altLang="ko-KR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0C9519-A36C-5F2B-3A54-6407B8AFF6D5}"/>
              </a:ext>
            </a:extLst>
          </p:cNvPr>
          <p:cNvSpPr txBox="1"/>
          <p:nvPr/>
        </p:nvSpPr>
        <p:spPr>
          <a:xfrm>
            <a:off x="4166796" y="5824937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죽습</a:t>
            </a:r>
            <a:endParaRPr lang="en-US" altLang="ko-KR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24F71D-2F93-4777-45F5-6A2BF781CDF0}"/>
              </a:ext>
            </a:extLst>
          </p:cNvPr>
          <p:cNvSpPr txBox="1"/>
          <p:nvPr/>
        </p:nvSpPr>
        <p:spPr>
          <a:xfrm>
            <a:off x="10256444" y="5651702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두동</a:t>
            </a:r>
            <a:endParaRPr lang="en-US" altLang="ko-KR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A0A0A8-1A82-77B6-97A0-C98EC1C0B159}"/>
              </a:ext>
            </a:extLst>
          </p:cNvPr>
          <p:cNvSpPr txBox="1"/>
          <p:nvPr/>
        </p:nvSpPr>
        <p:spPr>
          <a:xfrm>
            <a:off x="9349538" y="522922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교감</a:t>
            </a:r>
            <a:endParaRPr lang="en-US" altLang="ko-KR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9B297D-7745-5D65-FB20-908128C54602}"/>
              </a:ext>
            </a:extLst>
          </p:cNvPr>
          <p:cNvSpPr txBox="1"/>
          <p:nvPr/>
        </p:nvSpPr>
        <p:spPr>
          <a:xfrm>
            <a:off x="1329187" y="5311281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상소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14CD7-A08D-D33F-0605-4B173DF1A7AC}"/>
              </a:ext>
            </a:extLst>
          </p:cNvPr>
          <p:cNvSpPr txBox="1"/>
          <p:nvPr/>
        </p:nvSpPr>
        <p:spPr>
          <a:xfrm>
            <a:off x="7752044" y="972526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억제</a:t>
            </a:r>
            <a:endParaRPr lang="en-US" altLang="ko-KR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6EC0FB-9521-99F1-3108-0D6EF1E0938A}"/>
              </a:ext>
            </a:extLst>
          </p:cNvPr>
          <p:cNvSpPr txBox="1"/>
          <p:nvPr/>
        </p:nvSpPr>
        <p:spPr>
          <a:xfrm>
            <a:off x="10684988" y="5651702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환류</a:t>
            </a:r>
            <a:endParaRPr lang="en-US" altLang="ko-KR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5CBF1B-F78D-EECE-3297-7108813ACD6D}"/>
              </a:ext>
            </a:extLst>
          </p:cNvPr>
          <p:cNvSpPr txBox="1"/>
          <p:nvPr/>
        </p:nvSpPr>
        <p:spPr>
          <a:xfrm>
            <a:off x="2409908" y="5322987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황후</a:t>
            </a:r>
            <a:endParaRPr lang="en-US" altLang="ko-KR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F2AF0B-E013-61A5-BECD-B6DE2C68B3DF}"/>
              </a:ext>
            </a:extLst>
          </p:cNvPr>
          <p:cNvSpPr txBox="1"/>
          <p:nvPr/>
        </p:nvSpPr>
        <p:spPr>
          <a:xfrm>
            <a:off x="7032066" y="5234337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황제</a:t>
            </a:r>
            <a:endParaRPr lang="en-US" altLang="ko-KR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64B93C-037D-A441-4CA3-394DFBC71AA1}"/>
              </a:ext>
            </a:extLst>
          </p:cNvPr>
          <p:cNvSpPr txBox="1"/>
          <p:nvPr/>
        </p:nvSpPr>
        <p:spPr>
          <a:xfrm>
            <a:off x="10684988" y="5234337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충동</a:t>
            </a:r>
            <a:endParaRPr lang="en-US" altLang="ko-KR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B027A2-FECE-4203-FD08-21DC3E6BF588}"/>
              </a:ext>
            </a:extLst>
          </p:cNvPr>
          <p:cNvSpPr txBox="1"/>
          <p:nvPr/>
        </p:nvSpPr>
        <p:spPr>
          <a:xfrm>
            <a:off x="4886836" y="699929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갈증</a:t>
            </a:r>
            <a:endParaRPr lang="en-US" altLang="ko-KR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990AFE-6ECF-8288-4827-4022D8D5B291}"/>
              </a:ext>
            </a:extLst>
          </p:cNvPr>
          <p:cNvSpPr txBox="1"/>
          <p:nvPr/>
        </p:nvSpPr>
        <p:spPr>
          <a:xfrm>
            <a:off x="3857197" y="99699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 err="1"/>
              <a:t>달소</a:t>
            </a:r>
            <a:endParaRPr lang="en-US" altLang="ko-KR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B747E9-50F2-DD83-5C6B-453F7DE52241}"/>
              </a:ext>
            </a:extLst>
          </p:cNvPr>
          <p:cNvSpPr txBox="1"/>
          <p:nvPr/>
        </p:nvSpPr>
        <p:spPr>
          <a:xfrm>
            <a:off x="1743584" y="963755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버스트</a:t>
            </a:r>
            <a:endParaRPr lang="en-US" altLang="ko-KR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B6670F-0327-DECF-EABB-5660D2841318}"/>
              </a:ext>
            </a:extLst>
          </p:cNvPr>
          <p:cNvSpPr txBox="1"/>
          <p:nvPr/>
        </p:nvSpPr>
        <p:spPr>
          <a:xfrm>
            <a:off x="1853257" y="5765109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만월</a:t>
            </a:r>
            <a:endParaRPr lang="en-US" altLang="ko-KR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1E5D66-04FC-7337-852E-58753753F3E0}"/>
              </a:ext>
            </a:extLst>
          </p:cNvPr>
          <p:cNvSpPr txBox="1"/>
          <p:nvPr/>
        </p:nvSpPr>
        <p:spPr>
          <a:xfrm>
            <a:off x="7026443" y="390773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그믐</a:t>
            </a:r>
            <a:endParaRPr lang="en-US" altLang="ko-KR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561668-B700-2534-2EBA-CD1B02A9D125}"/>
              </a:ext>
            </a:extLst>
          </p:cNvPr>
          <p:cNvSpPr txBox="1"/>
          <p:nvPr/>
        </p:nvSpPr>
        <p:spPr>
          <a:xfrm>
            <a:off x="9816860" y="5246043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질풍</a:t>
            </a:r>
            <a:endParaRPr lang="en-US" altLang="ko-KR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DB64BF-4FF7-EB77-D74F-8A6C73BC012D}"/>
              </a:ext>
            </a:extLst>
          </p:cNvPr>
          <p:cNvSpPr txBox="1"/>
          <p:nvPr/>
        </p:nvSpPr>
        <p:spPr>
          <a:xfrm>
            <a:off x="1805427" y="5311281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/>
              <a:t>이슬비</a:t>
            </a:r>
            <a:endParaRPr lang="en-US" altLang="ko-KR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2CC3C7-1274-DEFA-DFE1-A80978824025}"/>
              </a:ext>
            </a:extLst>
          </p:cNvPr>
          <p:cNvSpPr txBox="1"/>
          <p:nvPr/>
        </p:nvSpPr>
        <p:spPr>
          <a:xfrm>
            <a:off x="4886836" y="99699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강무</a:t>
            </a:r>
            <a:endParaRPr lang="en-US" altLang="ko-KR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EE908E-6310-B3CD-1FA1-49D1E6570A5A}"/>
              </a:ext>
            </a:extLst>
          </p:cNvPr>
          <p:cNvSpPr txBox="1"/>
          <p:nvPr/>
        </p:nvSpPr>
        <p:spPr>
          <a:xfrm>
            <a:off x="10303668" y="70654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/>
              <a:t>잔재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79261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67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2024-11-19T17:25:19Z</dcterms:created>
  <dcterms:modified xsi:type="dcterms:W3CDTF">2024-11-19T18:58:30Z</dcterms:modified>
</cp:coreProperties>
</file>