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1F1"/>
    <a:srgbClr val="FFF4F4"/>
    <a:srgbClr val="EEFAFE"/>
    <a:srgbClr val="E7F7FD"/>
    <a:srgbClr val="CCEEFF"/>
    <a:srgbClr val="00FFFF"/>
    <a:srgbClr val="1A2B42"/>
    <a:srgbClr val="DCF4FC"/>
    <a:srgbClr val="FF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52" d="100"/>
          <a:sy n="52" d="100"/>
        </p:scale>
        <p:origin x="192" y="43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E69D0-E3CF-4E1D-AE01-8963D259A614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88E404-DCF6-4DA5-810A-11ECBF7C67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265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820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767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55063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458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18455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542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3193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0754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097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4315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351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CF0BD-782C-4A1B-A2DB-C45452633771}" type="datetimeFigureOut">
              <a:rPr lang="ko-KR" altLang="en-US" smtClean="0"/>
              <a:t>2025-09-06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8514F7-C726-4786-85B4-B19065A1E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2497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67FBECE-9B41-F11B-A606-BECB7332F13A}"/>
              </a:ext>
            </a:extLst>
          </p:cNvPr>
          <p:cNvSpPr txBox="1"/>
          <p:nvPr/>
        </p:nvSpPr>
        <p:spPr>
          <a:xfrm>
            <a:off x="8595299" y="255156"/>
            <a:ext cx="17107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전투 시스템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A43264-AF85-9BBC-B745-6205A35BD3DF}"/>
              </a:ext>
            </a:extLst>
          </p:cNvPr>
          <p:cNvSpPr txBox="1"/>
          <p:nvPr/>
        </p:nvSpPr>
        <p:spPr>
          <a:xfrm>
            <a:off x="7739937" y="2926773"/>
            <a:ext cx="1710725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태그 시스템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47722F-716B-5BCF-5321-8224166FE9E2}"/>
              </a:ext>
            </a:extLst>
          </p:cNvPr>
          <p:cNvSpPr txBox="1"/>
          <p:nvPr/>
        </p:nvSpPr>
        <p:spPr>
          <a:xfrm>
            <a:off x="7739937" y="6179011"/>
            <a:ext cx="755335" cy="3145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47642" indent="-247642">
              <a:buFont typeface="Arial" panose="020B0604020202020204" pitchFamily="34" charset="0"/>
              <a:buChar char="•"/>
            </a:pPr>
            <a:r>
              <a:rPr lang="ko-KR" altLang="en-US" sz="1444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태그</a:t>
            </a:r>
          </a:p>
        </p:txBody>
      </p:sp>
    </p:spTree>
    <p:extLst>
      <p:ext uri="{BB962C8B-B14F-4D97-AF65-F5344CB8AC3E}">
        <p14:creationId xmlns:p14="http://schemas.microsoft.com/office/powerpoint/2010/main" val="86501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446</TotalTime>
  <Words>5</Words>
  <Application>Microsoft Office PowerPoint</Application>
  <PresentationFormat>A4 용지(210x297mm)</PresentationFormat>
  <Paragraphs>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Pretendard</vt:lpstr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9</cp:revision>
  <dcterms:created xsi:type="dcterms:W3CDTF">2025-08-30T09:28:31Z</dcterms:created>
  <dcterms:modified xsi:type="dcterms:W3CDTF">2025-09-06T11:24:24Z</dcterms:modified>
</cp:coreProperties>
</file>