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3F2A0-9C1C-4C9B-9E56-5CB19D1D757D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91A1B-2B87-4474-9C9F-BC7D720E6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645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91A1B-2B87-4474-9C9F-BC7D720E634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267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BA693-34D1-49D0-B2E2-4538FD9AD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10B1F2-5310-4906-B6A0-6F705B43B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64D24-F649-4860-9BBC-13112A32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90B8-C5BC-4952-9217-139FE792DABA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35AE66-A67E-4851-8AE4-2F38428F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CDE99F-BD7C-4BB8-97E2-26F0D9FB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B3BB-35F2-469A-A70D-1403A8155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32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2BE36-AA0C-4082-A60A-C0A03519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63E513-20B0-415F-A670-D1FB380C8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59471-3BEF-4CE7-A589-627CBEFC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90B8-C5BC-4952-9217-139FE792DABA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FDC3C-9F52-48E0-8784-DD8268865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E7D80B-D41E-4533-832C-E39D9DA9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B3BB-35F2-469A-A70D-1403A8155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9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B7425B-2F83-4764-9DAE-C424E82AE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7F0BF8-7791-4BF3-B3A5-173AC7153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7039-A644-4FF8-8C0E-406ADF89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90B8-C5BC-4952-9217-139FE792DABA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3FAE7-26E5-400A-852B-802E095FC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891C6-7B6B-4340-9235-49E9455E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B3BB-35F2-469A-A70D-1403A8155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0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6AB5B-74EE-4B92-B087-E8B4D0BEE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2D6C7-00A0-4700-BB5C-ECA8861A6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4107C-306F-44B7-94A9-3823087E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90B8-C5BC-4952-9217-139FE792DABA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BC899-5CEF-4AB5-93A7-8F637068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EDC6EF-47EA-4DB1-9251-6AA5E815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B3BB-35F2-469A-A70D-1403A8155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80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A1BED-7532-4DC3-AF1A-BEE34E20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A222CB-D877-4B0E-B3BC-C5B1403CE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4828D8-D391-47DD-A575-417EA4BA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90B8-C5BC-4952-9217-139FE792DABA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FA20D5-DAEE-4943-8386-772C8724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E7B1E1-08EF-4496-A863-E6C352E9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B3BB-35F2-469A-A70D-1403A8155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63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27C33-C1BB-4F91-A306-6A953A7C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BF226A-9461-4BDB-8B34-B1E6C560D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9750E9-8B12-425B-B078-A84BDA7BE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0248C9-4454-428D-9E45-4105907E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90B8-C5BC-4952-9217-139FE792DABA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75F63E-14FF-46F4-A6F3-D3F977663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B5C556-6379-47B2-ACD3-5212EC39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B3BB-35F2-469A-A70D-1403A8155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46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17806-6BAF-4BB6-948B-38CB9CD1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93EE6A-EAF2-4831-B58E-21A987F6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8D1EC-E85E-4DB5-8AB3-2C8759F35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4C7550-740A-4A67-AA85-9108D49A2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36BCDE-201F-42DF-9F81-C570054C2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4E4122-77CF-4690-9963-F34348DF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90B8-C5BC-4952-9217-139FE792DABA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39379F-B1C7-4131-8E42-26CFA804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24AF4B-9FA5-47D4-8669-837482BB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B3BB-35F2-469A-A70D-1403A8155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0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71679-8D4E-45F3-97AA-F88F3C89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94A993-9D54-4608-A691-A91D8CE0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90B8-C5BC-4952-9217-139FE792DABA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A47E4C-9069-48D8-95D6-5D7FC4DD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AAB78B-1412-42D2-84D2-7C37467A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B3BB-35F2-469A-A70D-1403A8155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70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08D066-C9CD-404E-849D-D1D97B49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90B8-C5BC-4952-9217-139FE792DABA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A065F5-98A7-400B-B378-0FE795A6D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8BBEBA-1F43-4362-9CBD-0FDF9001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B3BB-35F2-469A-A70D-1403A8155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7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4CABF-F446-4844-A874-FE8134B2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F6416-6695-4A3C-82AE-E5B390D22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B6370E-8FE9-436D-85AE-5A33C4CCD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C03860-A2C8-43E8-A49C-076CF89F0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90B8-C5BC-4952-9217-139FE792DABA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9245E1-85AF-499E-9671-B5E5E1EB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E1D8FC-8A51-4437-A796-13D3B2F85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B3BB-35F2-469A-A70D-1403A8155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2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D0B9D-FDF8-4E7C-B758-824E8617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A344D1-3FA4-433C-892C-441C1A562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440C8D-8C65-4FB1-AB78-244941A79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232EF3-ACFD-44AD-8C50-68D717D3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90B8-C5BC-4952-9217-139FE792DABA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A6CAB8-AA72-4ACD-A7CB-43248F25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398880-4655-4F7A-A396-D66254E5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B3BB-35F2-469A-A70D-1403A8155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36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A2B92C-0D5B-4C2B-A4E6-E28AAD88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CEC6C4-915E-4184-A821-15D93E718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77974-CD32-4269-9B3F-D7A4DBD9A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990B8-C5BC-4952-9217-139FE792DABA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1DA451-AAF1-4F5B-ACC4-85A4C45C5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38E98D-89CA-449C-B1B1-4BE57F2E4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6B3BB-35F2-469A-A70D-1403A81553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14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E8CBA5-6A4B-4195-9B1E-9ABA49AC90F8}"/>
              </a:ext>
            </a:extLst>
          </p:cNvPr>
          <p:cNvSpPr/>
          <p:nvPr/>
        </p:nvSpPr>
        <p:spPr>
          <a:xfrm>
            <a:off x="1994188" y="461819"/>
            <a:ext cx="1045441" cy="34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튜토리얼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A831212-3B3D-47B2-91FF-809DEFF10E0B}"/>
              </a:ext>
            </a:extLst>
          </p:cNvPr>
          <p:cNvSpPr/>
          <p:nvPr/>
        </p:nvSpPr>
        <p:spPr>
          <a:xfrm>
            <a:off x="2059709" y="0"/>
            <a:ext cx="914400" cy="258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AC94AC-CBF6-449B-B782-7C90E37EF1C0}"/>
              </a:ext>
            </a:extLst>
          </p:cNvPr>
          <p:cNvSpPr/>
          <p:nvPr/>
        </p:nvSpPr>
        <p:spPr>
          <a:xfrm>
            <a:off x="1994188" y="1006765"/>
            <a:ext cx="1045441" cy="34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튜토리얼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9B1EC49-3A12-489D-9700-B5D1786692B5}"/>
              </a:ext>
            </a:extLst>
          </p:cNvPr>
          <p:cNvSpPr/>
          <p:nvPr/>
        </p:nvSpPr>
        <p:spPr>
          <a:xfrm>
            <a:off x="362238" y="359064"/>
            <a:ext cx="1045441" cy="5038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90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E49F61-479B-4C83-A645-9EDA88EEA838}"/>
              </a:ext>
            </a:extLst>
          </p:cNvPr>
          <p:cNvSpPr/>
          <p:nvPr/>
        </p:nvSpPr>
        <p:spPr>
          <a:xfrm>
            <a:off x="1994188" y="461819"/>
            <a:ext cx="1045441" cy="34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마을에서 시작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0C03DA9-746E-4F7D-9C6E-954E5BCCFD15}"/>
              </a:ext>
            </a:extLst>
          </p:cNvPr>
          <p:cNvSpPr/>
          <p:nvPr/>
        </p:nvSpPr>
        <p:spPr>
          <a:xfrm>
            <a:off x="2059709" y="0"/>
            <a:ext cx="914400" cy="258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튜토리얼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8B8912-9830-4F87-BC51-5D789D2F7157}"/>
              </a:ext>
            </a:extLst>
          </p:cNvPr>
          <p:cNvSpPr/>
          <p:nvPr/>
        </p:nvSpPr>
        <p:spPr>
          <a:xfrm>
            <a:off x="1994188" y="938069"/>
            <a:ext cx="1045441" cy="34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던전 </a:t>
            </a:r>
            <a:r>
              <a:rPr lang="ko-KR" altLang="en-US" sz="1000" dirty="0" err="1"/>
              <a:t>들어감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720773-550C-4D7B-B813-1ED660701E4E}"/>
              </a:ext>
            </a:extLst>
          </p:cNvPr>
          <p:cNvSpPr/>
          <p:nvPr/>
        </p:nvSpPr>
        <p:spPr>
          <a:xfrm>
            <a:off x="1994188" y="1417784"/>
            <a:ext cx="1045441" cy="34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전투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69C302-F84F-435A-AAC7-5C9ED18E1B25}"/>
              </a:ext>
            </a:extLst>
          </p:cNvPr>
          <p:cNvSpPr/>
          <p:nvPr/>
        </p:nvSpPr>
        <p:spPr>
          <a:xfrm>
            <a:off x="1994188" y="1885379"/>
            <a:ext cx="1045441" cy="34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재료 획득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C6C2A4-D4E9-41B5-A38E-94E102DA5A9E}"/>
              </a:ext>
            </a:extLst>
          </p:cNvPr>
          <p:cNvSpPr/>
          <p:nvPr/>
        </p:nvSpPr>
        <p:spPr>
          <a:xfrm>
            <a:off x="1994188" y="2352974"/>
            <a:ext cx="1045441" cy="34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마을로 귀환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B2BED1-8C43-45BF-BF55-7BF307C036F4}"/>
              </a:ext>
            </a:extLst>
          </p:cNvPr>
          <p:cNvSpPr/>
          <p:nvPr/>
        </p:nvSpPr>
        <p:spPr>
          <a:xfrm>
            <a:off x="1994188" y="2820569"/>
            <a:ext cx="1045441" cy="34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마을에서 </a:t>
            </a:r>
            <a:endParaRPr lang="en-US" altLang="ko-KR" sz="1000" dirty="0"/>
          </a:p>
          <a:p>
            <a:pPr algn="ctr"/>
            <a:r>
              <a:rPr lang="ko-KR" altLang="en-US" sz="1000" dirty="0"/>
              <a:t>재료 판매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2EF3ED-31CA-49BE-8ED5-DF8C5C08F7B6}"/>
              </a:ext>
            </a:extLst>
          </p:cNvPr>
          <p:cNvSpPr/>
          <p:nvPr/>
        </p:nvSpPr>
        <p:spPr>
          <a:xfrm>
            <a:off x="1994188" y="3328555"/>
            <a:ext cx="1045441" cy="341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기타 경영 요소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321910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20</Words>
  <Application>Microsoft Office PowerPoint</Application>
  <PresentationFormat>와이드스크린</PresentationFormat>
  <Paragraphs>13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KHmedia</dc:creator>
  <cp:lastModifiedBy>KHmedia</cp:lastModifiedBy>
  <cp:revision>3</cp:revision>
  <dcterms:created xsi:type="dcterms:W3CDTF">2024-07-30T00:54:03Z</dcterms:created>
  <dcterms:modified xsi:type="dcterms:W3CDTF">2024-07-30T04:16:23Z</dcterms:modified>
</cp:coreProperties>
</file>