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02" r:id="rId3"/>
    <p:sldId id="260" r:id="rId4"/>
    <p:sldId id="313" r:id="rId5"/>
    <p:sldId id="263" r:id="rId6"/>
    <p:sldId id="312" r:id="rId7"/>
    <p:sldId id="259" r:id="rId8"/>
    <p:sldId id="264" r:id="rId9"/>
    <p:sldId id="307" r:id="rId10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D1D1"/>
    <a:srgbClr val="FF9999"/>
    <a:srgbClr val="D8C5B2"/>
    <a:srgbClr val="F9FBAF"/>
    <a:srgbClr val="DAF6DD"/>
    <a:srgbClr val="262626"/>
    <a:srgbClr val="FAFCBC"/>
    <a:srgbClr val="BD9C7C"/>
    <a:srgbClr val="B7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92932" autoAdjust="0"/>
  </p:normalViewPr>
  <p:slideViewPr>
    <p:cSldViewPr snapToGrid="0" showGuides="1">
      <p:cViewPr>
        <p:scale>
          <a:sx n="100" d="100"/>
          <a:sy n="100" d="100"/>
        </p:scale>
        <p:origin x="-1906" y="-355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53485-6095-C68A-BBBA-36C921842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E91115-A8B4-544B-DA11-B0528BC4B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13AD79-AFC2-6A7D-15D7-7D6028B06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143E5-F5E4-F6FC-87CE-F01EB251E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794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2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35418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36253-B4B7-5069-C4A5-52CD5A48BF31}"/>
              </a:ext>
            </a:extLst>
          </p:cNvPr>
          <p:cNvGrpSpPr/>
          <p:nvPr/>
        </p:nvGrpSpPr>
        <p:grpSpPr>
          <a:xfrm>
            <a:off x="192088" y="3897599"/>
            <a:ext cx="5828400" cy="2808000"/>
            <a:chOff x="192088" y="3897599"/>
            <a:chExt cx="5828400" cy="2808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E64559-F31E-13F7-0AE3-50F60F139A00}"/>
                </a:ext>
              </a:extLst>
            </p:cNvPr>
            <p:cNvGrpSpPr/>
            <p:nvPr/>
          </p:nvGrpSpPr>
          <p:grpSpPr>
            <a:xfrm>
              <a:off x="192088" y="3897599"/>
              <a:ext cx="5827365" cy="2808000"/>
              <a:chOff x="192088" y="3897599"/>
              <a:chExt cx="5827365" cy="2808000"/>
            </a:xfrm>
          </p:grpSpPr>
          <p:pic>
            <p:nvPicPr>
              <p:cNvPr id="2" name="그림 1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55221AF-217C-2BF4-15FE-CDF26D6F9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520"/>
              <a:stretch>
                <a:fillRect/>
              </a:stretch>
            </p:blipFill>
            <p:spPr>
              <a:xfrm>
                <a:off x="4827637" y="3897599"/>
                <a:ext cx="1191816" cy="2808000"/>
              </a:xfrm>
              <a:prstGeom prst="rect">
                <a:avLst/>
              </a:prstGeom>
            </p:spPr>
          </p:pic>
          <p:pic>
            <p:nvPicPr>
              <p:cNvPr id="8" name="그림 7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518967-32B9-4846-BF3C-1A9A8134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8" y="3897599"/>
                <a:ext cx="5076000" cy="2808000"/>
              </a:xfrm>
              <a:prstGeom prst="rect">
                <a:avLst/>
              </a:prstGeom>
            </p:spPr>
          </p:pic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5396201" y="3922751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68DC454-CF8D-6340-AD19-8944059D5CD0}"/>
                </a:ext>
              </a:extLst>
            </p:cNvPr>
            <p:cNvGrpSpPr/>
            <p:nvPr/>
          </p:nvGrpSpPr>
          <p:grpSpPr>
            <a:xfrm>
              <a:off x="192088" y="3897599"/>
              <a:ext cx="2600666" cy="322994"/>
              <a:chOff x="236842" y="3951257"/>
              <a:chExt cx="2600666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04268E81-5D49-3764-227B-00BE45A7354B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F007523-764A-BDF0-4142-FB4750BA4EFA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C0D96299-53DC-142E-E41F-66F486BBE3C3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B6353468-7EAD-1987-09FF-A5087F95C3A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C3F048BB-5C51-EAA9-DA3B-75A463CF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15CE8527-086D-EF88-CDEE-33AE83D7C5CF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723FFA35-F8D9-C4AB-6B47-69B5D24B034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453D9617-875D-6E51-4930-6FE8495AD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2A7CA6B-2761-92FD-11C5-A6FB66B2445B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5B5DA6-894C-8FAC-4D77-F4F16300752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A4E9E1-B931-B018-D09B-FFC2BC98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897599"/>
              <a:ext cx="5828400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DC3F37-A98C-6778-9394-31473F8B6D5D}"/>
                </a:ext>
              </a:extLst>
            </p:cNvPr>
            <p:cNvGrpSpPr/>
            <p:nvPr/>
          </p:nvGrpSpPr>
          <p:grpSpPr>
            <a:xfrm>
              <a:off x="409741" y="6051520"/>
              <a:ext cx="1078699" cy="545898"/>
              <a:chOff x="435278" y="5969416"/>
              <a:chExt cx="1078699" cy="5458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88E180-A28D-CD75-1D3F-490F8EB76C35}"/>
                  </a:ext>
                </a:extLst>
              </p:cNvPr>
              <p:cNvSpPr txBox="1"/>
              <p:nvPr/>
            </p:nvSpPr>
            <p:spPr>
              <a:xfrm>
                <a:off x="435280" y="5969416"/>
                <a:ext cx="1078697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ko-KR" altLang="en-US" sz="801" dirty="0"/>
                  <a:t>기본 범위</a:t>
                </a:r>
                <a:endParaRPr lang="en-US" altLang="ko-KR" sz="80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E58CE3-2BB3-4FA8-027C-7FB965A5AD25}"/>
                  </a:ext>
                </a:extLst>
              </p:cNvPr>
              <p:cNvGrpSpPr/>
              <p:nvPr/>
            </p:nvGrpSpPr>
            <p:grpSpPr>
              <a:xfrm>
                <a:off x="435278" y="6165354"/>
                <a:ext cx="1078697" cy="349960"/>
                <a:chOff x="435278" y="6276085"/>
                <a:chExt cx="1078697" cy="34996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6856FC-D999-E338-96E7-4198B31059BB}"/>
                    </a:ext>
                  </a:extLst>
                </p:cNvPr>
                <p:cNvSpPr/>
                <p:nvPr/>
              </p:nvSpPr>
              <p:spPr>
                <a:xfrm flipH="1">
                  <a:off x="435278" y="6276085"/>
                  <a:ext cx="1078697" cy="3499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59B812-27CA-B63E-02BD-6507A00F6561}"/>
                    </a:ext>
                  </a:extLst>
                </p:cNvPr>
                <p:cNvSpPr txBox="1"/>
                <p:nvPr/>
              </p:nvSpPr>
              <p:spPr>
                <a:xfrm>
                  <a:off x="752576" y="6310235"/>
                  <a:ext cx="402353" cy="259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충격파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</p:grpSp>
        <p:pic>
          <p:nvPicPr>
            <p:cNvPr id="20" name="그림 19" descr="원, 클립아트, 그래픽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19C910-B964-43A7-DA20-CCB37C4B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7" y="4969812"/>
              <a:ext cx="878387" cy="87838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6F7478C-02CF-791B-B56D-353DC2756A90}"/>
                </a:ext>
              </a:extLst>
            </p:cNvPr>
            <p:cNvGrpSpPr/>
            <p:nvPr/>
          </p:nvGrpSpPr>
          <p:grpSpPr>
            <a:xfrm>
              <a:off x="1920437" y="6051520"/>
              <a:ext cx="1728002" cy="545138"/>
              <a:chOff x="1649876" y="6013190"/>
              <a:chExt cx="1728002" cy="5451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28360A-5197-83E1-EAC7-C232E4CEEB83}"/>
                  </a:ext>
                </a:extLst>
              </p:cNvPr>
              <p:cNvSpPr txBox="1"/>
              <p:nvPr/>
            </p:nvSpPr>
            <p:spPr>
              <a:xfrm>
                <a:off x="1649878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집중 공략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73A7AE2-B5E2-D3CB-C1FA-0DC2A50D0532}"/>
                  </a:ext>
                </a:extLst>
              </p:cNvPr>
              <p:cNvGrpSpPr/>
              <p:nvPr/>
            </p:nvGrpSpPr>
            <p:grpSpPr>
              <a:xfrm>
                <a:off x="1649876" y="6209128"/>
                <a:ext cx="1728000" cy="349200"/>
                <a:chOff x="1649876" y="6204378"/>
                <a:chExt cx="1728000" cy="349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368C371-353F-B0B5-1BCF-0F76FD7F34C4}"/>
                    </a:ext>
                  </a:extLst>
                </p:cNvPr>
                <p:cNvSpPr/>
                <p:nvPr/>
              </p:nvSpPr>
              <p:spPr>
                <a:xfrm flipH="1">
                  <a:off x="1649876" y="620437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DE5278-FF56-62EE-7B1C-C9BD3E674A38}"/>
                    </a:ext>
                  </a:extLst>
                </p:cNvPr>
                <p:cNvSpPr txBox="1"/>
                <p:nvPr/>
              </p:nvSpPr>
              <p:spPr>
                <a:xfrm>
                  <a:off x="2050065" y="6306559"/>
                  <a:ext cx="89607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2" name="그림 21" descr="원, 그래픽, 텍스트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96DB1-E53A-3A24-9819-A2DB4C0E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832" y="5057096"/>
              <a:ext cx="737069" cy="703818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59A1A-AB1A-9DC5-C106-964D063ED1E4}"/>
                </a:ext>
              </a:extLst>
            </p:cNvPr>
            <p:cNvGrpSpPr/>
            <p:nvPr/>
          </p:nvGrpSpPr>
          <p:grpSpPr>
            <a:xfrm>
              <a:off x="4077209" y="6051520"/>
              <a:ext cx="1728001" cy="545138"/>
              <a:chOff x="3502844" y="6013190"/>
              <a:chExt cx="1728001" cy="5451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68E08-253A-B6E2-66F8-713B5DA768F8}"/>
                  </a:ext>
                </a:extLst>
              </p:cNvPr>
              <p:cNvSpPr txBox="1"/>
              <p:nvPr/>
            </p:nvSpPr>
            <p:spPr>
              <a:xfrm>
                <a:off x="3502845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내려치는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EE9BF6E-6A5A-CFC9-AB8E-8015F32E2928}"/>
                  </a:ext>
                </a:extLst>
              </p:cNvPr>
              <p:cNvGrpSpPr/>
              <p:nvPr/>
            </p:nvGrpSpPr>
            <p:grpSpPr>
              <a:xfrm>
                <a:off x="3502844" y="6209128"/>
                <a:ext cx="1728000" cy="349200"/>
                <a:chOff x="3502844" y="6209128"/>
                <a:chExt cx="1728000" cy="349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C90F9F1-8895-D03E-96CB-00D6E96AACAF}"/>
                    </a:ext>
                  </a:extLst>
                </p:cNvPr>
                <p:cNvSpPr/>
                <p:nvPr/>
              </p:nvSpPr>
              <p:spPr>
                <a:xfrm flipH="1">
                  <a:off x="3502844" y="620912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7C1FF6-3152-A093-6FF7-8324E49658FE}"/>
                    </a:ext>
                  </a:extLst>
                </p:cNvPr>
                <p:cNvSpPr txBox="1"/>
                <p:nvPr/>
              </p:nvSpPr>
              <p:spPr>
                <a:xfrm>
                  <a:off x="3626513" y="6312047"/>
                  <a:ext cx="1449116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원거리 시전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4" name="그림 23" descr="원, 그래픽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905A19B-15FB-8D68-D3E1-35B0699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65" y="4403502"/>
              <a:ext cx="1094520" cy="144088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AA81227-6DD2-AEBC-DD6A-0C2043C398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191" t="10093" r="12095" b="2536"/>
          <a:stretch>
            <a:fillRect/>
          </a:stretch>
        </p:blipFill>
        <p:spPr>
          <a:xfrm>
            <a:off x="212638" y="4537134"/>
            <a:ext cx="1772326" cy="1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621D0C89-9FD0-13EB-4AF1-8864EC3FC8C1}"/>
              </a:ext>
            </a:extLst>
          </p:cNvPr>
          <p:cNvGrpSpPr/>
          <p:nvPr/>
        </p:nvGrpSpPr>
        <p:grpSpPr>
          <a:xfrm>
            <a:off x="4001659" y="738288"/>
            <a:ext cx="7995269" cy="5678049"/>
            <a:chOff x="2808030" y="800247"/>
            <a:chExt cx="7995269" cy="56780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F11CC92-8388-F1CB-2F29-05C288A53AF5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29C94A91-0FE3-749C-869E-E8EC2A9E4771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E4AA69D7-B33D-E65F-9A38-25FE9363EDB7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0592FA-6ABB-2764-0D37-96E7F699D818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610633E-DC0E-99A4-C421-83FA3E106ED7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A5DDB091-456B-E144-3627-75449EE6F35E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46C24175-6496-8823-D473-17E70CECA9E7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B6BCFA3-A361-BB45-8198-D41335975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75CD2-2344-A978-6476-74CEE2FE9947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6E2DB5-4F52-2D20-B3BC-A82EEF425E62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4E80274B-B9E7-4296-88CE-EED89FAB445D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04D18BF5-DE42-80D3-78CB-F4CA5AFC5529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BBCBBE2-1C07-B11C-681D-7152E952823E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24BE9D5E-FC44-39A3-B9BD-D5D896E06E25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AC56A66A-D2E6-1A6C-E254-A425C897153A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A10BF9C6-2E21-6CCD-8B17-97B260832B1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FE7020-E8F2-B758-A769-F1D5FC115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530DAB-7685-E660-6A62-26F940F99130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A6F51F1-E0AF-6B29-594B-40E122B0A210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5C8E2FA-6E93-27AA-8445-16211646C2DB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AAF6C719-C954-D4F7-A664-2D23B94647EF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9009E81-E83D-D52D-898E-3D06F39AF163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A8DC0D37-B9FE-F0C4-3EB5-45EDDD9274FF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4CC7414A-E31A-85ED-8A22-857714D5ECC0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03E54A98-E7DC-5819-BDCD-9A32BA9072C0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394C48C-6618-3A2B-52E0-091627347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FCD263-DBA2-CFAB-634C-034134D15FBF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8E8A9EA4-AE50-2D35-83B9-8DCA8C83D5AF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2C3BFA3D-558C-59B8-A97C-EC39F202A7B4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01EDCE8-72C8-F232-3A01-366B48199E3D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569ED9A-E471-0AE5-474E-9BC39B8212BD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7127BF22-0301-F3FF-CBD0-88F1E135AB26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0102CD43-F843-029E-98DD-C0BABEA53378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7D8CFD3A-976F-39DF-8E41-A266F0532159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A200F8-BAAE-FDE6-96D2-7554E8FF5B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BD5B6-3024-F736-AE79-C7C3C43BD486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145D9F7-1431-481B-E9E1-617F4D66B7C7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2DAC881B-05E1-ECB3-BC50-6AC7F7295556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177DC6-720C-EEF7-B161-4A32C2B0B867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CACCF528-A720-8CEE-DAA6-F995E7B82C85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74085109-2A19-24A4-4B8D-3997578CF30B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231528B2-D580-20C4-8275-D51B1D9F0F8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4EB174-9F9E-BEF4-E808-EF62C01C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C051F9-896D-19A1-0CDD-C11F735EEA5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1E746FF3-15A7-FDFB-76F1-A3B4C4F6BB0B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96C39579-0E03-4DBC-8068-8ED01F1D4C97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FA3418-C0E7-826C-035A-C716CE995216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B2B4A7D8-21B4-483F-D949-32443B26387E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D31CFE99-C603-7821-9CDE-3AE3B4782C6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17E29A6-13A4-C8B0-90C9-CE2FFF55C2A2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4F756F1F-D36C-F450-5198-F34BE161DE4D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1C148689-8A14-0266-D0CE-866EA092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794B0B90-2545-A0CF-E762-1D71A6A3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C2CD582-9C90-E35E-83FE-B99CCD1385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B4E1C8-5C76-319A-3282-9A84A29C5A01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482E52-4695-6225-5A10-871E7A32B24F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07F47A8-F237-9553-3689-4E3E28DEFA21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905E3362-D244-12BF-4B98-4AC50F3E6795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C91AC7D5-6B6D-80EC-34A3-54AF65CABCBD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17F557A-0100-D763-107A-5D267E242AD6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80A1A065-6CF8-7D50-5FAE-634A44886DB9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2C16E065-E8F9-A32C-9BC4-80BF76946C5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A6E133F7-D028-1696-D825-F1FEB792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7350C0-CDCD-57EB-D1B1-09A1D072A0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187C0-AA1F-A952-954B-21D85087829A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64A348-0553-3304-5B03-1E6A009F8569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EA25701-9379-E04B-6EFC-B199D3597137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9877D192-2C37-DAB1-AE8A-0036DD503B7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29DE2281-6CB1-3B92-DD1A-7B5A7318EE9B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AC527C5-9096-9124-E4BC-A0FCB4096A4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195DBFD6-12D2-D085-1B6B-DB7F5892FD5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C27716AE-3CAA-8BA9-B37C-A1B426BE69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ACB9327A-9580-9225-D5A0-FB0553626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C37F7E9-B1A9-58B2-06DD-C289599BEE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29F518B-ACA4-6949-E1D3-805A256018B3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257996-1BA7-7CBD-779E-42F7BE51C023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431E37-592C-CC7A-1893-ECDDFFADF2D5}"/>
              </a:ext>
            </a:extLst>
          </p:cNvPr>
          <p:cNvGrpSpPr/>
          <p:nvPr/>
        </p:nvGrpSpPr>
        <p:grpSpPr>
          <a:xfrm>
            <a:off x="192088" y="1280916"/>
            <a:ext cx="3348000" cy="4592793"/>
            <a:chOff x="8648928" y="2076295"/>
            <a:chExt cx="3348000" cy="45927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70AC6B-BA15-59E4-ABFC-BE3EC5ACD4F8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425BB59-93B0-2510-5ACA-A707526CFE5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668AD9AE-08A8-87A3-5352-36EC62133BB9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E7DF612A-9F1D-F25C-1BC9-82A180BC1BA1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2298" name="직사각형 2297">
                      <a:extLst>
                        <a:ext uri="{FF2B5EF4-FFF2-40B4-BE49-F238E27FC236}">
                          <a16:creationId xmlns:a16="http://schemas.microsoft.com/office/drawing/2014/main" id="{31B0FC22-6E05-915E-5E0F-9E22BB3EB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299" name="그림 2298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50473CC-E6F0-5589-2570-164167392F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AEEEAF44-D224-69EE-C98E-AEBE208BF61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2279" name="그룹 2278">
                      <a:extLst>
                        <a:ext uri="{FF2B5EF4-FFF2-40B4-BE49-F238E27FC236}">
                          <a16:creationId xmlns:a16="http://schemas.microsoft.com/office/drawing/2014/main" id="{B6218E26-F09E-D803-5F0D-AD09D3DD7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2295" name="직선 연결선 2294">
                        <a:extLst>
                          <a:ext uri="{FF2B5EF4-FFF2-40B4-BE49-F238E27FC236}">
                            <a16:creationId xmlns:a16="http://schemas.microsoft.com/office/drawing/2014/main" id="{125EFA74-90F5-0BAF-178B-AB4FD03783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96" name="그림 229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BEC462E-805A-AA8E-9D35-A628E247CA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97" name="TextBox 2296">
                        <a:extLst>
                          <a:ext uri="{FF2B5EF4-FFF2-40B4-BE49-F238E27FC236}">
                            <a16:creationId xmlns:a16="http://schemas.microsoft.com/office/drawing/2014/main" id="{2E4FCE70-1A17-1EC3-93BC-1785EE10A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2280" name="TextBox 2279">
                      <a:extLst>
                        <a:ext uri="{FF2B5EF4-FFF2-40B4-BE49-F238E27FC236}">
                          <a16:creationId xmlns:a16="http://schemas.microsoft.com/office/drawing/2014/main" id="{C4128A13-935E-EA69-7D56-213A290F0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1" name="TextBox 2280">
                      <a:extLst>
                        <a:ext uri="{FF2B5EF4-FFF2-40B4-BE49-F238E27FC236}">
                          <a16:creationId xmlns:a16="http://schemas.microsoft.com/office/drawing/2014/main" id="{F50891FF-9B3D-259F-AD08-131E6FF8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2" name="그룹 2281">
                      <a:extLst>
                        <a:ext uri="{FF2B5EF4-FFF2-40B4-BE49-F238E27FC236}">
                          <a16:creationId xmlns:a16="http://schemas.microsoft.com/office/drawing/2014/main" id="{8331692A-7BE8-FBCE-8B7A-20C2F0164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2293" name="타원 2292">
                        <a:extLst>
                          <a:ext uri="{FF2B5EF4-FFF2-40B4-BE49-F238E27FC236}">
                            <a16:creationId xmlns:a16="http://schemas.microsoft.com/office/drawing/2014/main" id="{AC730341-F89F-F196-2572-E5C5AB72B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4" name="그림 2293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2E20EBD-BCA3-17D9-2664-A9FFEE8D44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3" name="TextBox 2282">
                      <a:extLst>
                        <a:ext uri="{FF2B5EF4-FFF2-40B4-BE49-F238E27FC236}">
                          <a16:creationId xmlns:a16="http://schemas.microsoft.com/office/drawing/2014/main" id="{5B0E72A3-621C-4C96-2F40-BCEB512C3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4" name="TextBox 2283">
                      <a:extLst>
                        <a:ext uri="{FF2B5EF4-FFF2-40B4-BE49-F238E27FC236}">
                          <a16:creationId xmlns:a16="http://schemas.microsoft.com/office/drawing/2014/main" id="{4AB23312-50F0-701A-69EB-6CB7EBA18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5" name="그룹 2284">
                      <a:extLst>
                        <a:ext uri="{FF2B5EF4-FFF2-40B4-BE49-F238E27FC236}">
                          <a16:creationId xmlns:a16="http://schemas.microsoft.com/office/drawing/2014/main" id="{DF53FD11-0B7C-D351-6EE0-6DC67FA1A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2291" name="타원 2290">
                        <a:extLst>
                          <a:ext uri="{FF2B5EF4-FFF2-40B4-BE49-F238E27FC236}">
                            <a16:creationId xmlns:a16="http://schemas.microsoft.com/office/drawing/2014/main" id="{09B1F69B-463D-4C5A-E884-17EADCE76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2" name="그림 2291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02535EC-B8D1-7FA4-7F09-2FE954CD50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6" name="TextBox 2285">
                      <a:extLst>
                        <a:ext uri="{FF2B5EF4-FFF2-40B4-BE49-F238E27FC236}">
                          <a16:creationId xmlns:a16="http://schemas.microsoft.com/office/drawing/2014/main" id="{B5DB91B3-16C9-10C1-7486-A0D6C0430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2287" name="그룹 2286">
                      <a:extLst>
                        <a:ext uri="{FF2B5EF4-FFF2-40B4-BE49-F238E27FC236}">
                          <a16:creationId xmlns:a16="http://schemas.microsoft.com/office/drawing/2014/main" id="{08B26BE7-5BA8-6CB5-4B34-11C8F4C5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2289" name="타원 2288">
                        <a:extLst>
                          <a:ext uri="{FF2B5EF4-FFF2-40B4-BE49-F238E27FC236}">
                            <a16:creationId xmlns:a16="http://schemas.microsoft.com/office/drawing/2014/main" id="{DD92CB4C-5D3E-8202-429F-061F62052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0" name="그림 228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995C6497-1711-7136-02E9-54993C86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8" name="TextBox 2287">
                      <a:extLst>
                        <a:ext uri="{FF2B5EF4-FFF2-40B4-BE49-F238E27FC236}">
                          <a16:creationId xmlns:a16="http://schemas.microsoft.com/office/drawing/2014/main" id="{8B2BBE74-D5E7-F132-036C-AA99B71E3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9BA85FB-AAEE-5D22-18F1-1ED032C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2241" name="그룹 2240">
                      <a:extLst>
                        <a:ext uri="{FF2B5EF4-FFF2-40B4-BE49-F238E27FC236}">
                          <a16:creationId xmlns:a16="http://schemas.microsoft.com/office/drawing/2014/main" id="{574658E4-E9DD-1F11-FCB9-B5C909E33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2276" name="직선 연결선 2275">
                        <a:extLst>
                          <a:ext uri="{FF2B5EF4-FFF2-40B4-BE49-F238E27FC236}">
                            <a16:creationId xmlns:a16="http://schemas.microsoft.com/office/drawing/2014/main" id="{8D74DFCC-E4FB-7D17-BEFA-30B94A4E5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77" name="그림 2276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ED1B72A-6742-E549-1A10-AB05E16B0B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78" name="TextBox 2277">
                        <a:extLst>
                          <a:ext uri="{FF2B5EF4-FFF2-40B4-BE49-F238E27FC236}">
                            <a16:creationId xmlns:a16="http://schemas.microsoft.com/office/drawing/2014/main" id="{EF33118B-750D-2915-164A-9E72AAF3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2242" name="그룹 2241">
                      <a:extLst>
                        <a:ext uri="{FF2B5EF4-FFF2-40B4-BE49-F238E27FC236}">
                          <a16:creationId xmlns:a16="http://schemas.microsoft.com/office/drawing/2014/main" id="{7ECFAC1F-D669-E4DB-A971-5339E41BD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2245" name="TextBox 2244">
                        <a:extLst>
                          <a:ext uri="{FF2B5EF4-FFF2-40B4-BE49-F238E27FC236}">
                            <a16:creationId xmlns:a16="http://schemas.microsoft.com/office/drawing/2014/main" id="{BFAA00C5-FE6D-C909-53D1-F3F216BEC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2246" name="TextBox 2245">
                        <a:extLst>
                          <a:ext uri="{FF2B5EF4-FFF2-40B4-BE49-F238E27FC236}">
                            <a16:creationId xmlns:a16="http://schemas.microsoft.com/office/drawing/2014/main" id="{98116D2E-C5A8-281A-E352-094AF09F2F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47" name="그룹 2246">
                        <a:extLst>
                          <a:ext uri="{FF2B5EF4-FFF2-40B4-BE49-F238E27FC236}">
                            <a16:creationId xmlns:a16="http://schemas.microsoft.com/office/drawing/2014/main" id="{2FE2D672-9F23-F116-42C0-3F4F68FEE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2274" name="타원 2273">
                          <a:extLst>
                            <a:ext uri="{FF2B5EF4-FFF2-40B4-BE49-F238E27FC236}">
                              <a16:creationId xmlns:a16="http://schemas.microsoft.com/office/drawing/2014/main" id="{019D45BF-1E6B-0811-4EA9-75D537DA3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5" name="그림 2274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726723B-451A-93C2-0BFA-D98BC42D15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48" name="TextBox 2247">
                        <a:extLst>
                          <a:ext uri="{FF2B5EF4-FFF2-40B4-BE49-F238E27FC236}">
                            <a16:creationId xmlns:a16="http://schemas.microsoft.com/office/drawing/2014/main" id="{516C8D0B-19A5-E1D3-49F4-E4CA8B3164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2249" name="TextBox 2248">
                        <a:extLst>
                          <a:ext uri="{FF2B5EF4-FFF2-40B4-BE49-F238E27FC236}">
                            <a16:creationId xmlns:a16="http://schemas.microsoft.com/office/drawing/2014/main" id="{FD6DFE09-000A-993C-99D0-214EF2E01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0" name="그룹 2249">
                        <a:extLst>
                          <a:ext uri="{FF2B5EF4-FFF2-40B4-BE49-F238E27FC236}">
                            <a16:creationId xmlns:a16="http://schemas.microsoft.com/office/drawing/2014/main" id="{76921111-E6C4-95D4-867D-89969D797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2272" name="타원 2271">
                          <a:extLst>
                            <a:ext uri="{FF2B5EF4-FFF2-40B4-BE49-F238E27FC236}">
                              <a16:creationId xmlns:a16="http://schemas.microsoft.com/office/drawing/2014/main" id="{EAD533F3-F1F5-8F39-4FF9-DD3E73740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3" name="그림 2272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3B47511-C52A-A185-6C68-9252302E8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51" name="TextBox 2250">
                        <a:extLst>
                          <a:ext uri="{FF2B5EF4-FFF2-40B4-BE49-F238E27FC236}">
                            <a16:creationId xmlns:a16="http://schemas.microsoft.com/office/drawing/2014/main" id="{71FE4FA2-1194-D4C0-4137-E5D288E17B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2252" name="TextBox 2251">
                        <a:extLst>
                          <a:ext uri="{FF2B5EF4-FFF2-40B4-BE49-F238E27FC236}">
                            <a16:creationId xmlns:a16="http://schemas.microsoft.com/office/drawing/2014/main" id="{4974A854-D762-19FE-33B0-61D393D245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3" name="그룹 2252">
                        <a:extLst>
                          <a:ext uri="{FF2B5EF4-FFF2-40B4-BE49-F238E27FC236}">
                            <a16:creationId xmlns:a16="http://schemas.microsoft.com/office/drawing/2014/main" id="{B0437CE2-B51A-FA2A-4EDD-2357C02A2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254" name="타원 2253">
                          <a:extLst>
                            <a:ext uri="{FF2B5EF4-FFF2-40B4-BE49-F238E27FC236}">
                              <a16:creationId xmlns:a16="http://schemas.microsoft.com/office/drawing/2014/main" id="{2A8A4EBA-D001-A072-5159-08184E3F1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55" name="그림 2254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1622D94-7371-1CC9-644A-B8E0F6B546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34F0C2B-B212-7E92-B110-E833D650C229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04A37F3E-D5CD-AC55-2491-931A95CA4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F2330789-5172-8169-3DA8-AD2B54F125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5" name="그림 5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9C5003E-B17C-6CB9-2B91-682491E2ED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0BE6F43-EC7D-3F1F-C201-3AAA4BD49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CF08D5EF-D353-32FB-4B60-2C410453A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E7121F5-8CFE-41DA-FEA7-BC9724AA34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85740BE-E5D8-7F40-E317-708315BE6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36046" y="6064405"/>
                        <a:ext cx="455253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빠른 준비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9C0E9628-101F-4B9C-0866-F4DEAE52B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51" name="타원 50">
                          <a:extLst>
                            <a:ext uri="{FF2B5EF4-FFF2-40B4-BE49-F238E27FC236}">
                              <a16:creationId xmlns:a16="http://schemas.microsoft.com/office/drawing/2014/main" id="{7B762A42-F747-ED03-0845-8923AEDA54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3" name="그림 52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B09FC14-FB9E-48B6-D6B7-9C017400B3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BB0A3365-95B7-7B20-2A3C-E1ACAA242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E34BADA1-746D-5443-042A-89EB7374EA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7499" y="6064405"/>
                        <a:ext cx="561051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최후의 판단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48" name="그룹 47">
                        <a:extLst>
                          <a:ext uri="{FF2B5EF4-FFF2-40B4-BE49-F238E27FC236}">
                            <a16:creationId xmlns:a16="http://schemas.microsoft.com/office/drawing/2014/main" id="{A8319C3A-96A3-339D-BA1E-5BEB0942A1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49" name="타원 48">
                          <a:extLst>
                            <a:ext uri="{FF2B5EF4-FFF2-40B4-BE49-F238E27FC236}">
                              <a16:creationId xmlns:a16="http://schemas.microsoft.com/office/drawing/2014/main" id="{3E8CCCA2-901F-DCB0-1CB0-FFFD102A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0" name="그림 49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5B969B84-7D2A-7EB3-568B-FDADC9D1F9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9376528-D3D5-F7F5-23A2-F3D679587C4E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CEE7EC-9E40-3977-54B7-7567B037722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26" name="별: 꼭짓점 5개 25">
                    <a:extLst>
                      <a:ext uri="{FF2B5EF4-FFF2-40B4-BE49-F238E27FC236}">
                        <a16:creationId xmlns:a16="http://schemas.microsoft.com/office/drawing/2014/main" id="{9E323C22-DE65-BB11-F712-9E9FDF852D7B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7784F6D-7596-770E-F8D4-A7B1FB4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28" name="별: 꼭짓점 5개 27">
                    <a:extLst>
                      <a:ext uri="{FF2B5EF4-FFF2-40B4-BE49-F238E27FC236}">
                        <a16:creationId xmlns:a16="http://schemas.microsoft.com/office/drawing/2014/main" id="{39CADAFE-3F0D-D972-CDB0-19DCA2600580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별: 꼭짓점 5개 21">
                <a:extLst>
                  <a:ext uri="{FF2B5EF4-FFF2-40B4-BE49-F238E27FC236}">
                    <a16:creationId xmlns:a16="http://schemas.microsoft.com/office/drawing/2014/main" id="{9B5D3E18-8BD3-9076-306D-C828039DDAEF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E472B62-8984-6C2A-3FFC-58CC745EA3C5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4ED38A9-D85B-1133-C529-F865B4F02A2B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1" name="TextBox 70">
            <a:extLst>
              <a:ext uri="{FF2B5EF4-FFF2-40B4-BE49-F238E27FC236}">
                <a16:creationId xmlns:a16="http://schemas.microsoft.com/office/drawing/2014/main" id="{D0DE7E53-A9AF-4074-B472-FD4A784A4C2C}"/>
              </a:ext>
            </a:extLst>
          </p:cNvPr>
          <p:cNvSpPr txBox="1"/>
          <p:nvPr/>
        </p:nvSpPr>
        <p:spPr>
          <a:xfrm>
            <a:off x="4187623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직사각형 310">
            <a:extLst>
              <a:ext uri="{FF2B5EF4-FFF2-40B4-BE49-F238E27FC236}">
                <a16:creationId xmlns:a16="http://schemas.microsoft.com/office/drawing/2014/main" id="{184C5E81-BE45-B70B-51B1-D1BAF44B514A}"/>
              </a:ext>
            </a:extLst>
          </p:cNvPr>
          <p:cNvSpPr/>
          <p:nvPr/>
        </p:nvSpPr>
        <p:spPr>
          <a:xfrm>
            <a:off x="4417308" y="884707"/>
            <a:ext cx="469830" cy="2124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4A4097FD-30D0-A008-62E2-3CB5570F1526}"/>
              </a:ext>
            </a:extLst>
          </p:cNvPr>
          <p:cNvSpPr/>
          <p:nvPr/>
        </p:nvSpPr>
        <p:spPr>
          <a:xfrm>
            <a:off x="424404" y="885305"/>
            <a:ext cx="65294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40" name="TextBox 70">
            <a:extLst>
              <a:ext uri="{FF2B5EF4-FFF2-40B4-BE49-F238E27FC236}">
                <a16:creationId xmlns:a16="http://schemas.microsoft.com/office/drawing/2014/main" id="{4ECF2F0A-D181-F0EE-F835-6806287E1AA2}"/>
              </a:ext>
            </a:extLst>
          </p:cNvPr>
          <p:cNvSpPr txBox="1"/>
          <p:nvPr/>
        </p:nvSpPr>
        <p:spPr>
          <a:xfrm>
            <a:off x="192088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763611" y="31950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92089" y="1095906"/>
            <a:ext cx="3407171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92089" y="1095906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363845" y="1248677"/>
            <a:ext cx="3063659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뒤로 창을 돌리며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오른손에서 왼손으로 창을 옮겨 쥡니다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</p:txBody>
      </p:sp>
      <p:pic>
        <p:nvPicPr>
          <p:cNvPr id="108" name="그림 107" descr="무기, 벽, 사람, 스탠딩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C3E5A9-0B66-05DB-124C-C15C29EA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1" y="1814411"/>
            <a:ext cx="2315207" cy="165372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67E01AB-0F7A-0FF9-8A04-9B717718B4EC}"/>
              </a:ext>
            </a:extLst>
          </p:cNvPr>
          <p:cNvGrpSpPr/>
          <p:nvPr/>
        </p:nvGrpSpPr>
        <p:grpSpPr>
          <a:xfrm>
            <a:off x="327540" y="3773603"/>
            <a:ext cx="3136268" cy="1817713"/>
            <a:chOff x="356563" y="3465372"/>
            <a:chExt cx="3136268" cy="181771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42A27-F664-501E-6662-98FDCB66ADBE}"/>
                </a:ext>
              </a:extLst>
            </p:cNvPr>
            <p:cNvGrpSpPr/>
            <p:nvPr/>
          </p:nvGrpSpPr>
          <p:grpSpPr>
            <a:xfrm>
              <a:off x="356563" y="3465372"/>
              <a:ext cx="1506301" cy="1817713"/>
              <a:chOff x="356563" y="4025512"/>
              <a:chExt cx="1506301" cy="181771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16193B6-2A29-E689-886B-B1674B91C0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63" y="4167009"/>
                <a:ext cx="1506301" cy="131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TextBox 4">
                <a:extLst>
                  <a:ext uri="{FF2B5EF4-FFF2-40B4-BE49-F238E27FC236}">
                    <a16:creationId xmlns:a16="http://schemas.microsoft.com/office/drawing/2014/main" id="{88B3B9AE-75EF-2928-318A-613EFC9E3820}"/>
                  </a:ext>
                </a:extLst>
              </p:cNvPr>
              <p:cNvSpPr txBox="1"/>
              <p:nvPr/>
            </p:nvSpPr>
            <p:spPr>
              <a:xfrm>
                <a:off x="753847" y="4025512"/>
                <a:ext cx="71173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트레일 이펙트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A6D44013-2E70-434E-5542-A3C426E30CA7}"/>
                  </a:ext>
                </a:extLst>
              </p:cNvPr>
              <p:cNvSpPr txBox="1"/>
              <p:nvPr/>
            </p:nvSpPr>
            <p:spPr>
              <a:xfrm>
                <a:off x="541682" y="5521924"/>
                <a:ext cx="1063359" cy="32130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창의 날 부분을 따라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트레일 이펙트 형성</a:t>
                </a:r>
                <a:endParaRPr lang="ko-KR" altLang="en-US" sz="801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283C5AE-3FEF-C77E-FE98-405CB1BFEE42}"/>
                </a:ext>
              </a:extLst>
            </p:cNvPr>
            <p:cNvGrpSpPr/>
            <p:nvPr/>
          </p:nvGrpSpPr>
          <p:grpSpPr>
            <a:xfrm>
              <a:off x="1951963" y="3465372"/>
              <a:ext cx="1540868" cy="1656002"/>
              <a:chOff x="1951963" y="4025512"/>
              <a:chExt cx="1540868" cy="1656002"/>
            </a:xfrm>
          </p:grpSpPr>
          <p:pic>
            <p:nvPicPr>
              <p:cNvPr id="129" name="그림 128" descr="화이트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E64C7B5-4104-9B9D-B5FE-A709D8D16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24" t="24287" r="33363" b="23982"/>
              <a:stretch>
                <a:fillRect/>
              </a:stretch>
            </p:blipFill>
            <p:spPr>
              <a:xfrm>
                <a:off x="1951963" y="4167009"/>
                <a:ext cx="1540868" cy="1314946"/>
              </a:xfrm>
              <a:prstGeom prst="rect">
                <a:avLst/>
              </a:prstGeom>
            </p:spPr>
          </p:pic>
          <p:sp>
            <p:nvSpPr>
              <p:cNvPr id="144" name="TextBox 4">
                <a:extLst>
                  <a:ext uri="{FF2B5EF4-FFF2-40B4-BE49-F238E27FC236}">
                    <a16:creationId xmlns:a16="http://schemas.microsoft.com/office/drawing/2014/main" id="{CEE2BA0F-F25E-45EE-8C30-1B1023D25EEB}"/>
                  </a:ext>
                </a:extLst>
              </p:cNvPr>
              <p:cNvSpPr txBox="1"/>
              <p:nvPr/>
            </p:nvSpPr>
            <p:spPr>
              <a:xfrm>
                <a:off x="2148522" y="4025512"/>
                <a:ext cx="1147750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클래스 마크 형상화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BF9B1F1B-21F6-3463-1A6C-0D2A0BA0A673}"/>
                  </a:ext>
                </a:extLst>
              </p:cNvPr>
              <p:cNvSpPr txBox="1"/>
              <p:nvPr/>
            </p:nvSpPr>
            <p:spPr>
              <a:xfrm>
                <a:off x="2107077" y="5521924"/>
                <a:ext cx="1230640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캐릭터의 발 밑에 형성</a:t>
                </a:r>
                <a:endParaRPr lang="ko-KR" altLang="en-US" sz="801" dirty="0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4187622" y="1095906"/>
            <a:ext cx="3407170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4187623" y="1095906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4803409" y="1248677"/>
            <a:ext cx="217559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무릎을 굽히며 창을 지면에 내려 찍습니다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9" name="그림 18" descr="지상, 블랙, 개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DDE095-D9B8-B6EC-11C1-EF7ECEAE0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78" y="1684059"/>
            <a:ext cx="2231058" cy="1589027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FD27B059-32C4-1273-70E7-B545AB6CF606}"/>
              </a:ext>
            </a:extLst>
          </p:cNvPr>
          <p:cNvGrpSpPr/>
          <p:nvPr/>
        </p:nvGrpSpPr>
        <p:grpSpPr>
          <a:xfrm>
            <a:off x="4325032" y="3457224"/>
            <a:ext cx="2459575" cy="2161608"/>
            <a:chOff x="4868559" y="3909412"/>
            <a:chExt cx="2459575" cy="2161608"/>
          </a:xfrm>
        </p:grpSpPr>
        <p:sp>
          <p:nvSpPr>
            <p:cNvPr id="2" name="TextBox 4">
              <a:extLst>
                <a:ext uri="{FF2B5EF4-FFF2-40B4-BE49-F238E27FC236}">
                  <a16:creationId xmlns:a16="http://schemas.microsoft.com/office/drawing/2014/main" id="{FF673A98-7CF1-D3D6-5559-213AF2E2FB20}"/>
                </a:ext>
              </a:extLst>
            </p:cNvPr>
            <p:cNvSpPr txBox="1"/>
            <p:nvPr/>
          </p:nvSpPr>
          <p:spPr>
            <a:xfrm>
              <a:off x="5233043" y="3909412"/>
              <a:ext cx="828753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/>
                <a:t> [</a:t>
              </a:r>
              <a:r>
                <a:rPr lang="ko-KR" altLang="en-US" sz="801" dirty="0"/>
                <a:t>공격 이펙트 예시</a:t>
              </a:r>
              <a:r>
                <a:rPr lang="en-US" altLang="ko-KR" sz="801" dirty="0"/>
                <a:t>] </a:t>
              </a:r>
              <a:endParaRPr lang="ko-KR" altLang="en-US" sz="801" dirty="0"/>
            </a:p>
          </p:txBody>
        </p:sp>
        <p:pic>
          <p:nvPicPr>
            <p:cNvPr id="16" name="그림 15" descr="블랙, 어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7FA36BA-D9AF-B775-1294-EEB14A39D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68559" y="4059313"/>
              <a:ext cx="1762776" cy="1674637"/>
            </a:xfrm>
            <a:prstGeom prst="rect">
              <a:avLst/>
            </a:prstGeom>
          </p:spPr>
        </p:pic>
        <p:sp>
          <p:nvSpPr>
            <p:cNvPr id="26" name="TextBox 4">
              <a:extLst>
                <a:ext uri="{FF2B5EF4-FFF2-40B4-BE49-F238E27FC236}">
                  <a16:creationId xmlns:a16="http://schemas.microsoft.com/office/drawing/2014/main" id="{5C54D14C-12E9-1116-2898-2FCFCF9B557F}"/>
                </a:ext>
              </a:extLst>
            </p:cNvPr>
            <p:cNvSpPr txBox="1"/>
            <p:nvPr/>
          </p:nvSpPr>
          <p:spPr>
            <a:xfrm>
              <a:off x="4868559" y="5749719"/>
              <a:ext cx="2459575" cy="32130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3600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창을 내려 찍는 모션을 따라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푸른 빛의 용이 낙하하며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spcAft>
                  <a:spcPts val="300"/>
                </a:spcAft>
              </a:pP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     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충격파가 발생하고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,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지면에 균열이 형성됩니다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1" dirty="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7EAAC109-1E5A-D11E-AF3F-62459AEE1BDD}"/>
              </a:ext>
            </a:extLst>
          </p:cNvPr>
          <p:cNvGrpSpPr/>
          <p:nvPr/>
        </p:nvGrpSpPr>
        <p:grpSpPr>
          <a:xfrm>
            <a:off x="6410461" y="3457224"/>
            <a:ext cx="1107208" cy="1306835"/>
            <a:chOff x="6919477" y="4694222"/>
            <a:chExt cx="1107208" cy="1306835"/>
          </a:xfrm>
        </p:grpSpPr>
        <p:pic>
          <p:nvPicPr>
            <p:cNvPr id="17" name="Picture 8">
              <a:extLst>
                <a:ext uri="{FF2B5EF4-FFF2-40B4-BE49-F238E27FC236}">
                  <a16:creationId xmlns:a16="http://schemas.microsoft.com/office/drawing/2014/main" id="{BE5FEDC3-8B48-7410-CAB9-039FD97BD1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906" y="4880606"/>
              <a:ext cx="1058351" cy="8800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4">
              <a:extLst>
                <a:ext uri="{FF2B5EF4-FFF2-40B4-BE49-F238E27FC236}">
                  <a16:creationId xmlns:a16="http://schemas.microsoft.com/office/drawing/2014/main" id="{0664579A-E7D9-E761-245B-BBA3BFE88275}"/>
                </a:ext>
              </a:extLst>
            </p:cNvPr>
            <p:cNvSpPr txBox="1"/>
            <p:nvPr/>
          </p:nvSpPr>
          <p:spPr>
            <a:xfrm>
              <a:off x="7186945" y="4694222"/>
              <a:ext cx="572273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/>
                <a:t>[</a:t>
              </a:r>
              <a:r>
                <a:rPr lang="ko-KR" altLang="en-US" sz="801" dirty="0"/>
                <a:t>잔여 이펙트</a:t>
              </a:r>
              <a:r>
                <a:rPr lang="en-US" altLang="ko-KR" sz="801" dirty="0"/>
                <a:t>]</a:t>
              </a:r>
              <a:endParaRPr lang="ko-KR" altLang="en-US" sz="801" dirty="0"/>
            </a:p>
          </p:txBody>
        </p:sp>
        <p:sp>
          <p:nvSpPr>
            <p:cNvPr id="28" name="TextBox 4">
              <a:extLst>
                <a:ext uri="{FF2B5EF4-FFF2-40B4-BE49-F238E27FC236}">
                  <a16:creationId xmlns:a16="http://schemas.microsoft.com/office/drawing/2014/main" id="{B515DA70-3D05-4DB9-2E19-196EB8D9DAB5}"/>
                </a:ext>
              </a:extLst>
            </p:cNvPr>
            <p:cNvSpPr txBox="1"/>
            <p:nvPr/>
          </p:nvSpPr>
          <p:spPr>
            <a:xfrm>
              <a:off x="6919477" y="5841467"/>
              <a:ext cx="1107208" cy="1595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36000" rIns="7200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지면에 형성된 균열</a:t>
              </a:r>
              <a:endParaRPr lang="ko-KR" altLang="en-US" sz="801" dirty="0"/>
            </a:p>
          </p:txBody>
        </p:sp>
      </p:grp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8E624094-D88F-E275-86AA-7453766223BD}"/>
              </a:ext>
            </a:extLst>
          </p:cNvPr>
          <p:cNvSpPr/>
          <p:nvPr/>
        </p:nvSpPr>
        <p:spPr>
          <a:xfrm>
            <a:off x="7819247" y="31950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65">
            <a:extLst>
              <a:ext uri="{FF2B5EF4-FFF2-40B4-BE49-F238E27FC236}">
                <a16:creationId xmlns:a16="http://schemas.microsoft.com/office/drawing/2014/main" id="{8A5D0ECD-F418-8CF6-9C24-CB40E5E96241}"/>
              </a:ext>
            </a:extLst>
          </p:cNvPr>
          <p:cNvSpPr txBox="1"/>
          <p:nvPr/>
        </p:nvSpPr>
        <p:spPr>
          <a:xfrm>
            <a:off x="8424253" y="2909020"/>
            <a:ext cx="3153675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18000" rIns="0" bIns="18000" rtlCol="0" anchor="ctr" anchorCtr="0">
            <a:spAutoFit/>
          </a:bodyPr>
          <a:lstStyle>
            <a:defPPr>
              <a:defRPr lang="ko-KR"/>
            </a:defPPr>
            <a:lvl1pPr indent="0">
              <a:defRPr sz="80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공격</a:t>
            </a:r>
            <a:r>
              <a:rPr lang="en-US" altLang="ko-KR" sz="900" dirty="0"/>
              <a:t>] </a:t>
            </a:r>
            <a:r>
              <a:rPr lang="ko-KR" altLang="en-US" sz="900" dirty="0"/>
              <a:t>단계의 모션 종료 후 자연스럽게 전투 </a:t>
            </a:r>
            <a:r>
              <a:rPr lang="en-US" altLang="ko-KR" sz="900" dirty="0"/>
              <a:t>IDLE</a:t>
            </a:r>
            <a:r>
              <a:rPr lang="ko-KR" altLang="en-US" sz="900" dirty="0"/>
              <a:t>로 전환합니다</a:t>
            </a:r>
            <a:r>
              <a:rPr lang="en-US" altLang="ko-KR" sz="900" dirty="0"/>
              <a:t>.  </a:t>
            </a: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A8651908-4D62-ED31-4FD3-BE448AADF079}"/>
              </a:ext>
            </a:extLst>
          </p:cNvPr>
          <p:cNvSpPr/>
          <p:nvPr/>
        </p:nvSpPr>
        <p:spPr>
          <a:xfrm>
            <a:off x="8424253" y="2676562"/>
            <a:ext cx="51651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7" name="TextBox 65">
            <a:extLst>
              <a:ext uri="{FF2B5EF4-FFF2-40B4-BE49-F238E27FC236}">
                <a16:creationId xmlns:a16="http://schemas.microsoft.com/office/drawing/2014/main" id="{C286A231-41E5-28D2-FC03-1AAD175D375C}"/>
              </a:ext>
            </a:extLst>
          </p:cNvPr>
          <p:cNvSpPr txBox="1"/>
          <p:nvPr/>
        </p:nvSpPr>
        <p:spPr>
          <a:xfrm>
            <a:off x="8659783" y="3103048"/>
            <a:ext cx="2385589" cy="2462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ko-KR" altLang="en-US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전환 중 이동기 사용 시 전환 모션이 </a:t>
            </a:r>
            <a:r>
              <a:rPr lang="ko-KR" altLang="en-US" sz="800" i="1" dirty="0" err="1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캔슬됩니다</a:t>
            </a: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b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 가능</a:t>
            </a:r>
            <a:r>
              <a:rPr lang="en-US" altLang="ko-KR" sz="8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4ECA8B87-15EE-3FEE-2DDC-16563EF9EA9A}"/>
              </a:ext>
            </a:extLst>
          </p:cNvPr>
          <p:cNvSpPr txBox="1"/>
          <p:nvPr/>
        </p:nvSpPr>
        <p:spPr>
          <a:xfrm>
            <a:off x="8424253" y="3476125"/>
            <a:ext cx="2477208" cy="17485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18000" rIns="0" bIns="18000" rtlCol="0" anchor="ctr" anchorCtr="0">
            <a:spAutoFit/>
          </a:bodyPr>
          <a:lstStyle>
            <a:defPPr>
              <a:defRPr lang="ko-KR"/>
            </a:defPPr>
            <a:lvl1pPr indent="0">
              <a:defRPr sz="800">
                <a:solidFill>
                  <a:schemeClr val="bg1">
                    <a:lumMod val="9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공격</a:t>
            </a:r>
            <a:r>
              <a:rPr lang="en-US" altLang="ko-KR" sz="900" dirty="0"/>
              <a:t>] </a:t>
            </a:r>
            <a:r>
              <a:rPr lang="ko-KR" altLang="en-US" sz="900" dirty="0"/>
              <a:t>단계에서 발생한 잔여 이펙트가 유지됩니다</a:t>
            </a:r>
            <a:r>
              <a:rPr lang="en-US" altLang="ko-KR" sz="9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3086D-0525-499B-40FA-CAA1E7B3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88899E66-469A-8903-D9BA-CA8F04B0B4DC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D4469898-E4EA-8C39-216B-B31DC0963E0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7DF10577-D0A5-BDC1-8A80-0716FE1A52D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E4A750B4-0C47-0E10-4212-C6BF26ABEFAC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11FE748-EA73-BDBE-E83A-A2BD168071F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168" name="그룹 1167">
            <a:extLst>
              <a:ext uri="{FF2B5EF4-FFF2-40B4-BE49-F238E27FC236}">
                <a16:creationId xmlns:a16="http://schemas.microsoft.com/office/drawing/2014/main" id="{2191F2C7-F79D-1199-5425-385F07F2C771}"/>
              </a:ext>
            </a:extLst>
          </p:cNvPr>
          <p:cNvGrpSpPr/>
          <p:nvPr/>
        </p:nvGrpSpPr>
        <p:grpSpPr>
          <a:xfrm>
            <a:off x="189102" y="792408"/>
            <a:ext cx="5165033" cy="153760"/>
            <a:chOff x="189102" y="792408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D2B9D17-C506-0B47-AAC2-C9A19F2F741E}"/>
                </a:ext>
              </a:extLst>
            </p:cNvPr>
            <p:cNvSpPr txBox="1"/>
            <p:nvPr/>
          </p:nvSpPr>
          <p:spPr>
            <a:xfrm>
              <a:off x="4387525" y="822930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1F2100-44D9-0FE8-A99B-147CCCE4E946}"/>
                </a:ext>
              </a:extLst>
            </p:cNvPr>
            <p:cNvSpPr txBox="1"/>
            <p:nvPr/>
          </p:nvSpPr>
          <p:spPr>
            <a:xfrm>
              <a:off x="189102" y="792408"/>
              <a:ext cx="2234586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B4D311DB-5771-6B7D-4A29-8734723194C1}"/>
                </a:ext>
              </a:extLst>
            </p:cNvPr>
            <p:cNvSpPr txBox="1"/>
            <p:nvPr/>
          </p:nvSpPr>
          <p:spPr>
            <a:xfrm>
              <a:off x="2576080" y="792408"/>
              <a:ext cx="1808187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9FD69A2D-9021-58F3-377C-3DBC21D12471}"/>
                </a:ext>
              </a:extLst>
            </p:cNvPr>
            <p:cNvSpPr txBox="1"/>
            <p:nvPr/>
          </p:nvSpPr>
          <p:spPr>
            <a:xfrm>
              <a:off x="2426947" y="792408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65" name="그룹 1164">
            <a:extLst>
              <a:ext uri="{FF2B5EF4-FFF2-40B4-BE49-F238E27FC236}">
                <a16:creationId xmlns:a16="http://schemas.microsoft.com/office/drawing/2014/main" id="{A262F3B7-8476-4821-987A-713E4F44EBB4}"/>
              </a:ext>
            </a:extLst>
          </p:cNvPr>
          <p:cNvGrpSpPr/>
          <p:nvPr/>
        </p:nvGrpSpPr>
        <p:grpSpPr>
          <a:xfrm>
            <a:off x="191712" y="1087426"/>
            <a:ext cx="11808201" cy="2770925"/>
            <a:chOff x="191712" y="1087426"/>
            <a:chExt cx="11808201" cy="2770925"/>
          </a:xfrm>
        </p:grpSpPr>
        <p:grpSp>
          <p:nvGrpSpPr>
            <p:cNvPr id="1154" name="그룹 1153">
              <a:extLst>
                <a:ext uri="{FF2B5EF4-FFF2-40B4-BE49-F238E27FC236}">
                  <a16:creationId xmlns:a16="http://schemas.microsoft.com/office/drawing/2014/main" id="{C27B09B3-5D3A-A698-8BCA-4C0ADE9F2FAD}"/>
                </a:ext>
              </a:extLst>
            </p:cNvPr>
            <p:cNvGrpSpPr/>
            <p:nvPr/>
          </p:nvGrpSpPr>
          <p:grpSpPr>
            <a:xfrm>
              <a:off x="191712" y="1087426"/>
              <a:ext cx="11808201" cy="2770925"/>
              <a:chOff x="191712" y="1087426"/>
              <a:chExt cx="11808201" cy="2770925"/>
            </a:xfrm>
          </p:grpSpPr>
          <p:grpSp>
            <p:nvGrpSpPr>
              <p:cNvPr id="1151" name="그룹 1150">
                <a:extLst>
                  <a:ext uri="{FF2B5EF4-FFF2-40B4-BE49-F238E27FC236}">
                    <a16:creationId xmlns:a16="http://schemas.microsoft.com/office/drawing/2014/main" id="{32EBF598-A87E-D353-82C6-5366614E8F5A}"/>
                  </a:ext>
                </a:extLst>
              </p:cNvPr>
              <p:cNvGrpSpPr/>
              <p:nvPr/>
            </p:nvGrpSpPr>
            <p:grpSpPr>
              <a:xfrm>
                <a:off x="191712" y="1087426"/>
                <a:ext cx="11808201" cy="2770925"/>
                <a:chOff x="191712" y="1087426"/>
                <a:chExt cx="11808201" cy="2770925"/>
              </a:xfrm>
            </p:grpSpPr>
            <p:grpSp>
              <p:nvGrpSpPr>
                <p:cNvPr id="1148" name="그룹 1147">
                  <a:extLst>
                    <a:ext uri="{FF2B5EF4-FFF2-40B4-BE49-F238E27FC236}">
                      <a16:creationId xmlns:a16="http://schemas.microsoft.com/office/drawing/2014/main" id="{B4860258-47E0-DE6F-9B7B-6006347DC83A}"/>
                    </a:ext>
                  </a:extLst>
                </p:cNvPr>
                <p:cNvGrpSpPr/>
                <p:nvPr/>
              </p:nvGrpSpPr>
              <p:grpSpPr>
                <a:xfrm>
                  <a:off x="191712" y="1087426"/>
                  <a:ext cx="11808201" cy="2770925"/>
                  <a:chOff x="191712" y="1087426"/>
                  <a:chExt cx="11808201" cy="2770925"/>
                </a:xfrm>
              </p:grpSpPr>
              <p:sp>
                <p:nvSpPr>
                  <p:cNvPr id="248" name="직사각형 260">
                    <a:extLst>
                      <a:ext uri="{FF2B5EF4-FFF2-40B4-BE49-F238E27FC236}">
                        <a16:creationId xmlns:a16="http://schemas.microsoft.com/office/drawing/2014/main" id="{E379089C-BFC5-1C2A-7D75-0B253B59E8F4}"/>
                      </a:ext>
                    </a:extLst>
                  </p:cNvPr>
                  <p:cNvSpPr/>
                  <p:nvPr/>
                </p:nvSpPr>
                <p:spPr>
                  <a:xfrm>
                    <a:off x="191712" y="1087426"/>
                    <a:ext cx="11808201" cy="2770925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endPara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1147" name="그룹 1146">
                    <a:extLst>
                      <a:ext uri="{FF2B5EF4-FFF2-40B4-BE49-F238E27FC236}">
                        <a16:creationId xmlns:a16="http://schemas.microsoft.com/office/drawing/2014/main" id="{EC040B7B-6AFB-935E-A13D-44F5162F6DE8}"/>
                      </a:ext>
                    </a:extLst>
                  </p:cNvPr>
                  <p:cNvGrpSpPr/>
                  <p:nvPr/>
                </p:nvGrpSpPr>
                <p:grpSpPr>
                  <a:xfrm>
                    <a:off x="1038876" y="1304863"/>
                    <a:ext cx="10802547" cy="2376792"/>
                    <a:chOff x="1038876" y="1304863"/>
                    <a:chExt cx="10802547" cy="2376792"/>
                  </a:xfrm>
                </p:grpSpPr>
                <p:sp>
                  <p:nvSpPr>
                    <p:cNvPr id="258" name="직사각형 260">
                      <a:extLst>
                        <a:ext uri="{FF2B5EF4-FFF2-40B4-BE49-F238E27FC236}">
                          <a16:creationId xmlns:a16="http://schemas.microsoft.com/office/drawing/2014/main" id="{E3E48895-F203-2D0B-3C47-AC36B76ECC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8876" y="2673745"/>
                      <a:ext cx="10802547" cy="251955"/>
                    </a:xfrm>
                    <a:prstGeom prst="rect">
                      <a:avLst/>
                    </a:prstGeom>
                    <a:solidFill>
                      <a:srgbClr val="404040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endPara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59" name="직사각형 260">
                      <a:extLst>
                        <a:ext uri="{FF2B5EF4-FFF2-40B4-BE49-F238E27FC236}">
                          <a16:creationId xmlns:a16="http://schemas.microsoft.com/office/drawing/2014/main" id="{27BA97AE-3D00-301A-08D1-3A33D11EE6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8876" y="3177655"/>
                      <a:ext cx="10802547" cy="504000"/>
                    </a:xfrm>
                    <a:prstGeom prst="rect">
                      <a:avLst/>
                    </a:prstGeom>
                    <a:solidFill>
                      <a:srgbClr val="404040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endPara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42" name="직사각형 260">
                      <a:extLst>
                        <a:ext uri="{FF2B5EF4-FFF2-40B4-BE49-F238E27FC236}">
                          <a16:creationId xmlns:a16="http://schemas.microsoft.com/office/drawing/2014/main" id="{6BEF37B7-2671-3818-584C-064982DBE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8876" y="2925700"/>
                      <a:ext cx="10802547" cy="251955"/>
                    </a:xfrm>
                    <a:prstGeom prst="rect">
                      <a:avLst/>
                    </a:prstGeom>
                    <a:solidFill>
                      <a:srgbClr val="404040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endPara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49" name="직사각형 260">
                      <a:extLst>
                        <a:ext uri="{FF2B5EF4-FFF2-40B4-BE49-F238E27FC236}">
                          <a16:creationId xmlns:a16="http://schemas.microsoft.com/office/drawing/2014/main" id="{3B3FF448-CE22-3158-300F-0CF519D955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8876" y="1304863"/>
                      <a:ext cx="10802547" cy="360000"/>
                    </a:xfrm>
                    <a:prstGeom prst="rect">
                      <a:avLst/>
                    </a:prstGeom>
                    <a:solidFill>
                      <a:srgbClr val="404040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endPara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52" name="직사각형 260">
                      <a:extLst>
                        <a:ext uri="{FF2B5EF4-FFF2-40B4-BE49-F238E27FC236}">
                          <a16:creationId xmlns:a16="http://schemas.microsoft.com/office/drawing/2014/main" id="{B5459792-9012-A6CC-E2D5-A33BF3EF01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8876" y="1664862"/>
                      <a:ext cx="10802547" cy="504000"/>
                    </a:xfrm>
                    <a:prstGeom prst="rect">
                      <a:avLst/>
                    </a:prstGeom>
                    <a:solidFill>
                      <a:srgbClr val="404040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endPara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57" name="직사각형 260">
                      <a:extLst>
                        <a:ext uri="{FF2B5EF4-FFF2-40B4-BE49-F238E27FC236}">
                          <a16:creationId xmlns:a16="http://schemas.microsoft.com/office/drawing/2014/main" id="{B29657D9-310C-22BF-8CEC-F32D3E853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38876" y="2168774"/>
                      <a:ext cx="10802547" cy="504000"/>
                    </a:xfrm>
                    <a:prstGeom prst="rect">
                      <a:avLst/>
                    </a:prstGeom>
                    <a:solidFill>
                      <a:srgbClr val="404040"/>
                    </a:solidFill>
                    <a:ln w="6350">
                      <a:solidFill>
                        <a:schemeClr val="bg1">
                          <a:lumMod val="75000"/>
                        </a:schemeClr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108000" tIns="0" rIns="0" bIns="0" rtlCol="0" anchor="ctr" anchorCtr="0">
                      <a:normAutofit/>
                    </a:bodyPr>
                    <a:lstStyle/>
                    <a:p>
                      <a:endPara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  <p:grpSp>
              <p:nvGrpSpPr>
                <p:cNvPr id="268" name="그룹 267">
                  <a:extLst>
                    <a:ext uri="{FF2B5EF4-FFF2-40B4-BE49-F238E27FC236}">
                      <a16:creationId xmlns:a16="http://schemas.microsoft.com/office/drawing/2014/main" id="{D4480D8A-13D9-53C4-B9F7-5FF4983587FA}"/>
                    </a:ext>
                  </a:extLst>
                </p:cNvPr>
                <p:cNvGrpSpPr/>
                <p:nvPr/>
              </p:nvGrpSpPr>
              <p:grpSpPr>
                <a:xfrm>
                  <a:off x="1042166" y="1304864"/>
                  <a:ext cx="10800375" cy="2376791"/>
                  <a:chOff x="191712" y="5272617"/>
                  <a:chExt cx="10800375" cy="1412002"/>
                </a:xfrm>
              </p:grpSpPr>
              <p:grpSp>
                <p:nvGrpSpPr>
                  <p:cNvPr id="302" name="그룹 301">
                    <a:extLst>
                      <a:ext uri="{FF2B5EF4-FFF2-40B4-BE49-F238E27FC236}">
                        <a16:creationId xmlns:a16="http://schemas.microsoft.com/office/drawing/2014/main" id="{577863EC-6256-79EC-F582-E59E347EA818}"/>
                      </a:ext>
                    </a:extLst>
                  </p:cNvPr>
                  <p:cNvGrpSpPr/>
                  <p:nvPr/>
                </p:nvGrpSpPr>
                <p:grpSpPr>
                  <a:xfrm>
                    <a:off x="10416087" y="5272617"/>
                    <a:ext cx="576000" cy="1412002"/>
                    <a:chOff x="1914025" y="1061414"/>
                    <a:chExt cx="288000" cy="2091600"/>
                  </a:xfrm>
                </p:grpSpPr>
                <p:cxnSp>
                  <p:nvCxnSpPr>
                    <p:cNvPr id="389" name="직선 연결선 388">
                      <a:extLst>
                        <a:ext uri="{FF2B5EF4-FFF2-40B4-BE49-F238E27FC236}">
                          <a16:creationId xmlns:a16="http://schemas.microsoft.com/office/drawing/2014/main" id="{F2FE5DD2-A301-7539-9487-650AAF61BC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직선 연결선 389">
                      <a:extLst>
                        <a:ext uri="{FF2B5EF4-FFF2-40B4-BE49-F238E27FC236}">
                          <a16:creationId xmlns:a16="http://schemas.microsoft.com/office/drawing/2014/main" id="{0FF26688-E4BD-6C42-2C8E-841EBD420E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1" name="직선 연결선 390">
                      <a:extLst>
                        <a:ext uri="{FF2B5EF4-FFF2-40B4-BE49-F238E27FC236}">
                          <a16:creationId xmlns:a16="http://schemas.microsoft.com/office/drawing/2014/main" id="{0B33DBB2-FDE4-718F-22B7-16F8721FC1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2" name="직선 연결선 391">
                      <a:extLst>
                        <a:ext uri="{FF2B5EF4-FFF2-40B4-BE49-F238E27FC236}">
                          <a16:creationId xmlns:a16="http://schemas.microsoft.com/office/drawing/2014/main" id="{067940C5-1FBC-662A-C74D-75844D3E1B1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3" name="직선 연결선 392">
                      <a:extLst>
                        <a:ext uri="{FF2B5EF4-FFF2-40B4-BE49-F238E27FC236}">
                          <a16:creationId xmlns:a16="http://schemas.microsoft.com/office/drawing/2014/main" id="{34BBAFDB-566D-7A91-8B49-8288738CA9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2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B8044CE5-DB05-47B4-2673-34D2B51EA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12087" y="5272617"/>
                    <a:ext cx="0" cy="1412002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C4F3C15D-6E38-B3EF-2D3E-88C6B7FD1C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088" y="5272617"/>
                    <a:ext cx="0" cy="1412002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10E6BD8D-0468-195F-82CA-148FBD76C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72087" y="5272617"/>
                    <a:ext cx="0" cy="1412002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BEDCA8AD-F796-ED25-4C03-B47205C322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52087" y="5272617"/>
                    <a:ext cx="0" cy="1412002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C2F47A34-7326-AE71-7718-8657CDB999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92086" y="5272617"/>
                    <a:ext cx="0" cy="1412002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08" name="그룹 307">
                    <a:extLst>
                      <a:ext uri="{FF2B5EF4-FFF2-40B4-BE49-F238E27FC236}">
                        <a16:creationId xmlns:a16="http://schemas.microsoft.com/office/drawing/2014/main" id="{0B7842EF-E748-96C1-1460-0E5574C47621}"/>
                      </a:ext>
                    </a:extLst>
                  </p:cNvPr>
                  <p:cNvGrpSpPr/>
                  <p:nvPr/>
                </p:nvGrpSpPr>
                <p:grpSpPr>
                  <a:xfrm>
                    <a:off x="336088" y="5272617"/>
                    <a:ext cx="1152000" cy="1412002"/>
                    <a:chOff x="1200793" y="1061414"/>
                    <a:chExt cx="576000" cy="2091600"/>
                  </a:xfrm>
                </p:grpSpPr>
                <p:cxnSp>
                  <p:nvCxnSpPr>
                    <p:cNvPr id="380" name="직선 연결선 379">
                      <a:extLst>
                        <a:ext uri="{FF2B5EF4-FFF2-40B4-BE49-F238E27FC236}">
                          <a16:creationId xmlns:a16="http://schemas.microsoft.com/office/drawing/2014/main" id="{F80DA063-2D84-1D9D-2336-89B3F57EF8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00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1" name="직선 연결선 380">
                      <a:extLst>
                        <a:ext uri="{FF2B5EF4-FFF2-40B4-BE49-F238E27FC236}">
                          <a16:creationId xmlns:a16="http://schemas.microsoft.com/office/drawing/2014/main" id="{30FE4DB1-D5EB-E2BC-9109-3D1D653DEF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272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2" name="직선 연결선 381">
                      <a:extLst>
                        <a:ext uri="{FF2B5EF4-FFF2-40B4-BE49-F238E27FC236}">
                          <a16:creationId xmlns:a16="http://schemas.microsoft.com/office/drawing/2014/main" id="{B2A4B7CB-92D6-847B-96C5-747380948A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344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3" name="직선 연결선 382">
                      <a:extLst>
                        <a:ext uri="{FF2B5EF4-FFF2-40B4-BE49-F238E27FC236}">
                          <a16:creationId xmlns:a16="http://schemas.microsoft.com/office/drawing/2014/main" id="{D831C699-D51B-20A9-2880-DD89964676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16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4" name="직선 연결선 383">
                      <a:extLst>
                        <a:ext uri="{FF2B5EF4-FFF2-40B4-BE49-F238E27FC236}">
                          <a16:creationId xmlns:a16="http://schemas.microsoft.com/office/drawing/2014/main" id="{E7E69739-C000-5566-FE12-4079E80545C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488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5" name="직선 연결선 384">
                      <a:extLst>
                        <a:ext uri="{FF2B5EF4-FFF2-40B4-BE49-F238E27FC236}">
                          <a16:creationId xmlns:a16="http://schemas.microsoft.com/office/drawing/2014/main" id="{6E2870CB-573F-F1E3-BC56-6C4354B76F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560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6" name="직선 연결선 385">
                      <a:extLst>
                        <a:ext uri="{FF2B5EF4-FFF2-40B4-BE49-F238E27FC236}">
                          <a16:creationId xmlns:a16="http://schemas.microsoft.com/office/drawing/2014/main" id="{AF9F26A3-34AB-BB66-89EA-7AF0E039F2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32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7" name="직선 연결선 386">
                      <a:extLst>
                        <a:ext uri="{FF2B5EF4-FFF2-40B4-BE49-F238E27FC236}">
                          <a16:creationId xmlns:a16="http://schemas.microsoft.com/office/drawing/2014/main" id="{2D240716-5C37-D6CA-2DC6-9E0A2D2C583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04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직선 연결선 387">
                      <a:extLst>
                        <a:ext uri="{FF2B5EF4-FFF2-40B4-BE49-F238E27FC236}">
                          <a16:creationId xmlns:a16="http://schemas.microsoft.com/office/drawing/2014/main" id="{0DA9F8B7-571D-2979-BD48-343E387352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776793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9" name="그룹 308">
                    <a:extLst>
                      <a:ext uri="{FF2B5EF4-FFF2-40B4-BE49-F238E27FC236}">
                        <a16:creationId xmlns:a16="http://schemas.microsoft.com/office/drawing/2014/main" id="{882637AD-45F0-C031-644F-220B7FC0AC17}"/>
                      </a:ext>
                    </a:extLst>
                  </p:cNvPr>
                  <p:cNvGrpSpPr/>
                  <p:nvPr/>
                </p:nvGrpSpPr>
                <p:grpSpPr>
                  <a:xfrm>
                    <a:off x="1776088" y="5272617"/>
                    <a:ext cx="1152000" cy="1412002"/>
                    <a:chOff x="1914025" y="1061414"/>
                    <a:chExt cx="576000" cy="2091600"/>
                  </a:xfrm>
                </p:grpSpPr>
                <p:cxnSp>
                  <p:nvCxnSpPr>
                    <p:cNvPr id="371" name="직선 연결선 370">
                      <a:extLst>
                        <a:ext uri="{FF2B5EF4-FFF2-40B4-BE49-F238E27FC236}">
                          <a16:creationId xmlns:a16="http://schemas.microsoft.com/office/drawing/2014/main" id="{3F0DE8DC-D68D-D39C-E856-7A14E1ACEE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2" name="직선 연결선 371">
                      <a:extLst>
                        <a:ext uri="{FF2B5EF4-FFF2-40B4-BE49-F238E27FC236}">
                          <a16:creationId xmlns:a16="http://schemas.microsoft.com/office/drawing/2014/main" id="{3033FA7A-BAF2-3B38-AA39-A1A0337E03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3" name="직선 연결선 372">
                      <a:extLst>
                        <a:ext uri="{FF2B5EF4-FFF2-40B4-BE49-F238E27FC236}">
                          <a16:creationId xmlns:a16="http://schemas.microsoft.com/office/drawing/2014/main" id="{4BAAEC15-6A40-4FDB-5699-A81E473BC1A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4" name="직선 연결선 373">
                      <a:extLst>
                        <a:ext uri="{FF2B5EF4-FFF2-40B4-BE49-F238E27FC236}">
                          <a16:creationId xmlns:a16="http://schemas.microsoft.com/office/drawing/2014/main" id="{9A3C1006-0836-1650-FB12-E6BC03DEA6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5" name="직선 연결선 374">
                      <a:extLst>
                        <a:ext uri="{FF2B5EF4-FFF2-40B4-BE49-F238E27FC236}">
                          <a16:creationId xmlns:a16="http://schemas.microsoft.com/office/drawing/2014/main" id="{6B08438E-C102-EC95-38C7-69D378FD967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2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6" name="직선 연결선 375">
                      <a:extLst>
                        <a:ext uri="{FF2B5EF4-FFF2-40B4-BE49-F238E27FC236}">
                          <a16:creationId xmlns:a16="http://schemas.microsoft.com/office/drawing/2014/main" id="{706F64E5-0F52-F05B-A04A-2DFEEFC1E6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7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직선 연결선 376">
                      <a:extLst>
                        <a:ext uri="{FF2B5EF4-FFF2-40B4-BE49-F238E27FC236}">
                          <a16:creationId xmlns:a16="http://schemas.microsoft.com/office/drawing/2014/main" id="{AF23F566-FD43-CFFC-4FE1-1566D5E7AD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직선 연결선 377">
                      <a:extLst>
                        <a:ext uri="{FF2B5EF4-FFF2-40B4-BE49-F238E27FC236}">
                          <a16:creationId xmlns:a16="http://schemas.microsoft.com/office/drawing/2014/main" id="{5B031BA7-717B-AEDE-6B1D-AA0C0C6F55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직선 연결선 378">
                      <a:extLst>
                        <a:ext uri="{FF2B5EF4-FFF2-40B4-BE49-F238E27FC236}">
                          <a16:creationId xmlns:a16="http://schemas.microsoft.com/office/drawing/2014/main" id="{7512FDC4-3CA7-7B8D-9B0E-5AB0F6C4548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9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0" name="그룹 309">
                    <a:extLst>
                      <a:ext uri="{FF2B5EF4-FFF2-40B4-BE49-F238E27FC236}">
                        <a16:creationId xmlns:a16="http://schemas.microsoft.com/office/drawing/2014/main" id="{96DFC38A-938E-C0C0-A8D0-248CBC8A4DC1}"/>
                      </a:ext>
                    </a:extLst>
                  </p:cNvPr>
                  <p:cNvGrpSpPr/>
                  <p:nvPr/>
                </p:nvGrpSpPr>
                <p:grpSpPr>
                  <a:xfrm>
                    <a:off x="3216087" y="5272617"/>
                    <a:ext cx="1152000" cy="1412002"/>
                    <a:chOff x="1914025" y="1061414"/>
                    <a:chExt cx="576000" cy="2091600"/>
                  </a:xfrm>
                </p:grpSpPr>
                <p:cxnSp>
                  <p:nvCxnSpPr>
                    <p:cNvPr id="362" name="직선 연결선 361">
                      <a:extLst>
                        <a:ext uri="{FF2B5EF4-FFF2-40B4-BE49-F238E27FC236}">
                          <a16:creationId xmlns:a16="http://schemas.microsoft.com/office/drawing/2014/main" id="{14CF8B6C-B095-0BB0-F89A-5BA9317027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3" name="직선 연결선 362">
                      <a:extLst>
                        <a:ext uri="{FF2B5EF4-FFF2-40B4-BE49-F238E27FC236}">
                          <a16:creationId xmlns:a16="http://schemas.microsoft.com/office/drawing/2014/main" id="{63154DFC-0BE5-C3E3-F31B-A40CDD6A44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4" name="직선 연결선 363">
                      <a:extLst>
                        <a:ext uri="{FF2B5EF4-FFF2-40B4-BE49-F238E27FC236}">
                          <a16:creationId xmlns:a16="http://schemas.microsoft.com/office/drawing/2014/main" id="{CF0BA72B-DC1C-D786-EECF-C1DD332491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5" name="직선 연결선 364">
                      <a:extLst>
                        <a:ext uri="{FF2B5EF4-FFF2-40B4-BE49-F238E27FC236}">
                          <a16:creationId xmlns:a16="http://schemas.microsoft.com/office/drawing/2014/main" id="{BB2AFBE9-4E9F-997B-225D-55AFFB2782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직선 연결선 365">
                      <a:extLst>
                        <a:ext uri="{FF2B5EF4-FFF2-40B4-BE49-F238E27FC236}">
                          <a16:creationId xmlns:a16="http://schemas.microsoft.com/office/drawing/2014/main" id="{C485C4F2-2C56-6ED3-0C33-EFD4BBBB3E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2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직선 연결선 366">
                      <a:extLst>
                        <a:ext uri="{FF2B5EF4-FFF2-40B4-BE49-F238E27FC236}">
                          <a16:creationId xmlns:a16="http://schemas.microsoft.com/office/drawing/2014/main" id="{629C963C-96CC-DA28-C6DF-3DC62837E8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7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직선 연결선 367">
                      <a:extLst>
                        <a:ext uri="{FF2B5EF4-FFF2-40B4-BE49-F238E27FC236}">
                          <a16:creationId xmlns:a16="http://schemas.microsoft.com/office/drawing/2014/main" id="{7820C057-CDA5-8C56-0C06-61BA4E1D9C6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9" name="직선 연결선 368">
                      <a:extLst>
                        <a:ext uri="{FF2B5EF4-FFF2-40B4-BE49-F238E27FC236}">
                          <a16:creationId xmlns:a16="http://schemas.microsoft.com/office/drawing/2014/main" id="{E58C624E-B276-918B-860A-D18A1767A4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0" name="직선 연결선 369">
                      <a:extLst>
                        <a:ext uri="{FF2B5EF4-FFF2-40B4-BE49-F238E27FC236}">
                          <a16:creationId xmlns:a16="http://schemas.microsoft.com/office/drawing/2014/main" id="{A15111BD-C473-A46D-946B-C26ADAC653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9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1" name="그룹 310">
                    <a:extLst>
                      <a:ext uri="{FF2B5EF4-FFF2-40B4-BE49-F238E27FC236}">
                        <a16:creationId xmlns:a16="http://schemas.microsoft.com/office/drawing/2014/main" id="{ACA4F8E3-46D4-3833-D33B-7CE13E1F93EC}"/>
                      </a:ext>
                    </a:extLst>
                  </p:cNvPr>
                  <p:cNvGrpSpPr/>
                  <p:nvPr/>
                </p:nvGrpSpPr>
                <p:grpSpPr>
                  <a:xfrm>
                    <a:off x="4656087" y="5272617"/>
                    <a:ext cx="1152000" cy="1412002"/>
                    <a:chOff x="1914025" y="1061414"/>
                    <a:chExt cx="576000" cy="2091600"/>
                  </a:xfrm>
                </p:grpSpPr>
                <p:cxnSp>
                  <p:nvCxnSpPr>
                    <p:cNvPr id="353" name="직선 연결선 352">
                      <a:extLst>
                        <a:ext uri="{FF2B5EF4-FFF2-40B4-BE49-F238E27FC236}">
                          <a16:creationId xmlns:a16="http://schemas.microsoft.com/office/drawing/2014/main" id="{68EC254A-ED65-AFAE-7C44-B034A7F9E9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4" name="직선 연결선 353">
                      <a:extLst>
                        <a:ext uri="{FF2B5EF4-FFF2-40B4-BE49-F238E27FC236}">
                          <a16:creationId xmlns:a16="http://schemas.microsoft.com/office/drawing/2014/main" id="{8A3947E4-DA5B-C165-0AE6-EC61748697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5" name="직선 연결선 354">
                      <a:extLst>
                        <a:ext uri="{FF2B5EF4-FFF2-40B4-BE49-F238E27FC236}">
                          <a16:creationId xmlns:a16="http://schemas.microsoft.com/office/drawing/2014/main" id="{FB98F3E1-9C1A-5A41-73BF-63E9508B492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직선 연결선 355">
                      <a:extLst>
                        <a:ext uri="{FF2B5EF4-FFF2-40B4-BE49-F238E27FC236}">
                          <a16:creationId xmlns:a16="http://schemas.microsoft.com/office/drawing/2014/main" id="{FBFF7731-A5D1-EB4D-0D2F-86EEE08C04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7" name="직선 연결선 356">
                      <a:extLst>
                        <a:ext uri="{FF2B5EF4-FFF2-40B4-BE49-F238E27FC236}">
                          <a16:creationId xmlns:a16="http://schemas.microsoft.com/office/drawing/2014/main" id="{D132D070-EC0F-8370-26F5-9EE2D967C8B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2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8" name="직선 연결선 357">
                      <a:extLst>
                        <a:ext uri="{FF2B5EF4-FFF2-40B4-BE49-F238E27FC236}">
                          <a16:creationId xmlns:a16="http://schemas.microsoft.com/office/drawing/2014/main" id="{4A0DE86D-5DEF-AD07-C655-EAF8EFAAB32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7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9" name="직선 연결선 358">
                      <a:extLst>
                        <a:ext uri="{FF2B5EF4-FFF2-40B4-BE49-F238E27FC236}">
                          <a16:creationId xmlns:a16="http://schemas.microsoft.com/office/drawing/2014/main" id="{D661497F-299D-B732-92C7-CFFEAB2ED0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0" name="직선 연결선 359">
                      <a:extLst>
                        <a:ext uri="{FF2B5EF4-FFF2-40B4-BE49-F238E27FC236}">
                          <a16:creationId xmlns:a16="http://schemas.microsoft.com/office/drawing/2014/main" id="{70C6C61E-C9F1-8D18-7F6B-8FB41482C8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1" name="직선 연결선 360">
                      <a:extLst>
                        <a:ext uri="{FF2B5EF4-FFF2-40B4-BE49-F238E27FC236}">
                          <a16:creationId xmlns:a16="http://schemas.microsoft.com/office/drawing/2014/main" id="{8EC3D022-D207-9349-B584-623DF16BD7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9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5" name="그룹 314">
                    <a:extLst>
                      <a:ext uri="{FF2B5EF4-FFF2-40B4-BE49-F238E27FC236}">
                        <a16:creationId xmlns:a16="http://schemas.microsoft.com/office/drawing/2014/main" id="{187575F2-33D4-1BDA-622C-192872F9FD7D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88" y="5272617"/>
                    <a:ext cx="1152000" cy="1412002"/>
                    <a:chOff x="1914025" y="1061414"/>
                    <a:chExt cx="576000" cy="2091600"/>
                  </a:xfrm>
                </p:grpSpPr>
                <p:cxnSp>
                  <p:nvCxnSpPr>
                    <p:cNvPr id="344" name="직선 연결선 343">
                      <a:extLst>
                        <a:ext uri="{FF2B5EF4-FFF2-40B4-BE49-F238E27FC236}">
                          <a16:creationId xmlns:a16="http://schemas.microsoft.com/office/drawing/2014/main" id="{CD04D146-C1A1-681F-6877-0D1310D765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5" name="직선 연결선 344">
                      <a:extLst>
                        <a:ext uri="{FF2B5EF4-FFF2-40B4-BE49-F238E27FC236}">
                          <a16:creationId xmlns:a16="http://schemas.microsoft.com/office/drawing/2014/main" id="{4C6641BA-9CCE-7659-7F62-0778F8F7A1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6" name="직선 연결선 345">
                      <a:extLst>
                        <a:ext uri="{FF2B5EF4-FFF2-40B4-BE49-F238E27FC236}">
                          <a16:creationId xmlns:a16="http://schemas.microsoft.com/office/drawing/2014/main" id="{DECFFDE1-7FFC-4400-156A-69FC4A462C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7" name="직선 연결선 346">
                      <a:extLst>
                        <a:ext uri="{FF2B5EF4-FFF2-40B4-BE49-F238E27FC236}">
                          <a16:creationId xmlns:a16="http://schemas.microsoft.com/office/drawing/2014/main" id="{327EF2F2-0C30-E457-6106-EE77C5C62B0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8" name="직선 연결선 347">
                      <a:extLst>
                        <a:ext uri="{FF2B5EF4-FFF2-40B4-BE49-F238E27FC236}">
                          <a16:creationId xmlns:a16="http://schemas.microsoft.com/office/drawing/2014/main" id="{83F05627-BFAE-CC2D-2A9A-8621E8A683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2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9" name="직선 연결선 348">
                      <a:extLst>
                        <a:ext uri="{FF2B5EF4-FFF2-40B4-BE49-F238E27FC236}">
                          <a16:creationId xmlns:a16="http://schemas.microsoft.com/office/drawing/2014/main" id="{4D479CDB-25AB-B5B1-7239-8861612CAC6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7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0" name="직선 연결선 349">
                      <a:extLst>
                        <a:ext uri="{FF2B5EF4-FFF2-40B4-BE49-F238E27FC236}">
                          <a16:creationId xmlns:a16="http://schemas.microsoft.com/office/drawing/2014/main" id="{E2084930-1753-04B8-5072-E9652A43F9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1" name="직선 연결선 350">
                      <a:extLst>
                        <a:ext uri="{FF2B5EF4-FFF2-40B4-BE49-F238E27FC236}">
                          <a16:creationId xmlns:a16="http://schemas.microsoft.com/office/drawing/2014/main" id="{9C150ACB-ACAD-8D4D-EBBF-1B74959CB02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2" name="직선 연결선 351">
                      <a:extLst>
                        <a:ext uri="{FF2B5EF4-FFF2-40B4-BE49-F238E27FC236}">
                          <a16:creationId xmlns:a16="http://schemas.microsoft.com/office/drawing/2014/main" id="{1241EF79-5ED8-4025-EC64-B022EC6695B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9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6" name="그룹 315">
                    <a:extLst>
                      <a:ext uri="{FF2B5EF4-FFF2-40B4-BE49-F238E27FC236}">
                        <a16:creationId xmlns:a16="http://schemas.microsoft.com/office/drawing/2014/main" id="{FF8A147A-1BC4-7995-1E40-16CDEF962FB3}"/>
                      </a:ext>
                    </a:extLst>
                  </p:cNvPr>
                  <p:cNvGrpSpPr/>
                  <p:nvPr/>
                </p:nvGrpSpPr>
                <p:grpSpPr>
                  <a:xfrm>
                    <a:off x="7536086" y="5272617"/>
                    <a:ext cx="1152000" cy="1412002"/>
                    <a:chOff x="1914025" y="1061414"/>
                    <a:chExt cx="576000" cy="2091600"/>
                  </a:xfrm>
                </p:grpSpPr>
                <p:cxnSp>
                  <p:nvCxnSpPr>
                    <p:cNvPr id="333" name="직선 연결선 332">
                      <a:extLst>
                        <a:ext uri="{FF2B5EF4-FFF2-40B4-BE49-F238E27FC236}">
                          <a16:creationId xmlns:a16="http://schemas.microsoft.com/office/drawing/2014/main" id="{F0DDEB15-BD63-BF17-5881-C78076CE03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4" name="직선 연결선 333">
                      <a:extLst>
                        <a:ext uri="{FF2B5EF4-FFF2-40B4-BE49-F238E27FC236}">
                          <a16:creationId xmlns:a16="http://schemas.microsoft.com/office/drawing/2014/main" id="{E36A4089-9BF8-84F4-52AD-FE8B0445EC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5" name="직선 연결선 334">
                      <a:extLst>
                        <a:ext uri="{FF2B5EF4-FFF2-40B4-BE49-F238E27FC236}">
                          <a16:creationId xmlns:a16="http://schemas.microsoft.com/office/drawing/2014/main" id="{60D67823-C9AD-069D-C9B1-7774568043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6" name="직선 연결선 335">
                      <a:extLst>
                        <a:ext uri="{FF2B5EF4-FFF2-40B4-BE49-F238E27FC236}">
                          <a16:creationId xmlns:a16="http://schemas.microsoft.com/office/drawing/2014/main" id="{EC308B6E-9CC8-882D-FC70-F9E09FA2D5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7" name="직선 연결선 336">
                      <a:extLst>
                        <a:ext uri="{FF2B5EF4-FFF2-40B4-BE49-F238E27FC236}">
                          <a16:creationId xmlns:a16="http://schemas.microsoft.com/office/drawing/2014/main" id="{DD328645-423E-B4F9-89B2-8E0B2CB2403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2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9" name="직선 연결선 338">
                      <a:extLst>
                        <a:ext uri="{FF2B5EF4-FFF2-40B4-BE49-F238E27FC236}">
                          <a16:creationId xmlns:a16="http://schemas.microsoft.com/office/drawing/2014/main" id="{BE5FA82F-55BB-5F49-D377-D0A1F180C95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7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1" name="직선 연결선 340">
                      <a:extLst>
                        <a:ext uri="{FF2B5EF4-FFF2-40B4-BE49-F238E27FC236}">
                          <a16:creationId xmlns:a16="http://schemas.microsoft.com/office/drawing/2014/main" id="{C96B1FCF-6B58-27BF-7FD0-D275FED031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2" name="직선 연결선 341">
                      <a:extLst>
                        <a:ext uri="{FF2B5EF4-FFF2-40B4-BE49-F238E27FC236}">
                          <a16:creationId xmlns:a16="http://schemas.microsoft.com/office/drawing/2014/main" id="{1C336B50-189B-1749-32B5-EC4A815533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3" name="직선 연결선 342">
                      <a:extLst>
                        <a:ext uri="{FF2B5EF4-FFF2-40B4-BE49-F238E27FC236}">
                          <a16:creationId xmlns:a16="http://schemas.microsoft.com/office/drawing/2014/main" id="{4136B480-939E-2CC6-6CB5-6C6A7D0F006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9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A217582A-8B39-09A1-20B3-88B2EFB6A2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832086" y="5272617"/>
                    <a:ext cx="0" cy="1412002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40FDB38D-738F-6983-4486-BF210FF41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272087" y="5272617"/>
                    <a:ext cx="0" cy="1412002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6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19" name="그룹 318">
                    <a:extLst>
                      <a:ext uri="{FF2B5EF4-FFF2-40B4-BE49-F238E27FC236}">
                        <a16:creationId xmlns:a16="http://schemas.microsoft.com/office/drawing/2014/main" id="{7E82C9EF-AB21-438F-43BD-79FCB7CEB84A}"/>
                      </a:ext>
                    </a:extLst>
                  </p:cNvPr>
                  <p:cNvGrpSpPr/>
                  <p:nvPr/>
                </p:nvGrpSpPr>
                <p:grpSpPr>
                  <a:xfrm>
                    <a:off x="8976086" y="5272617"/>
                    <a:ext cx="1152000" cy="1412002"/>
                    <a:chOff x="1914025" y="1061414"/>
                    <a:chExt cx="576000" cy="2091600"/>
                  </a:xfrm>
                </p:grpSpPr>
                <p:cxnSp>
                  <p:nvCxnSpPr>
                    <p:cNvPr id="324" name="직선 연결선 323">
                      <a:extLst>
                        <a:ext uri="{FF2B5EF4-FFF2-40B4-BE49-F238E27FC236}">
                          <a16:creationId xmlns:a16="http://schemas.microsoft.com/office/drawing/2014/main" id="{7F008236-B6A9-9BAF-E1A8-2DFEEF016BB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1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5" name="직선 연결선 324">
                      <a:extLst>
                        <a:ext uri="{FF2B5EF4-FFF2-40B4-BE49-F238E27FC236}">
                          <a16:creationId xmlns:a16="http://schemas.microsoft.com/office/drawing/2014/main" id="{76C0CE75-6461-4229-D9A9-CC02AA7CDEE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98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6" name="직선 연결선 325">
                      <a:extLst>
                        <a:ext uri="{FF2B5EF4-FFF2-40B4-BE49-F238E27FC236}">
                          <a16:creationId xmlns:a16="http://schemas.microsoft.com/office/drawing/2014/main" id="{110E63E1-051E-70B7-C312-7ED70DCE8F8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05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7" name="직선 연결선 326">
                      <a:extLst>
                        <a:ext uri="{FF2B5EF4-FFF2-40B4-BE49-F238E27FC236}">
                          <a16:creationId xmlns:a16="http://schemas.microsoft.com/office/drawing/2014/main" id="{54F276DF-7E6C-099B-F3F9-D18C5B9F94D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8" name="직선 연결선 327">
                      <a:extLst>
                        <a:ext uri="{FF2B5EF4-FFF2-40B4-BE49-F238E27FC236}">
                          <a16:creationId xmlns:a16="http://schemas.microsoft.com/office/drawing/2014/main" id="{E7D5C1AB-C50D-8892-A532-1F4023709D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02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9" name="직선 연결선 328">
                      <a:extLst>
                        <a:ext uri="{FF2B5EF4-FFF2-40B4-BE49-F238E27FC236}">
                          <a16:creationId xmlns:a16="http://schemas.microsoft.com/office/drawing/2014/main" id="{D006A56D-B3D0-2322-B543-C6CBF3C8F5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74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0" name="직선 연결선 329">
                      <a:extLst>
                        <a:ext uri="{FF2B5EF4-FFF2-40B4-BE49-F238E27FC236}">
                          <a16:creationId xmlns:a16="http://schemas.microsoft.com/office/drawing/2014/main" id="{078FDBFD-2017-B061-7D37-56B984D6F4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346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1" name="직선 연결선 330">
                      <a:extLst>
                        <a:ext uri="{FF2B5EF4-FFF2-40B4-BE49-F238E27FC236}">
                          <a16:creationId xmlns:a16="http://schemas.microsoft.com/office/drawing/2014/main" id="{E0FFD177-FCA4-3962-EB61-E0CBA07807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18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2" name="직선 연결선 331">
                      <a:extLst>
                        <a:ext uri="{FF2B5EF4-FFF2-40B4-BE49-F238E27FC236}">
                          <a16:creationId xmlns:a16="http://schemas.microsoft.com/office/drawing/2014/main" id="{D9683F15-F2D8-5F50-BF2B-8D0B170411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490025" y="1061414"/>
                      <a:ext cx="0" cy="2091600"/>
                    </a:xfrm>
                    <a:prstGeom prst="line">
                      <a:avLst/>
                    </a:prstGeom>
                    <a:ln w="31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B5908692-128E-3FF5-DD50-1724E0DB1F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712" y="5272617"/>
                    <a:ext cx="0" cy="1412002"/>
                  </a:xfrm>
                  <a:prstGeom prst="line">
                    <a:avLst/>
                  </a:prstGeom>
                  <a:ln w="3175">
                    <a:solidFill>
                      <a:schemeClr val="bg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52" name="그룹 1151">
                <a:extLst>
                  <a:ext uri="{FF2B5EF4-FFF2-40B4-BE49-F238E27FC236}">
                    <a16:creationId xmlns:a16="http://schemas.microsoft.com/office/drawing/2014/main" id="{F1AA808F-676A-7E99-5CAC-0598457877A7}"/>
                  </a:ext>
                </a:extLst>
              </p:cNvPr>
              <p:cNvGrpSpPr/>
              <p:nvPr/>
            </p:nvGrpSpPr>
            <p:grpSpPr>
              <a:xfrm>
                <a:off x="601341" y="1109479"/>
                <a:ext cx="11308151" cy="202769"/>
                <a:chOff x="601341" y="1109479"/>
                <a:chExt cx="11308151" cy="202769"/>
              </a:xfrm>
            </p:grpSpPr>
            <p:sp>
              <p:nvSpPr>
                <p:cNvPr id="262" name="TextBox 261">
                  <a:extLst>
                    <a:ext uri="{FF2B5EF4-FFF2-40B4-BE49-F238E27FC236}">
                      <a16:creationId xmlns:a16="http://schemas.microsoft.com/office/drawing/2014/main" id="{28F36B90-6785-A7AB-E25C-B73D4ECA7413}"/>
                    </a:ext>
                  </a:extLst>
                </p:cNvPr>
                <p:cNvSpPr txBox="1"/>
                <p:nvPr/>
              </p:nvSpPr>
              <p:spPr>
                <a:xfrm>
                  <a:off x="601341" y="1140393"/>
                  <a:ext cx="318480" cy="123111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frame</a:t>
                  </a:r>
                </a:p>
              </p:txBody>
            </p:sp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785B08EF-6F58-4D1E-5531-2DB50D42C299}"/>
                    </a:ext>
                  </a:extLst>
                </p:cNvPr>
                <p:cNvSpPr txBox="1"/>
                <p:nvPr/>
              </p:nvSpPr>
              <p:spPr>
                <a:xfrm>
                  <a:off x="242335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10</a:t>
                  </a:r>
                </a:p>
              </p:txBody>
            </p:sp>
            <p:sp>
              <p:nvSpPr>
                <p:cNvPr id="271" name="TextBox 270">
                  <a:extLst>
                    <a:ext uri="{FF2B5EF4-FFF2-40B4-BE49-F238E27FC236}">
                      <a16:creationId xmlns:a16="http://schemas.microsoft.com/office/drawing/2014/main" id="{687754D2-56AC-D82B-1E18-8878E7EC0616}"/>
                    </a:ext>
                  </a:extLst>
                </p:cNvPr>
                <p:cNvSpPr txBox="1"/>
                <p:nvPr/>
              </p:nvSpPr>
              <p:spPr>
                <a:xfrm>
                  <a:off x="11774840" y="1109479"/>
                  <a:ext cx="134652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b="1" dirty="0">
                      <a:effectLst/>
                    </a:rPr>
                    <a:t>75</a:t>
                  </a:r>
                </a:p>
              </p:txBody>
            </p:sp>
            <p:sp>
              <p:nvSpPr>
                <p:cNvPr id="272" name="TextBox 271">
                  <a:extLst>
                    <a:ext uri="{FF2B5EF4-FFF2-40B4-BE49-F238E27FC236}">
                      <a16:creationId xmlns:a16="http://schemas.microsoft.com/office/drawing/2014/main" id="{3BDA80AE-793D-F7B0-9F6D-229C13DDB542}"/>
                    </a:ext>
                  </a:extLst>
                </p:cNvPr>
                <p:cNvSpPr txBox="1"/>
                <p:nvPr/>
              </p:nvSpPr>
              <p:spPr>
                <a:xfrm>
                  <a:off x="386335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20</a:t>
                  </a:r>
                </a:p>
              </p:txBody>
            </p:sp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381AB757-CA54-3414-8EAD-643108DBEF60}"/>
                    </a:ext>
                  </a:extLst>
                </p:cNvPr>
                <p:cNvSpPr txBox="1"/>
                <p:nvPr/>
              </p:nvSpPr>
              <p:spPr>
                <a:xfrm>
                  <a:off x="529842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30</a:t>
                  </a:r>
                </a:p>
              </p:txBody>
            </p: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9DA498CF-60A9-4FF2-04AF-F412AFF22C5D}"/>
                    </a:ext>
                  </a:extLst>
                </p:cNvPr>
                <p:cNvSpPr txBox="1"/>
                <p:nvPr/>
              </p:nvSpPr>
              <p:spPr>
                <a:xfrm>
                  <a:off x="674581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40</a:t>
                  </a: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BB88B959-D406-B656-C285-9D738354D9D3}"/>
                    </a:ext>
                  </a:extLst>
                </p:cNvPr>
                <p:cNvSpPr txBox="1"/>
                <p:nvPr/>
              </p:nvSpPr>
              <p:spPr>
                <a:xfrm>
                  <a:off x="818581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50</a:t>
                  </a:r>
                </a:p>
              </p:txBody>
            </p:sp>
            <p:sp>
              <p:nvSpPr>
                <p:cNvPr id="276" name="TextBox 275">
                  <a:extLst>
                    <a:ext uri="{FF2B5EF4-FFF2-40B4-BE49-F238E27FC236}">
                      <a16:creationId xmlns:a16="http://schemas.microsoft.com/office/drawing/2014/main" id="{12E06949-6D98-D58D-38EE-EF861854563F}"/>
                    </a:ext>
                  </a:extLst>
                </p:cNvPr>
                <p:cNvSpPr txBox="1"/>
                <p:nvPr/>
              </p:nvSpPr>
              <p:spPr>
                <a:xfrm>
                  <a:off x="961707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60</a:t>
                  </a:r>
                </a:p>
              </p:txBody>
            </p:sp>
            <p:sp>
              <p:nvSpPr>
                <p:cNvPr id="277" name="TextBox 276">
                  <a:extLst>
                    <a:ext uri="{FF2B5EF4-FFF2-40B4-BE49-F238E27FC236}">
                      <a16:creationId xmlns:a16="http://schemas.microsoft.com/office/drawing/2014/main" id="{FC56A1E5-67CC-5BF7-A825-F683389CE4E1}"/>
                    </a:ext>
                  </a:extLst>
                </p:cNvPr>
                <p:cNvSpPr txBox="1"/>
                <p:nvPr/>
              </p:nvSpPr>
              <p:spPr>
                <a:xfrm>
                  <a:off x="11065673" y="1152367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70</a:t>
                  </a:r>
                </a:p>
              </p:txBody>
            </p:sp>
            <p:sp>
              <p:nvSpPr>
                <p:cNvPr id="278" name="TextBox 277">
                  <a:extLst>
                    <a:ext uri="{FF2B5EF4-FFF2-40B4-BE49-F238E27FC236}">
                      <a16:creationId xmlns:a16="http://schemas.microsoft.com/office/drawing/2014/main" id="{409D6110-A326-BC3A-B55B-49AFAF136F2A}"/>
                    </a:ext>
                  </a:extLst>
                </p:cNvPr>
                <p:cNvSpPr txBox="1"/>
                <p:nvPr/>
              </p:nvSpPr>
              <p:spPr>
                <a:xfrm>
                  <a:off x="1006503" y="1121171"/>
                  <a:ext cx="6412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  <p:sp>
              <p:nvSpPr>
                <p:cNvPr id="1146" name="TextBox 1145">
                  <a:extLst>
                    <a:ext uri="{FF2B5EF4-FFF2-40B4-BE49-F238E27FC236}">
                      <a16:creationId xmlns:a16="http://schemas.microsoft.com/office/drawing/2014/main" id="{AA197C5F-C698-CCF8-4336-340563BE2801}"/>
                    </a:ext>
                  </a:extLst>
                </p:cNvPr>
                <p:cNvSpPr txBox="1"/>
                <p:nvPr/>
              </p:nvSpPr>
              <p:spPr>
                <a:xfrm>
                  <a:off x="7472985" y="1204526"/>
                  <a:ext cx="99386" cy="10772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70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45</a:t>
                  </a:r>
                </a:p>
              </p:txBody>
            </p:sp>
          </p:grpSp>
        </p:grpSp>
        <p:grpSp>
          <p:nvGrpSpPr>
            <p:cNvPr id="1161" name="그룹 1160">
              <a:extLst>
                <a:ext uri="{FF2B5EF4-FFF2-40B4-BE49-F238E27FC236}">
                  <a16:creationId xmlns:a16="http://schemas.microsoft.com/office/drawing/2014/main" id="{CF810004-E795-DD86-4D88-6BF00B97103B}"/>
                </a:ext>
              </a:extLst>
            </p:cNvPr>
            <p:cNvGrpSpPr/>
            <p:nvPr/>
          </p:nvGrpSpPr>
          <p:grpSpPr>
            <a:xfrm>
              <a:off x="1042166" y="1340863"/>
              <a:ext cx="10799629" cy="288000"/>
              <a:chOff x="1042166" y="1340863"/>
              <a:chExt cx="10799629" cy="288000"/>
            </a:xfrm>
          </p:grpSpPr>
          <p:sp>
            <p:nvSpPr>
              <p:cNvPr id="279" name="직사각형 310">
                <a:extLst>
                  <a:ext uri="{FF2B5EF4-FFF2-40B4-BE49-F238E27FC236}">
                    <a16:creationId xmlns:a16="http://schemas.microsoft.com/office/drawing/2014/main" id="{F6AF6077-F32E-72EB-5A36-CA2CC6CA1F87}"/>
                  </a:ext>
                </a:extLst>
              </p:cNvPr>
              <p:cNvSpPr/>
              <p:nvPr/>
            </p:nvSpPr>
            <p:spPr>
              <a:xfrm>
                <a:off x="1042166" y="1340863"/>
                <a:ext cx="4319629" cy="288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30000">
                    <a:schemeClr val="tx1">
                      <a:lumMod val="90000"/>
                      <a:lumOff val="10000"/>
                    </a:schemeClr>
                  </a:gs>
                  <a:gs pos="100000">
                    <a:srgbClr val="373737">
                      <a:lumMod val="30000"/>
                      <a:lumOff val="70000"/>
                    </a:srgbClr>
                  </a:gs>
                  <a:gs pos="83904">
                    <a:schemeClr val="tx1">
                      <a:lumMod val="50000"/>
                      <a:lumOff val="50000"/>
                    </a:schemeClr>
                  </a:gs>
                  <a:gs pos="64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158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280" name="직사각형 310">
                <a:extLst>
                  <a:ext uri="{FF2B5EF4-FFF2-40B4-BE49-F238E27FC236}">
                    <a16:creationId xmlns:a16="http://schemas.microsoft.com/office/drawing/2014/main" id="{F159A9B3-A109-AFDA-6B02-018378413805}"/>
                  </a:ext>
                </a:extLst>
              </p:cNvPr>
              <p:cNvSpPr/>
              <p:nvPr/>
            </p:nvSpPr>
            <p:spPr>
              <a:xfrm>
                <a:off x="5361795" y="1340863"/>
                <a:ext cx="2160000" cy="288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30000">
                    <a:schemeClr val="tx1">
                      <a:lumMod val="90000"/>
                      <a:lumOff val="10000"/>
                    </a:schemeClr>
                  </a:gs>
                  <a:gs pos="100000">
                    <a:srgbClr val="373737">
                      <a:lumMod val="30000"/>
                      <a:lumOff val="70000"/>
                    </a:srgbClr>
                  </a:gs>
                  <a:gs pos="83904">
                    <a:schemeClr val="tx1">
                      <a:lumMod val="50000"/>
                      <a:lumOff val="50000"/>
                    </a:schemeClr>
                  </a:gs>
                  <a:gs pos="64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158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281" name="직사각형 310">
                <a:extLst>
                  <a:ext uri="{FF2B5EF4-FFF2-40B4-BE49-F238E27FC236}">
                    <a16:creationId xmlns:a16="http://schemas.microsoft.com/office/drawing/2014/main" id="{8C97138A-FA59-E4DE-4306-8D1712CD4DA2}"/>
                  </a:ext>
                </a:extLst>
              </p:cNvPr>
              <p:cNvSpPr/>
              <p:nvPr/>
            </p:nvSpPr>
            <p:spPr>
              <a:xfrm>
                <a:off x="7521795" y="1340863"/>
                <a:ext cx="4320000" cy="288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30000">
                    <a:schemeClr val="tx1">
                      <a:lumMod val="90000"/>
                      <a:lumOff val="10000"/>
                    </a:schemeClr>
                  </a:gs>
                  <a:gs pos="100000">
                    <a:srgbClr val="373737">
                      <a:lumMod val="30000"/>
                      <a:lumOff val="70000"/>
                    </a:srgbClr>
                  </a:gs>
                  <a:gs pos="83904">
                    <a:schemeClr val="tx1">
                      <a:lumMod val="50000"/>
                      <a:lumOff val="50000"/>
                    </a:schemeClr>
                  </a:gs>
                  <a:gs pos="64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1587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grpSp>
          <p:nvGrpSpPr>
            <p:cNvPr id="1162" name="그룹 1161">
              <a:extLst>
                <a:ext uri="{FF2B5EF4-FFF2-40B4-BE49-F238E27FC236}">
                  <a16:creationId xmlns:a16="http://schemas.microsoft.com/office/drawing/2014/main" id="{ED535CB1-8531-02DF-1CB6-38FC9DD8CF56}"/>
                </a:ext>
              </a:extLst>
            </p:cNvPr>
            <p:cNvGrpSpPr/>
            <p:nvPr/>
          </p:nvGrpSpPr>
          <p:grpSpPr>
            <a:xfrm>
              <a:off x="211243" y="2178189"/>
              <a:ext cx="11630552" cy="485171"/>
              <a:chOff x="211243" y="2178189"/>
              <a:chExt cx="11630552" cy="485171"/>
            </a:xfrm>
          </p:grpSpPr>
          <p:sp>
            <p:nvSpPr>
              <p:cNvPr id="286" name="직사각형 310">
                <a:extLst>
                  <a:ext uri="{FF2B5EF4-FFF2-40B4-BE49-F238E27FC236}">
                    <a16:creationId xmlns:a16="http://schemas.microsoft.com/office/drawing/2014/main" id="{A8AB23F4-A8E2-16DC-B3F5-19BD8AABBD85}"/>
                  </a:ext>
                </a:extLst>
              </p:cNvPr>
              <p:cNvSpPr/>
              <p:nvPr/>
            </p:nvSpPr>
            <p:spPr>
              <a:xfrm>
                <a:off x="5361795" y="2185572"/>
                <a:ext cx="2160000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낙하 후 충격파 발생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87" name="직사각형 310">
                <a:extLst>
                  <a:ext uri="{FF2B5EF4-FFF2-40B4-BE49-F238E27FC236}">
                    <a16:creationId xmlns:a16="http://schemas.microsoft.com/office/drawing/2014/main" id="{A244547D-008B-C7BB-29EB-756024B37784}"/>
                  </a:ext>
                </a:extLst>
              </p:cNvPr>
              <p:cNvSpPr/>
              <p:nvPr/>
            </p:nvSpPr>
            <p:spPr>
              <a:xfrm>
                <a:off x="7521795" y="2185572"/>
                <a:ext cx="4320000" cy="218361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잔여 이펙트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 균열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117" name="그룹 1116">
                <a:extLst>
                  <a:ext uri="{FF2B5EF4-FFF2-40B4-BE49-F238E27FC236}">
                    <a16:creationId xmlns:a16="http://schemas.microsoft.com/office/drawing/2014/main" id="{BCF4EF2D-89B0-067D-322C-0C6FA38A99ED}"/>
                  </a:ext>
                </a:extLst>
              </p:cNvPr>
              <p:cNvGrpSpPr/>
              <p:nvPr/>
            </p:nvGrpSpPr>
            <p:grpSpPr>
              <a:xfrm>
                <a:off x="1042166" y="2185616"/>
                <a:ext cx="4319629" cy="470316"/>
                <a:chOff x="1042166" y="2185572"/>
                <a:chExt cx="4319629" cy="470316"/>
              </a:xfrm>
            </p:grpSpPr>
            <p:sp>
              <p:nvSpPr>
                <p:cNvPr id="285" name="직사각형 310">
                  <a:extLst>
                    <a:ext uri="{FF2B5EF4-FFF2-40B4-BE49-F238E27FC236}">
                      <a16:creationId xmlns:a16="http://schemas.microsoft.com/office/drawing/2014/main" id="{CCE44ED9-A529-294A-9A5A-7E3C0756A472}"/>
                    </a:ext>
                  </a:extLst>
                </p:cNvPr>
                <p:cNvSpPr/>
                <p:nvPr/>
              </p:nvSpPr>
              <p:spPr>
                <a:xfrm>
                  <a:off x="1042166" y="2185572"/>
                  <a:ext cx="4319629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창의 날 부분을 따라 트레일 이펙트 형성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0" name="직사각형 310">
                  <a:extLst>
                    <a:ext uri="{FF2B5EF4-FFF2-40B4-BE49-F238E27FC236}">
                      <a16:creationId xmlns:a16="http://schemas.microsoft.com/office/drawing/2014/main" id="{994ECA82-3A6B-3003-5461-942B9B316653}"/>
                    </a:ext>
                  </a:extLst>
                </p:cNvPr>
                <p:cNvSpPr/>
                <p:nvPr/>
              </p:nvSpPr>
              <p:spPr>
                <a:xfrm>
                  <a:off x="1042166" y="2437527"/>
                  <a:ext cx="4319629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캐릭터의 발 밑에 푸른빛의 클래스 마크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형성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56" name="그룹 1155">
                <a:extLst>
                  <a:ext uri="{FF2B5EF4-FFF2-40B4-BE49-F238E27FC236}">
                    <a16:creationId xmlns:a16="http://schemas.microsoft.com/office/drawing/2014/main" id="{924AEA7C-404C-C56A-8AD7-8DD750FBC5BF}"/>
                  </a:ext>
                </a:extLst>
              </p:cNvPr>
              <p:cNvGrpSpPr/>
              <p:nvPr/>
            </p:nvGrpSpPr>
            <p:grpSpPr>
              <a:xfrm>
                <a:off x="211243" y="2178189"/>
                <a:ext cx="807731" cy="485171"/>
                <a:chOff x="211243" y="2178189"/>
                <a:chExt cx="807731" cy="485171"/>
              </a:xfrm>
            </p:grpSpPr>
            <p:sp>
              <p:nvSpPr>
                <p:cNvPr id="577" name="자유형: 도형 576">
                  <a:extLst>
                    <a:ext uri="{FF2B5EF4-FFF2-40B4-BE49-F238E27FC236}">
                      <a16:creationId xmlns:a16="http://schemas.microsoft.com/office/drawing/2014/main" id="{464182BE-02F6-510D-036C-B0BE3D7F353D}"/>
                    </a:ext>
                  </a:extLst>
                </p:cNvPr>
                <p:cNvSpPr/>
                <p:nvPr/>
              </p:nvSpPr>
              <p:spPr>
                <a:xfrm>
                  <a:off x="211614" y="2178189"/>
                  <a:ext cx="807360" cy="485171"/>
                </a:xfrm>
                <a:custGeom>
                  <a:avLst/>
                  <a:gdLst>
                    <a:gd name="connsiteX0" fmla="*/ 44401 w 807360"/>
                    <a:gd name="connsiteY0" fmla="*/ 0 h 554206"/>
                    <a:gd name="connsiteX1" fmla="*/ 762959 w 807360"/>
                    <a:gd name="connsiteY1" fmla="*/ 0 h 554206"/>
                    <a:gd name="connsiteX2" fmla="*/ 807360 w 807360"/>
                    <a:gd name="connsiteY2" fmla="*/ 44401 h 554206"/>
                    <a:gd name="connsiteX3" fmla="*/ 807360 w 807360"/>
                    <a:gd name="connsiteY3" fmla="*/ 189414 h 554206"/>
                    <a:gd name="connsiteX4" fmla="*/ 807360 w 807360"/>
                    <a:gd name="connsiteY4" fmla="*/ 221999 h 554206"/>
                    <a:gd name="connsiteX5" fmla="*/ 807360 w 807360"/>
                    <a:gd name="connsiteY5" fmla="*/ 332207 h 554206"/>
                    <a:gd name="connsiteX6" fmla="*/ 807360 w 807360"/>
                    <a:gd name="connsiteY6" fmla="*/ 367012 h 554206"/>
                    <a:gd name="connsiteX7" fmla="*/ 807360 w 807360"/>
                    <a:gd name="connsiteY7" fmla="*/ 509805 h 554206"/>
                    <a:gd name="connsiteX8" fmla="*/ 762959 w 807360"/>
                    <a:gd name="connsiteY8" fmla="*/ 554206 h 554206"/>
                    <a:gd name="connsiteX9" fmla="*/ 44401 w 807360"/>
                    <a:gd name="connsiteY9" fmla="*/ 554206 h 554206"/>
                    <a:gd name="connsiteX10" fmla="*/ 0 w 807360"/>
                    <a:gd name="connsiteY10" fmla="*/ 509805 h 554206"/>
                    <a:gd name="connsiteX11" fmla="*/ 0 w 807360"/>
                    <a:gd name="connsiteY11" fmla="*/ 332207 h 554206"/>
                    <a:gd name="connsiteX12" fmla="*/ 0 w 807360"/>
                    <a:gd name="connsiteY12" fmla="*/ 332207 h 554206"/>
                    <a:gd name="connsiteX13" fmla="*/ 0 w 807360"/>
                    <a:gd name="connsiteY13" fmla="*/ 221999 h 554206"/>
                    <a:gd name="connsiteX14" fmla="*/ 0 w 807360"/>
                    <a:gd name="connsiteY14" fmla="*/ 189414 h 554206"/>
                    <a:gd name="connsiteX15" fmla="*/ 0 w 807360"/>
                    <a:gd name="connsiteY15" fmla="*/ 44401 h 554206"/>
                    <a:gd name="connsiteX16" fmla="*/ 44401 w 807360"/>
                    <a:gd name="connsiteY16" fmla="*/ 0 h 55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7360" h="554206">
                      <a:moveTo>
                        <a:pt x="44401" y="0"/>
                      </a:moveTo>
                      <a:lnTo>
                        <a:pt x="762959" y="0"/>
                      </a:lnTo>
                      <a:cubicBezTo>
                        <a:pt x="787481" y="0"/>
                        <a:pt x="807360" y="19879"/>
                        <a:pt x="807360" y="44401"/>
                      </a:cubicBezTo>
                      <a:lnTo>
                        <a:pt x="807360" y="189414"/>
                      </a:lnTo>
                      <a:lnTo>
                        <a:pt x="807360" y="221999"/>
                      </a:lnTo>
                      <a:lnTo>
                        <a:pt x="807360" y="332207"/>
                      </a:lnTo>
                      <a:lnTo>
                        <a:pt x="807360" y="367012"/>
                      </a:lnTo>
                      <a:lnTo>
                        <a:pt x="807360" y="509805"/>
                      </a:lnTo>
                      <a:cubicBezTo>
                        <a:pt x="807360" y="534327"/>
                        <a:pt x="787481" y="554206"/>
                        <a:pt x="762959" y="554206"/>
                      </a:cubicBezTo>
                      <a:lnTo>
                        <a:pt x="44401" y="554206"/>
                      </a:lnTo>
                      <a:cubicBezTo>
                        <a:pt x="19879" y="554206"/>
                        <a:pt x="0" y="534327"/>
                        <a:pt x="0" y="509805"/>
                      </a:cubicBezTo>
                      <a:lnTo>
                        <a:pt x="0" y="332207"/>
                      </a:lnTo>
                      <a:lnTo>
                        <a:pt x="0" y="332207"/>
                      </a:lnTo>
                      <a:lnTo>
                        <a:pt x="0" y="221999"/>
                      </a:lnTo>
                      <a:lnTo>
                        <a:pt x="0" y="189414"/>
                      </a:lnTo>
                      <a:lnTo>
                        <a:pt x="0" y="44401"/>
                      </a:lnTo>
                      <a:cubicBezTo>
                        <a:pt x="0" y="19879"/>
                        <a:pt x="19879" y="0"/>
                        <a:pt x="44401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F4E6DEE5-A1D1-1022-8E61-3861F274D219}"/>
                    </a:ext>
                  </a:extLst>
                </p:cNvPr>
                <p:cNvSpPr txBox="1"/>
                <p:nvPr/>
              </p:nvSpPr>
              <p:spPr>
                <a:xfrm>
                  <a:off x="211243" y="2351527"/>
                  <a:ext cx="390098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endParaRPr lang="en-US" altLang="ko-KR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grpSp>
          <p:nvGrpSpPr>
            <p:cNvPr id="1160" name="그룹 1159">
              <a:extLst>
                <a:ext uri="{FF2B5EF4-FFF2-40B4-BE49-F238E27FC236}">
                  <a16:creationId xmlns:a16="http://schemas.microsoft.com/office/drawing/2014/main" id="{DF019680-C723-2ABC-EFE1-00D9C38F64B0}"/>
                </a:ext>
              </a:extLst>
            </p:cNvPr>
            <p:cNvGrpSpPr/>
            <p:nvPr/>
          </p:nvGrpSpPr>
          <p:grpSpPr>
            <a:xfrm>
              <a:off x="211614" y="1681660"/>
              <a:ext cx="8749434" cy="485171"/>
              <a:chOff x="211614" y="1681660"/>
              <a:chExt cx="8749434" cy="485171"/>
            </a:xfrm>
          </p:grpSpPr>
          <p:sp>
            <p:nvSpPr>
              <p:cNvPr id="282" name="직사각형 310">
                <a:extLst>
                  <a:ext uri="{FF2B5EF4-FFF2-40B4-BE49-F238E27FC236}">
                    <a16:creationId xmlns:a16="http://schemas.microsoft.com/office/drawing/2014/main" id="{9766F4B0-DFEA-036A-DC29-F2A629F42E28}"/>
                  </a:ext>
                </a:extLst>
              </p:cNvPr>
              <p:cNvSpPr/>
              <p:nvPr/>
            </p:nvSpPr>
            <p:spPr>
              <a:xfrm>
                <a:off x="1042166" y="1682840"/>
                <a:ext cx="4319629" cy="216000"/>
              </a:xfrm>
              <a:prstGeom prst="homePlate">
                <a:avLst/>
              </a:prstGeom>
              <a:solidFill>
                <a:srgbClr val="FAFCBC"/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 돌리기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83" name="직사각형 310">
                <a:extLst>
                  <a:ext uri="{FF2B5EF4-FFF2-40B4-BE49-F238E27FC236}">
                    <a16:creationId xmlns:a16="http://schemas.microsoft.com/office/drawing/2014/main" id="{C516F8AC-D319-E63D-F5EC-CC43072C8231}"/>
                  </a:ext>
                </a:extLst>
              </p:cNvPr>
              <p:cNvSpPr/>
              <p:nvPr/>
            </p:nvSpPr>
            <p:spPr>
              <a:xfrm>
                <a:off x="5361795" y="1682840"/>
                <a:ext cx="2160000" cy="216000"/>
              </a:xfrm>
              <a:prstGeom prst="homePlate">
                <a:avLst/>
              </a:prstGeom>
              <a:solidFill>
                <a:srgbClr val="FAFCBC"/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 내려 찍기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84" name="직사각형 310">
                <a:extLst>
                  <a:ext uri="{FF2B5EF4-FFF2-40B4-BE49-F238E27FC236}">
                    <a16:creationId xmlns:a16="http://schemas.microsoft.com/office/drawing/2014/main" id="{6E97E645-9888-3C15-0599-9F530930E102}"/>
                  </a:ext>
                </a:extLst>
              </p:cNvPr>
              <p:cNvSpPr/>
              <p:nvPr/>
            </p:nvSpPr>
            <p:spPr>
              <a:xfrm>
                <a:off x="7521795" y="1718840"/>
                <a:ext cx="1439253" cy="144000"/>
              </a:xfrm>
              <a:prstGeom prst="rect">
                <a:avLst/>
              </a:prstGeom>
              <a:solidFill>
                <a:srgbClr val="FAFCBC"/>
              </a:solidFill>
              <a:ln w="12700">
                <a:solidFill>
                  <a:srgbClr val="FAFCB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Autofit/>
              </a:bodyPr>
              <a:lstStyle/>
              <a:p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전투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IDLE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로 전환</a:t>
                </a:r>
              </a:p>
            </p:txBody>
          </p:sp>
          <p:sp>
            <p:nvSpPr>
              <p:cNvPr id="289" name="직사각형 310">
                <a:extLst>
                  <a:ext uri="{FF2B5EF4-FFF2-40B4-BE49-F238E27FC236}">
                    <a16:creationId xmlns:a16="http://schemas.microsoft.com/office/drawing/2014/main" id="{1B5FF34C-3B3B-7A78-166F-D69378996206}"/>
                  </a:ext>
                </a:extLst>
              </p:cNvPr>
              <p:cNvSpPr/>
              <p:nvPr/>
            </p:nvSpPr>
            <p:spPr>
              <a:xfrm>
                <a:off x="1042166" y="1957902"/>
                <a:ext cx="2160752" cy="169791"/>
              </a:xfrm>
              <a:prstGeom prst="rect">
                <a:avLst/>
              </a:prstGeom>
              <a:solidFill>
                <a:srgbClr val="D8C5B2"/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시전 캔슬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91" name="직사각형 310">
                <a:extLst>
                  <a:ext uri="{FF2B5EF4-FFF2-40B4-BE49-F238E27FC236}">
                    <a16:creationId xmlns:a16="http://schemas.microsoft.com/office/drawing/2014/main" id="{7513B837-B954-720B-0AF1-F3E684D2A071}"/>
                  </a:ext>
                </a:extLst>
              </p:cNvPr>
              <p:cNvSpPr/>
              <p:nvPr/>
            </p:nvSpPr>
            <p:spPr>
              <a:xfrm>
                <a:off x="7521795" y="1958813"/>
                <a:ext cx="1439252" cy="167971"/>
              </a:xfrm>
              <a:prstGeom prst="rect">
                <a:avLst/>
              </a:prstGeom>
              <a:solidFill>
                <a:srgbClr val="D8C5B2"/>
              </a:solidFill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  <p:grpSp>
            <p:nvGrpSpPr>
              <p:cNvPr id="1155" name="그룹 1154">
                <a:extLst>
                  <a:ext uri="{FF2B5EF4-FFF2-40B4-BE49-F238E27FC236}">
                    <a16:creationId xmlns:a16="http://schemas.microsoft.com/office/drawing/2014/main" id="{0D220FF0-CAF3-1F7C-CDE8-9B559E23C861}"/>
                  </a:ext>
                </a:extLst>
              </p:cNvPr>
              <p:cNvGrpSpPr/>
              <p:nvPr/>
            </p:nvGrpSpPr>
            <p:grpSpPr>
              <a:xfrm>
                <a:off x="211614" y="1681660"/>
                <a:ext cx="807360" cy="485171"/>
                <a:chOff x="211614" y="1681660"/>
                <a:chExt cx="807360" cy="485171"/>
              </a:xfrm>
            </p:grpSpPr>
            <p:sp>
              <p:nvSpPr>
                <p:cNvPr id="578" name="자유형: 도형 577">
                  <a:extLst>
                    <a:ext uri="{FF2B5EF4-FFF2-40B4-BE49-F238E27FC236}">
                      <a16:creationId xmlns:a16="http://schemas.microsoft.com/office/drawing/2014/main" id="{8F4EA8E7-8D48-E2C8-AB27-7221FD4E49FA}"/>
                    </a:ext>
                  </a:extLst>
                </p:cNvPr>
                <p:cNvSpPr/>
                <p:nvPr/>
              </p:nvSpPr>
              <p:spPr>
                <a:xfrm>
                  <a:off x="211614" y="1681660"/>
                  <a:ext cx="807360" cy="485171"/>
                </a:xfrm>
                <a:custGeom>
                  <a:avLst/>
                  <a:gdLst>
                    <a:gd name="connsiteX0" fmla="*/ 44401 w 807360"/>
                    <a:gd name="connsiteY0" fmla="*/ 0 h 554206"/>
                    <a:gd name="connsiteX1" fmla="*/ 762959 w 807360"/>
                    <a:gd name="connsiteY1" fmla="*/ 0 h 554206"/>
                    <a:gd name="connsiteX2" fmla="*/ 807360 w 807360"/>
                    <a:gd name="connsiteY2" fmla="*/ 44401 h 554206"/>
                    <a:gd name="connsiteX3" fmla="*/ 807360 w 807360"/>
                    <a:gd name="connsiteY3" fmla="*/ 189414 h 554206"/>
                    <a:gd name="connsiteX4" fmla="*/ 807360 w 807360"/>
                    <a:gd name="connsiteY4" fmla="*/ 221999 h 554206"/>
                    <a:gd name="connsiteX5" fmla="*/ 807360 w 807360"/>
                    <a:gd name="connsiteY5" fmla="*/ 332207 h 554206"/>
                    <a:gd name="connsiteX6" fmla="*/ 807360 w 807360"/>
                    <a:gd name="connsiteY6" fmla="*/ 367012 h 554206"/>
                    <a:gd name="connsiteX7" fmla="*/ 807360 w 807360"/>
                    <a:gd name="connsiteY7" fmla="*/ 509805 h 554206"/>
                    <a:gd name="connsiteX8" fmla="*/ 762959 w 807360"/>
                    <a:gd name="connsiteY8" fmla="*/ 554206 h 554206"/>
                    <a:gd name="connsiteX9" fmla="*/ 44401 w 807360"/>
                    <a:gd name="connsiteY9" fmla="*/ 554206 h 554206"/>
                    <a:gd name="connsiteX10" fmla="*/ 0 w 807360"/>
                    <a:gd name="connsiteY10" fmla="*/ 509805 h 554206"/>
                    <a:gd name="connsiteX11" fmla="*/ 0 w 807360"/>
                    <a:gd name="connsiteY11" fmla="*/ 332207 h 554206"/>
                    <a:gd name="connsiteX12" fmla="*/ 0 w 807360"/>
                    <a:gd name="connsiteY12" fmla="*/ 332207 h 554206"/>
                    <a:gd name="connsiteX13" fmla="*/ 0 w 807360"/>
                    <a:gd name="connsiteY13" fmla="*/ 221999 h 554206"/>
                    <a:gd name="connsiteX14" fmla="*/ 0 w 807360"/>
                    <a:gd name="connsiteY14" fmla="*/ 189414 h 554206"/>
                    <a:gd name="connsiteX15" fmla="*/ 0 w 807360"/>
                    <a:gd name="connsiteY15" fmla="*/ 44401 h 554206"/>
                    <a:gd name="connsiteX16" fmla="*/ 44401 w 807360"/>
                    <a:gd name="connsiteY16" fmla="*/ 0 h 55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7360" h="554206">
                      <a:moveTo>
                        <a:pt x="44401" y="0"/>
                      </a:moveTo>
                      <a:lnTo>
                        <a:pt x="762959" y="0"/>
                      </a:lnTo>
                      <a:cubicBezTo>
                        <a:pt x="787481" y="0"/>
                        <a:pt x="807360" y="19879"/>
                        <a:pt x="807360" y="44401"/>
                      </a:cubicBezTo>
                      <a:lnTo>
                        <a:pt x="807360" y="189414"/>
                      </a:lnTo>
                      <a:lnTo>
                        <a:pt x="807360" y="221999"/>
                      </a:lnTo>
                      <a:lnTo>
                        <a:pt x="807360" y="332207"/>
                      </a:lnTo>
                      <a:lnTo>
                        <a:pt x="807360" y="367012"/>
                      </a:lnTo>
                      <a:lnTo>
                        <a:pt x="807360" y="509805"/>
                      </a:lnTo>
                      <a:cubicBezTo>
                        <a:pt x="807360" y="534327"/>
                        <a:pt x="787481" y="554206"/>
                        <a:pt x="762959" y="554206"/>
                      </a:cubicBezTo>
                      <a:lnTo>
                        <a:pt x="44401" y="554206"/>
                      </a:lnTo>
                      <a:cubicBezTo>
                        <a:pt x="19879" y="554206"/>
                        <a:pt x="0" y="534327"/>
                        <a:pt x="0" y="509805"/>
                      </a:cubicBezTo>
                      <a:lnTo>
                        <a:pt x="0" y="332207"/>
                      </a:lnTo>
                      <a:lnTo>
                        <a:pt x="0" y="332207"/>
                      </a:lnTo>
                      <a:lnTo>
                        <a:pt x="0" y="221999"/>
                      </a:lnTo>
                      <a:lnTo>
                        <a:pt x="0" y="189414"/>
                      </a:lnTo>
                      <a:lnTo>
                        <a:pt x="0" y="44401"/>
                      </a:lnTo>
                      <a:cubicBezTo>
                        <a:pt x="0" y="19879"/>
                        <a:pt x="19879" y="0"/>
                        <a:pt x="44401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6" name="TextBox 395">
                  <a:extLst>
                    <a:ext uri="{FF2B5EF4-FFF2-40B4-BE49-F238E27FC236}">
                      <a16:creationId xmlns:a16="http://schemas.microsoft.com/office/drawing/2014/main" id="{EA28A3C7-01DE-2D84-8D23-B185E3B65559}"/>
                    </a:ext>
                  </a:extLst>
                </p:cNvPr>
                <p:cNvSpPr txBox="1"/>
                <p:nvPr/>
              </p:nvSpPr>
              <p:spPr>
                <a:xfrm>
                  <a:off x="211614" y="1721591"/>
                  <a:ext cx="28430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F9FBAF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endParaRPr lang="en-US" altLang="ko-KR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5CD49CEB-17DE-1D6F-1843-3BF36867BBCA}"/>
                    </a:ext>
                  </a:extLst>
                </p:cNvPr>
                <p:cNvSpPr txBox="1"/>
                <p:nvPr/>
              </p:nvSpPr>
              <p:spPr>
                <a:xfrm>
                  <a:off x="211614" y="1981411"/>
                  <a:ext cx="685050" cy="107722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rgbClr val="D8C5B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rgbClr val="D8C5B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r>
                    <a:rPr lang="en-US" altLang="ko-KR" sz="700" dirty="0">
                      <a:solidFill>
                        <a:srgbClr val="D8C5B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1163" name="그룹 1162">
              <a:extLst>
                <a:ext uri="{FF2B5EF4-FFF2-40B4-BE49-F238E27FC236}">
                  <a16:creationId xmlns:a16="http://schemas.microsoft.com/office/drawing/2014/main" id="{9720596D-6A94-3CE9-FEE5-1C9E9136CC08}"/>
                </a:ext>
              </a:extLst>
            </p:cNvPr>
            <p:cNvGrpSpPr/>
            <p:nvPr/>
          </p:nvGrpSpPr>
          <p:grpSpPr>
            <a:xfrm>
              <a:off x="191712" y="2682056"/>
              <a:ext cx="6734915" cy="233216"/>
              <a:chOff x="191712" y="2682056"/>
              <a:chExt cx="6734915" cy="233216"/>
            </a:xfrm>
          </p:grpSpPr>
          <p:grpSp>
            <p:nvGrpSpPr>
              <p:cNvPr id="1157" name="그룹 1156">
                <a:extLst>
                  <a:ext uri="{FF2B5EF4-FFF2-40B4-BE49-F238E27FC236}">
                    <a16:creationId xmlns:a16="http://schemas.microsoft.com/office/drawing/2014/main" id="{7216F021-B1F3-F6D1-91C4-FC580BDB41FE}"/>
                  </a:ext>
                </a:extLst>
              </p:cNvPr>
              <p:cNvGrpSpPr/>
              <p:nvPr/>
            </p:nvGrpSpPr>
            <p:grpSpPr>
              <a:xfrm>
                <a:off x="191712" y="2682056"/>
                <a:ext cx="827262" cy="233216"/>
                <a:chOff x="191712" y="2682056"/>
                <a:chExt cx="827262" cy="233216"/>
              </a:xfrm>
            </p:grpSpPr>
            <p:sp>
              <p:nvSpPr>
                <p:cNvPr id="399" name="사각형: 둥근 모서리 398">
                  <a:extLst>
                    <a:ext uri="{FF2B5EF4-FFF2-40B4-BE49-F238E27FC236}">
                      <a16:creationId xmlns:a16="http://schemas.microsoft.com/office/drawing/2014/main" id="{091C667E-A5DC-3404-26FB-40FAC29B43BA}"/>
                    </a:ext>
                  </a:extLst>
                </p:cNvPr>
                <p:cNvSpPr/>
                <p:nvPr/>
              </p:nvSpPr>
              <p:spPr>
                <a:xfrm>
                  <a:off x="211614" y="2682056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4D064849-DCC3-3012-3118-28D8DBF69CCD}"/>
                    </a:ext>
                  </a:extLst>
                </p:cNvPr>
                <p:cNvSpPr txBox="1"/>
                <p:nvPr/>
              </p:nvSpPr>
              <p:spPr>
                <a:xfrm>
                  <a:off x="191712" y="2729414"/>
                  <a:ext cx="527956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FFFF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타격 지점</a:t>
                  </a:r>
                  <a:endParaRPr lang="en-US" altLang="ko-KR" sz="900" b="1" dirty="0">
                    <a:solidFill>
                      <a:srgbClr val="FFFF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449" name="폭발: 8pt 448">
                <a:extLst>
                  <a:ext uri="{FF2B5EF4-FFF2-40B4-BE49-F238E27FC236}">
                    <a16:creationId xmlns:a16="http://schemas.microsoft.com/office/drawing/2014/main" id="{56CC7CE7-9808-5F59-68B3-CD39FA821010}"/>
                  </a:ext>
                </a:extLst>
              </p:cNvPr>
              <p:cNvSpPr/>
              <p:nvPr/>
            </p:nvSpPr>
            <p:spPr>
              <a:xfrm>
                <a:off x="6680418" y="2689483"/>
                <a:ext cx="246209" cy="225789"/>
              </a:xfrm>
              <a:prstGeom prst="irregularSeal1">
                <a:avLst/>
              </a:prstGeom>
              <a:solidFill>
                <a:srgbClr val="FFFF00"/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18000" rIns="0" bIns="0" rtlCol="0" anchor="ctr">
                <a:noAutofit/>
              </a:bodyPr>
              <a:lstStyle/>
              <a:p>
                <a:pPr algn="ctr"/>
                <a:r>
                  <a:rPr lang="en-US" altLang="ko-KR" sz="8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3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58" name="그룹 1157">
              <a:extLst>
                <a:ext uri="{FF2B5EF4-FFF2-40B4-BE49-F238E27FC236}">
                  <a16:creationId xmlns:a16="http://schemas.microsoft.com/office/drawing/2014/main" id="{976AEB99-A8FF-7BEE-0FAC-15742854ACFE}"/>
                </a:ext>
              </a:extLst>
            </p:cNvPr>
            <p:cNvGrpSpPr/>
            <p:nvPr/>
          </p:nvGrpSpPr>
          <p:grpSpPr>
            <a:xfrm>
              <a:off x="191712" y="2934011"/>
              <a:ext cx="827262" cy="233216"/>
              <a:chOff x="191712" y="2934011"/>
              <a:chExt cx="827262" cy="233216"/>
            </a:xfrm>
          </p:grpSpPr>
          <p:sp>
            <p:nvSpPr>
              <p:cNvPr id="1143" name="사각형: 둥근 모서리 1142">
                <a:extLst>
                  <a:ext uri="{FF2B5EF4-FFF2-40B4-BE49-F238E27FC236}">
                    <a16:creationId xmlns:a16="http://schemas.microsoft.com/office/drawing/2014/main" id="{2E9CC2DE-A7FC-B119-3DA1-A89C4D2D907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44" name="TextBox 1143">
                <a:extLst>
                  <a:ext uri="{FF2B5EF4-FFF2-40B4-BE49-F238E27FC236}">
                    <a16:creationId xmlns:a16="http://schemas.microsoft.com/office/drawing/2014/main" id="{4A4F5931-C468-F00E-AA43-F39AD6C44B61}"/>
                  </a:ext>
                </a:extLst>
              </p:cNvPr>
              <p:cNvSpPr txBox="1"/>
              <p:nvPr/>
            </p:nvSpPr>
            <p:spPr>
              <a:xfrm>
                <a:off x="191712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62833AAD-5C7E-4E40-80CE-DF7309087D44}"/>
                </a:ext>
              </a:extLst>
            </p:cNvPr>
            <p:cNvSpPr/>
            <p:nvPr/>
          </p:nvSpPr>
          <p:spPr>
            <a:xfrm>
              <a:off x="1042166" y="1304864"/>
              <a:ext cx="10799257" cy="2367377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164" name="그룹 1163">
              <a:extLst>
                <a:ext uri="{FF2B5EF4-FFF2-40B4-BE49-F238E27FC236}">
                  <a16:creationId xmlns:a16="http://schemas.microsoft.com/office/drawing/2014/main" id="{52753C3A-4184-68CA-DB13-97269BD11F4D}"/>
                </a:ext>
              </a:extLst>
            </p:cNvPr>
            <p:cNvGrpSpPr/>
            <p:nvPr/>
          </p:nvGrpSpPr>
          <p:grpSpPr>
            <a:xfrm>
              <a:off x="191712" y="3187070"/>
              <a:ext cx="8488660" cy="485171"/>
              <a:chOff x="191712" y="3187070"/>
              <a:chExt cx="8488660" cy="485171"/>
            </a:xfrm>
          </p:grpSpPr>
          <p:grpSp>
            <p:nvGrpSpPr>
              <p:cNvPr id="1159" name="그룹 1158">
                <a:extLst>
                  <a:ext uri="{FF2B5EF4-FFF2-40B4-BE49-F238E27FC236}">
                    <a16:creationId xmlns:a16="http://schemas.microsoft.com/office/drawing/2014/main" id="{D101CC11-3F69-7CCF-5A61-51D1F7403145}"/>
                  </a:ext>
                </a:extLst>
              </p:cNvPr>
              <p:cNvGrpSpPr/>
              <p:nvPr/>
            </p:nvGrpSpPr>
            <p:grpSpPr>
              <a:xfrm>
                <a:off x="191712" y="3187070"/>
                <a:ext cx="827262" cy="485171"/>
                <a:chOff x="191712" y="3187070"/>
                <a:chExt cx="827262" cy="485171"/>
              </a:xfrm>
            </p:grpSpPr>
            <p:sp>
              <p:nvSpPr>
                <p:cNvPr id="1122" name="자유형: 도형 1121">
                  <a:extLst>
                    <a:ext uri="{FF2B5EF4-FFF2-40B4-BE49-F238E27FC236}">
                      <a16:creationId xmlns:a16="http://schemas.microsoft.com/office/drawing/2014/main" id="{3A3E8F0E-9A5D-5416-0923-897CBA99D8E1}"/>
                    </a:ext>
                  </a:extLst>
                </p:cNvPr>
                <p:cNvSpPr/>
                <p:nvPr/>
              </p:nvSpPr>
              <p:spPr>
                <a:xfrm>
                  <a:off x="211614" y="3187070"/>
                  <a:ext cx="807360" cy="485171"/>
                </a:xfrm>
                <a:custGeom>
                  <a:avLst/>
                  <a:gdLst>
                    <a:gd name="connsiteX0" fmla="*/ 44401 w 807360"/>
                    <a:gd name="connsiteY0" fmla="*/ 0 h 554206"/>
                    <a:gd name="connsiteX1" fmla="*/ 762959 w 807360"/>
                    <a:gd name="connsiteY1" fmla="*/ 0 h 554206"/>
                    <a:gd name="connsiteX2" fmla="*/ 807360 w 807360"/>
                    <a:gd name="connsiteY2" fmla="*/ 44401 h 554206"/>
                    <a:gd name="connsiteX3" fmla="*/ 807360 w 807360"/>
                    <a:gd name="connsiteY3" fmla="*/ 189414 h 554206"/>
                    <a:gd name="connsiteX4" fmla="*/ 807360 w 807360"/>
                    <a:gd name="connsiteY4" fmla="*/ 221999 h 554206"/>
                    <a:gd name="connsiteX5" fmla="*/ 807360 w 807360"/>
                    <a:gd name="connsiteY5" fmla="*/ 332207 h 554206"/>
                    <a:gd name="connsiteX6" fmla="*/ 807360 w 807360"/>
                    <a:gd name="connsiteY6" fmla="*/ 367012 h 554206"/>
                    <a:gd name="connsiteX7" fmla="*/ 807360 w 807360"/>
                    <a:gd name="connsiteY7" fmla="*/ 509805 h 554206"/>
                    <a:gd name="connsiteX8" fmla="*/ 762959 w 807360"/>
                    <a:gd name="connsiteY8" fmla="*/ 554206 h 554206"/>
                    <a:gd name="connsiteX9" fmla="*/ 44401 w 807360"/>
                    <a:gd name="connsiteY9" fmla="*/ 554206 h 554206"/>
                    <a:gd name="connsiteX10" fmla="*/ 0 w 807360"/>
                    <a:gd name="connsiteY10" fmla="*/ 509805 h 554206"/>
                    <a:gd name="connsiteX11" fmla="*/ 0 w 807360"/>
                    <a:gd name="connsiteY11" fmla="*/ 332207 h 554206"/>
                    <a:gd name="connsiteX12" fmla="*/ 0 w 807360"/>
                    <a:gd name="connsiteY12" fmla="*/ 332207 h 554206"/>
                    <a:gd name="connsiteX13" fmla="*/ 0 w 807360"/>
                    <a:gd name="connsiteY13" fmla="*/ 221999 h 554206"/>
                    <a:gd name="connsiteX14" fmla="*/ 0 w 807360"/>
                    <a:gd name="connsiteY14" fmla="*/ 189414 h 554206"/>
                    <a:gd name="connsiteX15" fmla="*/ 0 w 807360"/>
                    <a:gd name="connsiteY15" fmla="*/ 44401 h 554206"/>
                    <a:gd name="connsiteX16" fmla="*/ 44401 w 807360"/>
                    <a:gd name="connsiteY16" fmla="*/ 0 h 5542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807360" h="554206">
                      <a:moveTo>
                        <a:pt x="44401" y="0"/>
                      </a:moveTo>
                      <a:lnTo>
                        <a:pt x="762959" y="0"/>
                      </a:lnTo>
                      <a:cubicBezTo>
                        <a:pt x="787481" y="0"/>
                        <a:pt x="807360" y="19879"/>
                        <a:pt x="807360" y="44401"/>
                      </a:cubicBezTo>
                      <a:lnTo>
                        <a:pt x="807360" y="189414"/>
                      </a:lnTo>
                      <a:lnTo>
                        <a:pt x="807360" y="221999"/>
                      </a:lnTo>
                      <a:lnTo>
                        <a:pt x="807360" y="332207"/>
                      </a:lnTo>
                      <a:lnTo>
                        <a:pt x="807360" y="367012"/>
                      </a:lnTo>
                      <a:lnTo>
                        <a:pt x="807360" y="509805"/>
                      </a:lnTo>
                      <a:cubicBezTo>
                        <a:pt x="807360" y="534327"/>
                        <a:pt x="787481" y="554206"/>
                        <a:pt x="762959" y="554206"/>
                      </a:cubicBezTo>
                      <a:lnTo>
                        <a:pt x="44401" y="554206"/>
                      </a:lnTo>
                      <a:cubicBezTo>
                        <a:pt x="19879" y="554206"/>
                        <a:pt x="0" y="534327"/>
                        <a:pt x="0" y="509805"/>
                      </a:cubicBezTo>
                      <a:lnTo>
                        <a:pt x="0" y="332207"/>
                      </a:lnTo>
                      <a:lnTo>
                        <a:pt x="0" y="332207"/>
                      </a:lnTo>
                      <a:lnTo>
                        <a:pt x="0" y="221999"/>
                      </a:lnTo>
                      <a:lnTo>
                        <a:pt x="0" y="189414"/>
                      </a:lnTo>
                      <a:lnTo>
                        <a:pt x="0" y="44401"/>
                      </a:lnTo>
                      <a:cubicBezTo>
                        <a:pt x="0" y="19879"/>
                        <a:pt x="19879" y="0"/>
                        <a:pt x="44401" y="0"/>
                      </a:cubicBezTo>
                      <a:close/>
                    </a:path>
                  </a:pathLst>
                </a:cu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A2689F34-2C93-1B4A-3B2D-ECF21C07CF56}"/>
                    </a:ext>
                  </a:extLst>
                </p:cNvPr>
                <p:cNvSpPr txBox="1"/>
                <p:nvPr/>
              </p:nvSpPr>
              <p:spPr>
                <a:xfrm>
                  <a:off x="191712" y="3360406"/>
                  <a:ext cx="646578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accent3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버프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/</a:t>
                  </a:r>
                  <a:r>
                    <a:rPr lang="ko-KR" altLang="en-US" sz="900" b="1" dirty="0" err="1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디버프</a:t>
                  </a:r>
                  <a:endParaRPr lang="en-US" altLang="ko-KR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149" name="그룹 1148">
                <a:extLst>
                  <a:ext uri="{FF2B5EF4-FFF2-40B4-BE49-F238E27FC236}">
                    <a16:creationId xmlns:a16="http://schemas.microsoft.com/office/drawing/2014/main" id="{573B0237-4F69-1DE1-F2DC-389E6E443542}"/>
                  </a:ext>
                </a:extLst>
              </p:cNvPr>
              <p:cNvGrpSpPr/>
              <p:nvPr/>
            </p:nvGrpSpPr>
            <p:grpSpPr>
              <a:xfrm>
                <a:off x="6748680" y="3235997"/>
                <a:ext cx="1931692" cy="387316"/>
                <a:chOff x="6748680" y="3235997"/>
                <a:chExt cx="1931692" cy="387316"/>
              </a:xfrm>
            </p:grpSpPr>
            <p:grpSp>
              <p:nvGrpSpPr>
                <p:cNvPr id="466" name="그룹 465">
                  <a:extLst>
                    <a:ext uri="{FF2B5EF4-FFF2-40B4-BE49-F238E27FC236}">
                      <a16:creationId xmlns:a16="http://schemas.microsoft.com/office/drawing/2014/main" id="{C44F0299-C2DA-6AB9-0DEC-25CD7096D8A5}"/>
                    </a:ext>
                  </a:extLst>
                </p:cNvPr>
                <p:cNvGrpSpPr/>
                <p:nvPr/>
              </p:nvGrpSpPr>
              <p:grpSpPr>
                <a:xfrm>
                  <a:off x="6748680" y="3235997"/>
                  <a:ext cx="1931692" cy="159462"/>
                  <a:chOff x="1055335" y="2974161"/>
                  <a:chExt cx="1931692" cy="159462"/>
                </a:xfrm>
                <a:solidFill>
                  <a:srgbClr val="FFD1D1"/>
                </a:solidFill>
              </p:grpSpPr>
              <p:sp>
                <p:nvSpPr>
                  <p:cNvPr id="467" name="직사각형 310">
                    <a:extLst>
                      <a:ext uri="{FF2B5EF4-FFF2-40B4-BE49-F238E27FC236}">
                        <a16:creationId xmlns:a16="http://schemas.microsoft.com/office/drawing/2014/main" id="{E86AC6E0-532E-1224-BCC4-103B984C324D}"/>
                      </a:ext>
                    </a:extLst>
                  </p:cNvPr>
                  <p:cNvSpPr/>
                  <p:nvPr/>
                </p:nvSpPr>
                <p:spPr>
                  <a:xfrm>
                    <a:off x="1109860" y="2974161"/>
                    <a:ext cx="1877167" cy="159462"/>
                  </a:xfrm>
                  <a:prstGeom prst="rect">
                    <a:avLst/>
                  </a:prstGeom>
                  <a:grpFill/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800" b="1" dirty="0" err="1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디버프</a:t>
                    </a:r>
                    <a:r>
                      <a:rPr lang="ko-KR" altLang="en-US" sz="8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en-US" altLang="ko-KR" sz="8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</a:t>
                    </a:r>
                    <a:r>
                      <a:rPr lang="en-US" altLang="ko-KR" sz="800" b="1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치명타 공격에 받는 피해 증가  </a:t>
                    </a:r>
                  </a:p>
                </p:txBody>
              </p:sp>
              <p:sp>
                <p:nvSpPr>
                  <p:cNvPr id="468" name="다이아몬드 467">
                    <a:extLst>
                      <a:ext uri="{FF2B5EF4-FFF2-40B4-BE49-F238E27FC236}">
                        <a16:creationId xmlns:a16="http://schemas.microsoft.com/office/drawing/2014/main" id="{B65121A9-B9A2-DCD5-9786-4D5720278F07}"/>
                      </a:ext>
                    </a:extLst>
                  </p:cNvPr>
                  <p:cNvSpPr/>
                  <p:nvPr/>
                </p:nvSpPr>
                <p:spPr>
                  <a:xfrm>
                    <a:off x="1055335" y="2999892"/>
                    <a:ext cx="108000" cy="108000"/>
                  </a:xfrm>
                  <a:prstGeom prst="diamond">
                    <a:avLst/>
                  </a:prstGeom>
                  <a:grpFill/>
                  <a:ln w="952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grpSp>
              <p:nvGrpSpPr>
                <p:cNvPr id="1133" name="그룹 1132">
                  <a:extLst>
                    <a:ext uri="{FF2B5EF4-FFF2-40B4-BE49-F238E27FC236}">
                      <a16:creationId xmlns:a16="http://schemas.microsoft.com/office/drawing/2014/main" id="{11C10244-9FD6-8C62-A5CD-2ECEBF3E7E7B}"/>
                    </a:ext>
                  </a:extLst>
                </p:cNvPr>
                <p:cNvGrpSpPr/>
                <p:nvPr/>
              </p:nvGrpSpPr>
              <p:grpSpPr>
                <a:xfrm>
                  <a:off x="6748680" y="3463851"/>
                  <a:ext cx="870504" cy="159462"/>
                  <a:chOff x="1055335" y="2974161"/>
                  <a:chExt cx="870504" cy="159462"/>
                </a:xfrm>
                <a:solidFill>
                  <a:srgbClr val="FFD1D1"/>
                </a:solidFill>
              </p:grpSpPr>
              <p:sp>
                <p:nvSpPr>
                  <p:cNvPr id="1134" name="직사각형 310">
                    <a:extLst>
                      <a:ext uri="{FF2B5EF4-FFF2-40B4-BE49-F238E27FC236}">
                        <a16:creationId xmlns:a16="http://schemas.microsoft.com/office/drawing/2014/main" id="{BA133E37-A068-1B5E-63E7-813A66ED1BF3}"/>
                      </a:ext>
                    </a:extLst>
                  </p:cNvPr>
                  <p:cNvSpPr/>
                  <p:nvPr/>
                </p:nvSpPr>
                <p:spPr>
                  <a:xfrm>
                    <a:off x="1109860" y="2974161"/>
                    <a:ext cx="815979" cy="159462"/>
                  </a:xfrm>
                  <a:prstGeom prst="rect">
                    <a:avLst/>
                  </a:prstGeom>
                  <a:grpFill/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800" b="1" dirty="0" err="1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디버프</a:t>
                    </a:r>
                    <a:r>
                      <a:rPr lang="ko-KR" altLang="en-US" sz="8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en-US" altLang="ko-KR" sz="800" b="1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지진  </a:t>
                    </a:r>
                  </a:p>
                </p:txBody>
              </p:sp>
              <p:sp>
                <p:nvSpPr>
                  <p:cNvPr id="1135" name="다이아몬드 1134">
                    <a:extLst>
                      <a:ext uri="{FF2B5EF4-FFF2-40B4-BE49-F238E27FC236}">
                        <a16:creationId xmlns:a16="http://schemas.microsoft.com/office/drawing/2014/main" id="{9CB3A928-AE74-0C9F-D474-0DED00136534}"/>
                      </a:ext>
                    </a:extLst>
                  </p:cNvPr>
                  <p:cNvSpPr/>
                  <p:nvPr/>
                </p:nvSpPr>
                <p:spPr>
                  <a:xfrm>
                    <a:off x="1055335" y="2999892"/>
                    <a:ext cx="108000" cy="108000"/>
                  </a:xfrm>
                  <a:prstGeom prst="diamond">
                    <a:avLst/>
                  </a:prstGeom>
                  <a:grpFill/>
                  <a:ln w="9525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</p:grpSp>
          <p:grpSp>
            <p:nvGrpSpPr>
              <p:cNvPr id="1124" name="그룹 1123">
                <a:extLst>
                  <a:ext uri="{FF2B5EF4-FFF2-40B4-BE49-F238E27FC236}">
                    <a16:creationId xmlns:a16="http://schemas.microsoft.com/office/drawing/2014/main" id="{FE49A0DB-DAAF-0ED1-FA44-1C8E514A19A0}"/>
                  </a:ext>
                </a:extLst>
              </p:cNvPr>
              <p:cNvGrpSpPr/>
              <p:nvPr/>
            </p:nvGrpSpPr>
            <p:grpSpPr>
              <a:xfrm>
                <a:off x="988660" y="3231524"/>
                <a:ext cx="1395987" cy="159462"/>
                <a:chOff x="1061050" y="2978508"/>
                <a:chExt cx="1395987" cy="159462"/>
              </a:xfrm>
            </p:grpSpPr>
            <p:sp>
              <p:nvSpPr>
                <p:cNvPr id="580" name="직사각형 310">
                  <a:extLst>
                    <a:ext uri="{FF2B5EF4-FFF2-40B4-BE49-F238E27FC236}">
                      <a16:creationId xmlns:a16="http://schemas.microsoft.com/office/drawing/2014/main" id="{17FEA8BD-1ABD-DCA5-8A60-755CC32694B9}"/>
                    </a:ext>
                  </a:extLst>
                </p:cNvPr>
                <p:cNvSpPr/>
                <p:nvPr/>
              </p:nvSpPr>
              <p:spPr>
                <a:xfrm>
                  <a:off x="1113670" y="2978508"/>
                  <a:ext cx="1343367" cy="159462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rgbClr val="00B05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108000" tIns="18000" rIns="0" bIns="1800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 </a:t>
                  </a:r>
                  <a:r>
                    <a:rPr lang="en-US" altLang="ko-KR" sz="800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치명타 적중률 증가  </a:t>
                  </a:r>
                </a:p>
              </p:txBody>
            </p:sp>
            <p:sp>
              <p:nvSpPr>
                <p:cNvPr id="298" name="다이아몬드 297">
                  <a:extLst>
                    <a:ext uri="{FF2B5EF4-FFF2-40B4-BE49-F238E27FC236}">
                      <a16:creationId xmlns:a16="http://schemas.microsoft.com/office/drawing/2014/main" id="{2B48A8A4-E59F-E2AB-3DB2-2C66DACA5F49}"/>
                    </a:ext>
                  </a:extLst>
                </p:cNvPr>
                <p:cNvSpPr/>
                <p:nvPr/>
              </p:nvSpPr>
              <p:spPr>
                <a:xfrm>
                  <a:off x="1061050" y="3004239"/>
                  <a:ext cx="108000" cy="108000"/>
                </a:xfrm>
                <a:prstGeom prst="diamond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952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955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1605579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A0CE41-2286-CF03-C486-B14467C61510}"/>
              </a:ext>
            </a:extLst>
          </p:cNvPr>
          <p:cNvGrpSpPr/>
          <p:nvPr/>
        </p:nvGrpSpPr>
        <p:grpSpPr>
          <a:xfrm>
            <a:off x="192088" y="1826459"/>
            <a:ext cx="11807826" cy="3205082"/>
            <a:chOff x="192088" y="3505404"/>
            <a:chExt cx="11807826" cy="32050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A76380-E0C7-D0E5-EADE-0F1F7DE6A97A}"/>
                </a:ext>
              </a:extLst>
            </p:cNvPr>
            <p:cNvGrpSpPr/>
            <p:nvPr/>
          </p:nvGrpSpPr>
          <p:grpSpPr>
            <a:xfrm>
              <a:off x="192088" y="6102428"/>
              <a:ext cx="11807823" cy="608058"/>
              <a:chOff x="192088" y="5728741"/>
              <a:chExt cx="11807823" cy="608058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1F5C5D5-8FB5-38AC-C627-D8F2D777CE8E}"/>
                  </a:ext>
                </a:extLst>
              </p:cNvPr>
              <p:cNvGrpSpPr/>
              <p:nvPr/>
            </p:nvGrpSpPr>
            <p:grpSpPr>
              <a:xfrm>
                <a:off x="192088" y="5728741"/>
                <a:ext cx="11807823" cy="608058"/>
                <a:chOff x="192087" y="513080"/>
                <a:chExt cx="11094628" cy="288000"/>
              </a:xfrm>
              <a:solidFill>
                <a:schemeClr val="bg1"/>
              </a:solidFill>
            </p:grpSpPr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4005331B-FAF6-3408-8D07-5937CEC03EF0}"/>
                    </a:ext>
                  </a:extLst>
                </p:cNvPr>
                <p:cNvSpPr/>
                <p:nvPr/>
              </p:nvSpPr>
              <p:spPr>
                <a:xfrm>
                  <a:off x="192087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131432A4-73EC-3D5B-F445-4B3D2F8AC01C}"/>
                    </a:ext>
                  </a:extLst>
                </p:cNvPr>
                <p:cNvSpPr/>
                <p:nvPr/>
              </p:nvSpPr>
              <p:spPr>
                <a:xfrm>
                  <a:off x="822087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2950319C-C1F8-8DA5-0EB0-EF10EDC8A6DA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0DA67595-3313-78CA-0BCF-7547A4396E3C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7CE88295-9390-3A13-2DC9-86284E98DCC0}"/>
                    </a:ext>
                  </a:extLst>
                </p:cNvPr>
                <p:cNvSpPr/>
                <p:nvPr/>
              </p:nvSpPr>
              <p:spPr>
                <a:xfrm>
                  <a:off x="5548889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608A8DBC-BC6B-99FA-2D21-723AC3CE6E27}"/>
                  </a:ext>
                </a:extLst>
              </p:cNvPr>
              <p:cNvGrpSpPr/>
              <p:nvPr/>
            </p:nvGrpSpPr>
            <p:grpSpPr>
              <a:xfrm>
                <a:off x="3382959" y="5821362"/>
                <a:ext cx="1095833" cy="422285"/>
                <a:chOff x="3190229" y="2522056"/>
                <a:chExt cx="1029644" cy="422285"/>
              </a:xfrm>
            </p:grpSpPr>
            <p:sp>
              <p:nvSpPr>
                <p:cNvPr id="218" name="TextBox 70">
                  <a:extLst>
                    <a:ext uri="{FF2B5EF4-FFF2-40B4-BE49-F238E27FC236}">
                      <a16:creationId xmlns:a16="http://schemas.microsoft.com/office/drawing/2014/main" id="{795C87B2-E22A-9FD7-3FAE-C5B879ED2E77}"/>
                    </a:ext>
                  </a:extLst>
                </p:cNvPr>
                <p:cNvSpPr txBox="1"/>
                <p:nvPr/>
              </p:nvSpPr>
              <p:spPr>
                <a:xfrm>
                  <a:off x="3190229" y="2522056"/>
                  <a:ext cx="825522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/>
                  </a:lvl2pPr>
                  <a:lvl3pPr marL="914400" indent="0">
                    <a:defRPr sz="1100"/>
                  </a:lvl3pPr>
                  <a:lvl4pPr marL="1371600" indent="0">
                    <a:defRPr sz="1100"/>
                  </a:lvl4pPr>
                  <a:lvl5pPr marL="1828800" indent="0">
                    <a:defRPr sz="1100"/>
                  </a:lvl5pPr>
                  <a:lvl6pPr marL="2286000" indent="0">
                    <a:defRPr sz="1100"/>
                  </a:lvl6pPr>
                  <a:lvl7pPr marL="2743200" indent="0">
                    <a:defRPr sz="1100"/>
                  </a:lvl7pPr>
                  <a:lvl8pPr marL="3200400" indent="0">
                    <a:defRPr sz="1100"/>
                  </a:lvl8pPr>
                  <a:lvl9pPr marL="3657600" indent="0">
                    <a:defRPr sz="1100"/>
                  </a:lvl9pPr>
                </a:lstStyle>
                <a:p>
                  <a:r>
                    <a:rPr lang="ko-KR" altLang="en-US" dirty="0"/>
                    <a:t>전투 </a:t>
                  </a:r>
                  <a:r>
                    <a:rPr lang="en-US" altLang="ko-KR" dirty="0"/>
                    <a:t>IDLE</a:t>
                  </a:r>
                  <a:r>
                    <a:rPr lang="ko-KR" altLang="en-US" dirty="0"/>
                    <a:t>로 전환   </a:t>
                  </a:r>
                </a:p>
              </p:txBody>
            </p:sp>
            <p:sp>
              <p:nvSpPr>
                <p:cNvPr id="219" name="TextBox 70">
                  <a:extLst>
                    <a:ext uri="{FF2B5EF4-FFF2-40B4-BE49-F238E27FC236}">
                      <a16:creationId xmlns:a16="http://schemas.microsoft.com/office/drawing/2014/main" id="{26A863FE-4AB9-20AE-C04C-0E19D840500A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02706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dirty="0"/>
                    <a:t>[</a:t>
                  </a:r>
                  <a:r>
                    <a:rPr lang="ko-KR" altLang="en-US" dirty="0"/>
                    <a:t>이펙트 </a:t>
                  </a:r>
                  <a:r>
                    <a:rPr lang="en-US" altLang="ko-KR" dirty="0"/>
                    <a:t>3] </a:t>
                  </a:r>
                  <a:r>
                    <a:rPr lang="ko-KR" altLang="en-US" dirty="0"/>
                    <a:t>잔여 이펙트   </a:t>
                  </a:r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DF59FA5-D1E6-B595-9FBC-3AE9CD29DBED}"/>
                  </a:ext>
                </a:extLst>
              </p:cNvPr>
              <p:cNvGrpSpPr/>
              <p:nvPr/>
            </p:nvGrpSpPr>
            <p:grpSpPr>
              <a:xfrm>
                <a:off x="5970213" y="5821627"/>
                <a:ext cx="4230945" cy="422287"/>
                <a:chOff x="5970213" y="4965776"/>
                <a:chExt cx="4230945" cy="422287"/>
              </a:xfrm>
            </p:grpSpPr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77FC280D-ACC7-59D7-00E0-AC424B43A94E}"/>
                    </a:ext>
                  </a:extLst>
                </p:cNvPr>
                <p:cNvGrpSpPr/>
                <p:nvPr/>
              </p:nvGrpSpPr>
              <p:grpSpPr>
                <a:xfrm>
                  <a:off x="5970213" y="4965776"/>
                  <a:ext cx="4230945" cy="159462"/>
                  <a:chOff x="5621230" y="819296"/>
                  <a:chExt cx="3975406" cy="159462"/>
                </a:xfrm>
              </p:grpSpPr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0D63A29A-08B0-C63A-53B9-9D9562972F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40300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후 딜레이가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 </a:t>
                    </a:r>
                  </a:p>
                </p:txBody>
              </p:sp>
              <p:sp>
                <p:nvSpPr>
                  <p:cNvPr id="217" name="TextBox 70">
                    <a:extLst>
                      <a:ext uri="{FF2B5EF4-FFF2-40B4-BE49-F238E27FC236}">
                        <a16:creationId xmlns:a16="http://schemas.microsoft.com/office/drawing/2014/main" id="{1CC67234-AF52-8F58-F9F3-26D94EE556B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EECBE4A9-6894-220B-E4DD-B1143B1E8455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2955319" cy="159462"/>
                  <a:chOff x="5976279" y="5228601"/>
                  <a:chExt cx="2955319" cy="159462"/>
                </a:xfrm>
              </p:grpSpPr>
              <p:sp>
                <p:nvSpPr>
                  <p:cNvPr id="214" name="TextBox 70">
                    <a:extLst>
                      <a:ext uri="{FF2B5EF4-FFF2-40B4-BE49-F238E27FC236}">
                        <a16:creationId xmlns:a16="http://schemas.microsoft.com/office/drawing/2014/main" id="{D012B8D4-00A5-55E3-A056-1D25A91AB9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F4AEE854-8532-01AF-AEDA-DA91F37268F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424" y="5239083"/>
                    <a:ext cx="235217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범위에 잔여 이펙트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지면 균열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 생깁니다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497079-D57F-8F79-435C-B237145E914F}"/>
                </a:ext>
              </a:extLst>
            </p:cNvPr>
            <p:cNvGrpSpPr/>
            <p:nvPr/>
          </p:nvGrpSpPr>
          <p:grpSpPr>
            <a:xfrm>
              <a:off x="192088" y="3793404"/>
              <a:ext cx="11807826" cy="1049411"/>
              <a:chOff x="192088" y="4476822"/>
              <a:chExt cx="11807826" cy="1049411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3BCCB46D-1FF7-3D3C-D508-727C869B0F5A}"/>
                  </a:ext>
                </a:extLst>
              </p:cNvPr>
              <p:cNvGrpSpPr/>
              <p:nvPr/>
            </p:nvGrpSpPr>
            <p:grpSpPr>
              <a:xfrm>
                <a:off x="192088" y="4476822"/>
                <a:ext cx="11807826" cy="1049411"/>
                <a:chOff x="192088" y="4476822"/>
                <a:chExt cx="11807826" cy="784202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AA755411-3F07-CA04-1117-6BF69E04D6F1}"/>
                    </a:ext>
                  </a:extLst>
                </p:cNvPr>
                <p:cNvSpPr/>
                <p:nvPr/>
              </p:nvSpPr>
              <p:spPr>
                <a:xfrm>
                  <a:off x="192088" y="4476822"/>
                  <a:ext cx="670498" cy="78420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2AA2AC2-2B44-44B6-CCBE-3903E5F13442}"/>
                    </a:ext>
                  </a:extLst>
                </p:cNvPr>
                <p:cNvSpPr/>
                <p:nvPr/>
              </p:nvSpPr>
              <p:spPr>
                <a:xfrm>
                  <a:off x="862586" y="4476822"/>
                  <a:ext cx="1770115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등 뒤로 창 돌리기</a:t>
                  </a: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F8207DA6-B014-2BF5-1EC5-AFB6C6325353}"/>
                    </a:ext>
                  </a:extLst>
                </p:cNvPr>
                <p:cNvSpPr/>
                <p:nvPr/>
              </p:nvSpPr>
              <p:spPr>
                <a:xfrm>
                  <a:off x="2632703" y="4476822"/>
                  <a:ext cx="63218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C2A53C24-D4F4-7FCF-4448-5C88487C286E}"/>
                    </a:ext>
                  </a:extLst>
                </p:cNvPr>
                <p:cNvSpPr/>
                <p:nvPr/>
              </p:nvSpPr>
              <p:spPr>
                <a:xfrm>
                  <a:off x="3264887" y="4476822"/>
                  <a:ext cx="2628353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646B6544-4C9A-E1B0-32A5-B7BDAA0A81A1}"/>
                    </a:ext>
                  </a:extLst>
                </p:cNvPr>
                <p:cNvSpPr/>
                <p:nvPr/>
              </p:nvSpPr>
              <p:spPr>
                <a:xfrm>
                  <a:off x="5893240" y="4476822"/>
                  <a:ext cx="610667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9F79BBC0-FAA5-A1DE-73E9-57BF13A471A5}"/>
                  </a:ext>
                </a:extLst>
              </p:cNvPr>
              <p:cNvGrpSpPr/>
              <p:nvPr/>
            </p:nvGrpSpPr>
            <p:grpSpPr>
              <a:xfrm>
                <a:off x="3382956" y="4562754"/>
                <a:ext cx="1294332" cy="877546"/>
                <a:chOff x="3382956" y="4561110"/>
                <a:chExt cx="1294332" cy="877546"/>
              </a:xfrm>
            </p:grpSpPr>
            <p:sp>
              <p:nvSpPr>
                <p:cNvPr id="199" name="TextBox 70">
                  <a:extLst>
                    <a:ext uri="{FF2B5EF4-FFF2-40B4-BE49-F238E27FC236}">
                      <a16:creationId xmlns:a16="http://schemas.microsoft.com/office/drawing/2014/main" id="{B08AD8A5-DB73-6BFC-52D2-976E747F2854}"/>
                    </a:ext>
                  </a:extLst>
                </p:cNvPr>
                <p:cNvSpPr txBox="1"/>
                <p:nvPr/>
              </p:nvSpPr>
              <p:spPr>
                <a:xfrm>
                  <a:off x="3382956" y="4561110"/>
                  <a:ext cx="1226703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등 뒤로 창 돌리기  </a:t>
                  </a:r>
                </a:p>
              </p:txBody>
            </p:sp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04023548-4A29-C542-FFE7-DA17AB9C063F}"/>
                    </a:ext>
                  </a:extLst>
                </p:cNvPr>
                <p:cNvGrpSpPr/>
                <p:nvPr/>
              </p:nvGrpSpPr>
              <p:grpSpPr>
                <a:xfrm>
                  <a:off x="3385699" y="4823483"/>
                  <a:ext cx="1262992" cy="352800"/>
                  <a:chOff x="3385699" y="4823937"/>
                  <a:chExt cx="1262992" cy="352800"/>
                </a:xfrm>
              </p:grpSpPr>
              <p:sp>
                <p:nvSpPr>
                  <p:cNvPr id="202" name="TextBox 70">
                    <a:extLst>
                      <a:ext uri="{FF2B5EF4-FFF2-40B4-BE49-F238E27FC236}">
                        <a16:creationId xmlns:a16="http://schemas.microsoft.com/office/drawing/2014/main" id="{21FEA168-3317-21A4-4CD6-6F48A33D6EC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4823937"/>
                    <a:ext cx="1262992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1-1] </a:t>
                    </a:r>
                    <a:r>
                      <a:rPr lang="ko-KR" altLang="en-US" sz="800" dirty="0"/>
                      <a:t>트레일 이펙트  </a:t>
                    </a:r>
                  </a:p>
                </p:txBody>
              </p:sp>
              <p:sp>
                <p:nvSpPr>
                  <p:cNvPr id="203" name="TextBox 70">
                    <a:extLst>
                      <a:ext uri="{FF2B5EF4-FFF2-40B4-BE49-F238E27FC236}">
                        <a16:creationId xmlns:a16="http://schemas.microsoft.com/office/drawing/2014/main" id="{9AC2D260-65F0-A807-0343-416ACBDCF4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5017275"/>
                    <a:ext cx="1165670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1-2] </a:t>
                    </a:r>
                    <a:r>
                      <a:rPr lang="ko-KR" altLang="en-US" sz="800" dirty="0"/>
                      <a:t>클래스 마크  </a:t>
                    </a:r>
                  </a:p>
                </p:txBody>
              </p:sp>
            </p:grpSp>
            <p:sp>
              <p:nvSpPr>
                <p:cNvPr id="201" name="TextBox 70">
                  <a:extLst>
                    <a:ext uri="{FF2B5EF4-FFF2-40B4-BE49-F238E27FC236}">
                      <a16:creationId xmlns:a16="http://schemas.microsoft.com/office/drawing/2014/main" id="{AFA5C1E1-F0B7-95B1-914A-08F5BD57C795}"/>
                    </a:ext>
                  </a:extLst>
                </p:cNvPr>
                <p:cNvSpPr txBox="1"/>
                <p:nvPr/>
              </p:nvSpPr>
              <p:spPr>
                <a:xfrm>
                  <a:off x="3382956" y="5279194"/>
                  <a:ext cx="1294332" cy="159462"/>
                </a:xfrm>
                <a:prstGeom prst="homePlate">
                  <a:avLst/>
                </a:prstGeom>
                <a:solidFill>
                  <a:srgbClr val="DAF6DD"/>
                </a:solidFill>
                <a:ln w="6350">
                  <a:solidFill>
                    <a:srgbClr val="00B05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버프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치명타 적중률 증가  </a:t>
                  </a: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A6A6E2C8-82EF-2A6F-BDEC-443B493AF950}"/>
                  </a:ext>
                </a:extLst>
              </p:cNvPr>
              <p:cNvGrpSpPr/>
              <p:nvPr/>
            </p:nvGrpSpPr>
            <p:grpSpPr>
              <a:xfrm>
                <a:off x="5970215" y="4562887"/>
                <a:ext cx="5670442" cy="877281"/>
                <a:chOff x="5970215" y="4561375"/>
                <a:chExt cx="5670442" cy="877281"/>
              </a:xfrm>
            </p:grpSpPr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DE46024D-7A5A-0D84-3A8A-87B02FF1ED55}"/>
                    </a:ext>
                  </a:extLst>
                </p:cNvPr>
                <p:cNvGrpSpPr/>
                <p:nvPr/>
              </p:nvGrpSpPr>
              <p:grpSpPr>
                <a:xfrm>
                  <a:off x="5970216" y="4561375"/>
                  <a:ext cx="5670441" cy="159462"/>
                  <a:chOff x="5621230" y="819296"/>
                  <a:chExt cx="5327961" cy="159462"/>
                </a:xfrm>
              </p:grpSpPr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299F7016-00D9-D1FC-D465-982B66F64D0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75556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등 뒤로 돌리며 오른손에서 왼손으로 옮겨 쥡니다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중 이동기 사용 시 스킬 시전이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</a:t>
                    </a:r>
                  </a:p>
                </p:txBody>
              </p:sp>
              <p:sp>
                <p:nvSpPr>
                  <p:cNvPr id="198" name="TextBox 70">
                    <a:extLst>
                      <a:ext uri="{FF2B5EF4-FFF2-40B4-BE49-F238E27FC236}">
                        <a16:creationId xmlns:a16="http://schemas.microsoft.com/office/drawing/2014/main" id="{D22FEDF9-1F7B-7DA0-AA09-B26B6C53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4A8B6B27-351F-885A-3C99-7A39B3F72648}"/>
                    </a:ext>
                  </a:extLst>
                </p:cNvPr>
                <p:cNvGrpSpPr/>
                <p:nvPr/>
              </p:nvGrpSpPr>
              <p:grpSpPr>
                <a:xfrm>
                  <a:off x="5970215" y="4823671"/>
                  <a:ext cx="3645094" cy="352800"/>
                  <a:chOff x="5976280" y="4549959"/>
                  <a:chExt cx="3645094" cy="352800"/>
                </a:xfrm>
              </p:grpSpPr>
              <p:sp>
                <p:nvSpPr>
                  <p:cNvPr id="192" name="TextBox 70">
                    <a:extLst>
                      <a:ext uri="{FF2B5EF4-FFF2-40B4-BE49-F238E27FC236}">
                        <a16:creationId xmlns:a16="http://schemas.microsoft.com/office/drawing/2014/main" id="{82725E45-E0BC-5E2D-1196-1208E46AEB4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80" y="4549959"/>
                    <a:ext cx="607672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2AB2B72-8F96-1684-1A37-81C4F94D266E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560441"/>
                    <a:ext cx="243873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창의 날 부분을 따라 트레일 이펙트가 발생합니다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4" name="TextBox 70">
                    <a:extLst>
                      <a:ext uri="{FF2B5EF4-FFF2-40B4-BE49-F238E27FC236}">
                        <a16:creationId xmlns:a16="http://schemas.microsoft.com/office/drawing/2014/main" id="{856E49F6-D992-3BDE-C54A-3F27518D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549959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1-1</a:t>
                    </a:r>
                    <a:endParaRPr lang="ko-KR" altLang="en-US" sz="800" dirty="0"/>
                  </a:p>
                </p:txBody>
              </p:sp>
              <p:sp>
                <p:nvSpPr>
                  <p:cNvPr id="195" name="TextBox 70">
                    <a:extLst>
                      <a:ext uri="{FF2B5EF4-FFF2-40B4-BE49-F238E27FC236}">
                        <a16:creationId xmlns:a16="http://schemas.microsoft.com/office/drawing/2014/main" id="{73389458-85DE-14C4-401F-0320BF4E15F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743297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1-2</a:t>
                    </a:r>
                    <a:endParaRPr lang="ko-KR" altLang="en-US" sz="800" dirty="0"/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56E6D60A-1552-0019-9AC3-2234BF7C9D7C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753779"/>
                    <a:ext cx="276254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캐릭터의 발 밑에 푸른빛으로 클래스 마크가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4C8122A9-91A5-AA4A-7804-6937210ACBE3}"/>
                    </a:ext>
                  </a:extLst>
                </p:cNvPr>
                <p:cNvGrpSpPr/>
                <p:nvPr/>
              </p:nvGrpSpPr>
              <p:grpSpPr>
                <a:xfrm>
                  <a:off x="5970215" y="5279194"/>
                  <a:ext cx="2698474" cy="159462"/>
                  <a:chOff x="5621230" y="819296"/>
                  <a:chExt cx="2535492" cy="159462"/>
                </a:xfrm>
              </p:grpSpPr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68EFB16A-A5C0-FC10-1997-86A06FB1B8A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196309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 시전 시 치명타 적중률이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증가합니다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1" name="TextBox 70">
                    <a:extLst>
                      <a:ext uri="{FF2B5EF4-FFF2-40B4-BE49-F238E27FC236}">
                        <a16:creationId xmlns:a16="http://schemas.microsoft.com/office/drawing/2014/main" id="{BE4C27DC-2771-CE5A-C76E-E88D346343A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DAF6DD"/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버프</a:t>
                    </a:r>
                  </a:p>
                </p:txBody>
              </p:sp>
            </p:grp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D187C2-8B6F-9EBF-9D39-F7B87B223713}"/>
                </a:ext>
              </a:extLst>
            </p:cNvPr>
            <p:cNvGrpSpPr/>
            <p:nvPr/>
          </p:nvGrpSpPr>
          <p:grpSpPr>
            <a:xfrm>
              <a:off x="192088" y="4842815"/>
              <a:ext cx="11807822" cy="1259613"/>
              <a:chOff x="192088" y="5526233"/>
              <a:chExt cx="11807822" cy="12596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983E19B-47F4-E294-0357-773CB3D302D4}"/>
                  </a:ext>
                </a:extLst>
              </p:cNvPr>
              <p:cNvGrpSpPr/>
              <p:nvPr/>
            </p:nvGrpSpPr>
            <p:grpSpPr>
              <a:xfrm>
                <a:off x="192088" y="5526233"/>
                <a:ext cx="11807822" cy="1259613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BDC33284-3452-C4B2-251A-06490046ED7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801F0C45-C846-61A4-A281-B08B8CDAFA02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하늘에서 떨어지는 용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78EDF9BB-ECDF-BDAB-7E02-A7196FC4859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3D1EAA1B-027D-9A84-0268-34E32BFE4558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68DF3D0C-47E6-45ED-7009-3E70B15EC869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2788354C-505D-5ED6-E0F8-55E935909B04}"/>
                  </a:ext>
                </a:extLst>
              </p:cNvPr>
              <p:cNvGrpSpPr/>
              <p:nvPr/>
            </p:nvGrpSpPr>
            <p:grpSpPr>
              <a:xfrm>
                <a:off x="3382956" y="5600201"/>
                <a:ext cx="1823025" cy="1111676"/>
                <a:chOff x="3382956" y="5607035"/>
                <a:chExt cx="1823025" cy="1111676"/>
              </a:xfrm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034A9521-4059-470F-BC0A-E420FFEE4DB8}"/>
                    </a:ext>
                  </a:extLst>
                </p:cNvPr>
                <p:cNvGrpSpPr/>
                <p:nvPr/>
              </p:nvGrpSpPr>
              <p:grpSpPr>
                <a:xfrm>
                  <a:off x="3382956" y="5607035"/>
                  <a:ext cx="1326765" cy="674912"/>
                  <a:chOff x="3382956" y="5143802"/>
                  <a:chExt cx="1326765" cy="674912"/>
                </a:xfrm>
              </p:grpSpPr>
              <p:sp>
                <p:nvSpPr>
                  <p:cNvPr id="176" name="TextBox 70">
                    <a:extLst>
                      <a:ext uri="{FF2B5EF4-FFF2-40B4-BE49-F238E27FC236}">
                        <a16:creationId xmlns:a16="http://schemas.microsoft.com/office/drawing/2014/main" id="{92F7FB28-A3D9-357A-7762-B96638ABDE1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5143802"/>
                    <a:ext cx="1197011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/>
                    </a:lvl2pPr>
                    <a:lvl3pPr marL="914400" indent="0">
                      <a:defRPr sz="1100"/>
                    </a:lvl3pPr>
                    <a:lvl4pPr marL="1371600" indent="0">
                      <a:defRPr sz="1100"/>
                    </a:lvl4pPr>
                    <a:lvl5pPr marL="1828800" indent="0">
                      <a:defRPr sz="1100"/>
                    </a:lvl5pPr>
                    <a:lvl6pPr marL="2286000" indent="0">
                      <a:defRPr sz="1100"/>
                    </a:lvl6pPr>
                    <a:lvl7pPr marL="2743200" indent="0">
                      <a:defRPr sz="1100"/>
                    </a:lvl7pPr>
                    <a:lvl8pPr marL="3200400" indent="0">
                      <a:defRPr sz="1100"/>
                    </a:lvl8pPr>
                    <a:lvl9pPr marL="3657600" indent="0">
                      <a:defRPr sz="1100"/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모션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창을 들어 올리기  </a:t>
                    </a:r>
                  </a:p>
                </p:txBody>
              </p:sp>
              <p:sp>
                <p:nvSpPr>
                  <p:cNvPr id="177" name="TextBox 70">
                    <a:extLst>
                      <a:ext uri="{FF2B5EF4-FFF2-40B4-BE49-F238E27FC236}">
                        <a16:creationId xmlns:a16="http://schemas.microsoft.com/office/drawing/2014/main" id="{38B3FFA0-55D6-229B-D1DF-CB238D5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8" y="5401527"/>
                    <a:ext cx="1324023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이펙트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용 낙하 후 충격파  </a:t>
                    </a:r>
                  </a:p>
                </p:txBody>
              </p:sp>
              <p:sp>
                <p:nvSpPr>
                  <p:cNvPr id="178" name="TextBox 70">
                    <a:extLst>
                      <a:ext uri="{FF2B5EF4-FFF2-40B4-BE49-F238E27FC236}">
                        <a16:creationId xmlns:a16="http://schemas.microsoft.com/office/drawing/2014/main" id="{4D1E7C07-9045-9E71-9FF8-E8908299ED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702" y="5659252"/>
                    <a:ext cx="555543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] 1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회  </a:t>
                    </a:r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820A8B5-DC94-853D-8485-A42BE8C03B70}"/>
                    </a:ext>
                  </a:extLst>
                </p:cNvPr>
                <p:cNvGrpSpPr/>
                <p:nvPr/>
              </p:nvGrpSpPr>
              <p:grpSpPr>
                <a:xfrm>
                  <a:off x="3382956" y="6365911"/>
                  <a:ext cx="1823025" cy="352800"/>
                  <a:chOff x="3382956" y="6365911"/>
                  <a:chExt cx="1823025" cy="352800"/>
                </a:xfrm>
              </p:grpSpPr>
              <p:sp>
                <p:nvSpPr>
                  <p:cNvPr id="174" name="TextBox 70">
                    <a:extLst>
                      <a:ext uri="{FF2B5EF4-FFF2-40B4-BE49-F238E27FC236}">
                        <a16:creationId xmlns:a16="http://schemas.microsoft.com/office/drawing/2014/main" id="{F1D90193-87AA-32CF-6688-648ED2BE5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365911"/>
                    <a:ext cx="1823025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1]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치명타 공격에 받는 피해 증가  </a:t>
                    </a:r>
                  </a:p>
                </p:txBody>
              </p:sp>
              <p:sp>
                <p:nvSpPr>
                  <p:cNvPr id="175" name="TextBox 70">
                    <a:extLst>
                      <a:ext uri="{FF2B5EF4-FFF2-40B4-BE49-F238E27FC236}">
                        <a16:creationId xmlns:a16="http://schemas.microsoft.com/office/drawing/2014/main" id="{5A48A5FE-8D6D-85C7-6F3C-0691A44E35B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559249"/>
                    <a:ext cx="762411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지진  </a:t>
                    </a:r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18A8CEB-EF9B-7A2B-959F-5BF23DCFD88E}"/>
                  </a:ext>
                </a:extLst>
              </p:cNvPr>
              <p:cNvGrpSpPr/>
              <p:nvPr/>
            </p:nvGrpSpPr>
            <p:grpSpPr>
              <a:xfrm>
                <a:off x="5970231" y="5601404"/>
                <a:ext cx="5387180" cy="1109271"/>
                <a:chOff x="5970231" y="5609440"/>
                <a:chExt cx="5387180" cy="1109271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E0C257F1-3921-D4D7-1F48-CC52BD0AFBEB}"/>
                    </a:ext>
                  </a:extLst>
                </p:cNvPr>
                <p:cNvGrpSpPr/>
                <p:nvPr/>
              </p:nvGrpSpPr>
              <p:grpSpPr>
                <a:xfrm>
                  <a:off x="5970231" y="5609440"/>
                  <a:ext cx="5379961" cy="670103"/>
                  <a:chOff x="5970231" y="5143802"/>
                  <a:chExt cx="5379961" cy="670103"/>
                </a:xfrm>
              </p:grpSpPr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4C9167B1-45B7-6EF3-2397-779BF2A8780E}"/>
                      </a:ext>
                    </a:extLst>
                  </p:cNvPr>
                  <p:cNvGrpSpPr/>
                  <p:nvPr/>
                </p:nvGrpSpPr>
                <p:grpSpPr>
                  <a:xfrm>
                    <a:off x="5970231" y="5143802"/>
                    <a:ext cx="3160140" cy="159462"/>
                    <a:chOff x="5621230" y="819296"/>
                    <a:chExt cx="2969267" cy="159462"/>
                  </a:xfrm>
                </p:grpSpPr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D08BDCD-21D4-936C-74FF-A714026C2A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28" y="832217"/>
                      <a:ext cx="239686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오른쪽 다리를 접으며 창을 찌른 후 강하게 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71" name="TextBox 70">
                      <a:extLst>
                        <a:ext uri="{FF2B5EF4-FFF2-40B4-BE49-F238E27FC236}">
                          <a16:creationId xmlns:a16="http://schemas.microsoft.com/office/drawing/2014/main" id="{5F667E30-58E5-F85F-0982-59224BD75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B8C29658-81DE-24D0-C6C4-5FEB605C4EEA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79" y="5402058"/>
                    <a:ext cx="5373913" cy="158400"/>
                    <a:chOff x="5976279" y="5404505"/>
                    <a:chExt cx="5373913" cy="158400"/>
                  </a:xfrm>
                </p:grpSpPr>
                <p:sp>
                  <p:nvSpPr>
                    <p:cNvPr id="165" name="TextBox 70">
                      <a:extLst>
                        <a:ext uri="{FF2B5EF4-FFF2-40B4-BE49-F238E27FC236}">
                          <a16:creationId xmlns:a16="http://schemas.microsoft.com/office/drawing/2014/main" id="{7C50CB1B-2DC9-A67F-DB8A-73FD6C08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6279" y="5404505"/>
                      <a:ext cx="607672" cy="15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5998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2CD5C05B-4C65-A47D-0DB5-AABE49B7C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3951" y="5414456"/>
                      <a:ext cx="4766241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하늘에서 푸른빛 에너지로 형성된 용이 떨어진 후 충격파가 발생합니다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C1D97E38-9F78-E5CD-A597-6CBF9DE75D9B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68" y="5664061"/>
                    <a:ext cx="2485355" cy="149844"/>
                    <a:chOff x="5626913" y="1424544"/>
                    <a:chExt cx="2335244" cy="149844"/>
                  </a:xfrm>
                </p:grpSpPr>
                <p:sp>
                  <p:nvSpPr>
                    <p:cNvPr id="162" name="TextBox 70">
                      <a:extLst>
                        <a:ext uri="{FF2B5EF4-FFF2-40B4-BE49-F238E27FC236}">
                          <a16:creationId xmlns:a16="http://schemas.microsoft.com/office/drawing/2014/main" id="{3F9E9EC4-3FE8-7A0B-CCD5-7505F3EA4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24544"/>
                      <a:ext cx="570968" cy="149844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6000" bIns="18000" rtlCol="0" anchor="ctr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sz="801" b="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타격</a:t>
                      </a:r>
                    </a:p>
                  </p:txBody>
                </p:sp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56681F41-8F60-73B4-CCBD-F2040F1EE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7"/>
                      <a:ext cx="1764276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충격파에 적중된 적을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0857CB7E-31B0-613C-25EA-DD0184A3A49B}"/>
                    </a:ext>
                  </a:extLst>
                </p:cNvPr>
                <p:cNvGrpSpPr/>
                <p:nvPr/>
              </p:nvGrpSpPr>
              <p:grpSpPr>
                <a:xfrm>
                  <a:off x="5970231" y="6365911"/>
                  <a:ext cx="5387180" cy="352800"/>
                  <a:chOff x="5970231" y="6365911"/>
                  <a:chExt cx="5387180" cy="352800"/>
                </a:xfrm>
              </p:grpSpPr>
              <p:sp>
                <p:nvSpPr>
                  <p:cNvPr id="63" name="TextBox 70">
                    <a:extLst>
                      <a:ext uri="{FF2B5EF4-FFF2-40B4-BE49-F238E27FC236}">
                        <a16:creationId xmlns:a16="http://schemas.microsoft.com/office/drawing/2014/main" id="{A6A92961-1E72-600D-BE0D-80B7B10636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0231" y="6365911"/>
                    <a:ext cx="609194" cy="3528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8BA8CE88-14BB-B3C6-1B4A-DB8455252B4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365911"/>
                    <a:ext cx="4741930" cy="159462"/>
                    <a:chOff x="6615481" y="6364330"/>
                    <a:chExt cx="4741930" cy="159462"/>
                  </a:xfrm>
                </p:grpSpPr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21DDF6BA-704A-BC36-24DC-A675C2AAD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374812"/>
                      <a:ext cx="4501802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치명타 공격에 받는 피해가 증가합니다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54" name="TextBox 70">
                      <a:extLst>
                        <a:ext uri="{FF2B5EF4-FFF2-40B4-BE49-F238E27FC236}">
                          <a16:creationId xmlns:a16="http://schemas.microsoft.com/office/drawing/2014/main" id="{76A46F97-9260-9DA5-ABC5-CA0986D738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364330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1-1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E17D35DB-8309-5D9B-D44B-FD15538E0C5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559249"/>
                    <a:ext cx="3693566" cy="159462"/>
                    <a:chOff x="6615481" y="6559249"/>
                    <a:chExt cx="3693566" cy="159462"/>
                  </a:xfrm>
                </p:grpSpPr>
                <p:sp>
                  <p:nvSpPr>
                    <p:cNvPr id="151" name="TextBox 70">
                      <a:extLst>
                        <a:ext uri="{FF2B5EF4-FFF2-40B4-BE49-F238E27FC236}">
                          <a16:creationId xmlns:a16="http://schemas.microsoft.com/office/drawing/2014/main" id="{EC2809EC-F148-FE4C-9631-DE429CC5E1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559249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33887E50-7025-99F0-0BCD-5A84577BC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569731"/>
                      <a:ext cx="345343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대지 파괴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지진에 걸립니다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677650-664A-828B-5D2B-13D3738C983D}"/>
                </a:ext>
              </a:extLst>
            </p:cNvPr>
            <p:cNvGrpSpPr/>
            <p:nvPr/>
          </p:nvGrpSpPr>
          <p:grpSpPr>
            <a:xfrm>
              <a:off x="192088" y="3505404"/>
              <a:ext cx="11807825" cy="288000"/>
              <a:chOff x="90805" y="1263549"/>
              <a:chExt cx="11094627" cy="288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E26171A-568F-AFFC-A5CE-5F02170452B9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D06E7E2-77CC-60CB-2C1F-B4865215866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1346943-CC4F-9A48-E2AB-BECA64A87F8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8C11CCB-2D93-EC4A-FD41-BE9696A4BBDC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3DB985-09DC-6E4A-C46E-04AB81DE019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79A6731-DEBF-0FC1-39EC-E7B229AA22F6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6201466-A97D-5D51-375B-0A36C5601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C05F0A-7CEA-0727-C77D-95C0EEA0CAB4}"/>
                </a:ext>
              </a:extLst>
            </p:cNvPr>
            <p:cNvSpPr/>
            <p:nvPr/>
          </p:nvSpPr>
          <p:spPr>
            <a:xfrm>
              <a:off x="192089" y="3505404"/>
              <a:ext cx="11807824" cy="3200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9EEB-B1AB-207C-9020-708ACB00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9118D6-CA54-4525-01D5-B68FA50E4998}"/>
              </a:ext>
            </a:extLst>
          </p:cNvPr>
          <p:cNvSpPr/>
          <p:nvPr/>
        </p:nvSpPr>
        <p:spPr>
          <a:xfrm>
            <a:off x="6263646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194A9E-C1DB-F88D-F973-3677D2CE3241}"/>
              </a:ext>
            </a:extLst>
          </p:cNvPr>
          <p:cNvSpPr/>
          <p:nvPr/>
        </p:nvSpPr>
        <p:spPr>
          <a:xfrm>
            <a:off x="192087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557D5-82C6-F316-AA41-049A06B8B5C9}"/>
              </a:ext>
            </a:extLst>
          </p:cNvPr>
          <p:cNvSpPr/>
          <p:nvPr/>
        </p:nvSpPr>
        <p:spPr>
          <a:xfrm>
            <a:off x="192087" y="2005762"/>
            <a:ext cx="11807825" cy="469983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D4B1-B19D-F4CF-6F5A-09F1CEB7FFA6}"/>
              </a:ext>
            </a:extLst>
          </p:cNvPr>
          <p:cNvSpPr txBox="1"/>
          <p:nvPr/>
        </p:nvSpPr>
        <p:spPr>
          <a:xfrm>
            <a:off x="1049308" y="2320532"/>
            <a:ext cx="2465469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 (</a:t>
            </a:r>
            <a:r>
              <a:rPr lang="ko-KR" altLang="en-US" sz="900" dirty="0">
                <a:solidFill>
                  <a:schemeClr val="tx1"/>
                </a:solidFill>
              </a:rPr>
              <a:t>모션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이펙트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타격 지점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C0EE5A-752C-68DD-0075-9BEF00142F56}"/>
              </a:ext>
            </a:extLst>
          </p:cNvPr>
          <p:cNvSpPr/>
          <p:nvPr/>
        </p:nvSpPr>
        <p:spPr>
          <a:xfrm>
            <a:off x="1049308" y="632412"/>
            <a:ext cx="4879045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C39147-934F-FA93-0DD2-2060B0DE3855}"/>
              </a:ext>
            </a:extLst>
          </p:cNvPr>
          <p:cNvGrpSpPr/>
          <p:nvPr/>
        </p:nvGrpSpPr>
        <p:grpSpPr>
          <a:xfrm>
            <a:off x="1173928" y="1073433"/>
            <a:ext cx="4034950" cy="159462"/>
            <a:chOff x="1210993" y="1380574"/>
            <a:chExt cx="4034950" cy="1594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707B15-B3BB-B54E-FD7E-C084BB37BFE8}"/>
                </a:ext>
              </a:extLst>
            </p:cNvPr>
            <p:cNvSpPr txBox="1"/>
            <p:nvPr/>
          </p:nvSpPr>
          <p:spPr>
            <a:xfrm>
              <a:off x="1727986" y="1391056"/>
              <a:ext cx="80258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생략하고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310">
              <a:extLst>
                <a:ext uri="{FF2B5EF4-FFF2-40B4-BE49-F238E27FC236}">
                  <a16:creationId xmlns:a16="http://schemas.microsoft.com/office/drawing/2014/main" id="{A92882E2-7083-033E-5CDC-3222715D9798}"/>
                </a:ext>
              </a:extLst>
            </p:cNvPr>
            <p:cNvSpPr/>
            <p:nvPr/>
          </p:nvSpPr>
          <p:spPr>
            <a:xfrm>
              <a:off x="1210993" y="1380574"/>
              <a:ext cx="51699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9" name="직사각형 310">
              <a:extLst>
                <a:ext uri="{FF2B5EF4-FFF2-40B4-BE49-F238E27FC236}">
                  <a16:creationId xmlns:a16="http://schemas.microsoft.com/office/drawing/2014/main" id="{8AD7B73F-FDAD-7311-AC0B-D3898548F14C}"/>
                </a:ext>
              </a:extLst>
            </p:cNvPr>
            <p:cNvSpPr/>
            <p:nvPr/>
          </p:nvSpPr>
          <p:spPr>
            <a:xfrm>
              <a:off x="2605302" y="1380574"/>
              <a:ext cx="302377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0A3C0-F94E-CA38-99C8-2D6DC54641CD}"/>
                </a:ext>
              </a:extLst>
            </p:cNvPr>
            <p:cNvSpPr txBox="1"/>
            <p:nvPr/>
          </p:nvSpPr>
          <p:spPr>
            <a:xfrm>
              <a:off x="2907679" y="1391056"/>
              <a:ext cx="233826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바로 진행하여 </a:t>
              </a:r>
              <a:r>
                <a:rPr lang="ko-KR" altLang="en-US" sz="900" dirty="0">
                  <a:solidFill>
                    <a:srgbClr val="FF0000"/>
                  </a:solidFill>
                </a:rPr>
                <a:t>스킬의 시전이 빨라집니다</a:t>
              </a:r>
              <a:r>
                <a:rPr lang="en-US" altLang="ko-KR" sz="900" dirty="0">
                  <a:solidFill>
                    <a:srgbClr val="FF0000"/>
                  </a:solidFill>
                </a:rPr>
                <a:t>.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C60B94-65DA-195A-32F3-088F79C33662}"/>
              </a:ext>
            </a:extLst>
          </p:cNvPr>
          <p:cNvGrpSpPr/>
          <p:nvPr/>
        </p:nvGrpSpPr>
        <p:grpSpPr>
          <a:xfrm>
            <a:off x="386665" y="813563"/>
            <a:ext cx="468000" cy="679203"/>
            <a:chOff x="382411" y="1380574"/>
            <a:chExt cx="468000" cy="67920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011EA8-C80B-A044-270D-91D7FF229A10}"/>
                </a:ext>
              </a:extLst>
            </p:cNvPr>
            <p:cNvGrpSpPr/>
            <p:nvPr/>
          </p:nvGrpSpPr>
          <p:grpSpPr>
            <a:xfrm>
              <a:off x="382411" y="1380574"/>
              <a:ext cx="468000" cy="468000"/>
              <a:chOff x="416330" y="2636726"/>
              <a:chExt cx="468000" cy="468000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31823C2-A7F1-523B-5E94-17499ED26F90}"/>
                  </a:ext>
                </a:extLst>
              </p:cNvPr>
              <p:cNvSpPr/>
              <p:nvPr/>
            </p:nvSpPr>
            <p:spPr>
              <a:xfrm>
                <a:off x="416330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그림 67" descr="그린, 상징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44BCBA3-6A24-D6A8-38D3-385561F73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0" y="2636726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87C733-9D9D-0B4F-EE35-40EBD00D4655}"/>
                </a:ext>
              </a:extLst>
            </p:cNvPr>
            <p:cNvSpPr txBox="1"/>
            <p:nvPr/>
          </p:nvSpPr>
          <p:spPr>
            <a:xfrm>
              <a:off x="388786" y="1848574"/>
              <a:ext cx="455253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집중 공략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6FA7D0-A2B8-1820-0B93-E0160336BBB3}"/>
              </a:ext>
            </a:extLst>
          </p:cNvPr>
          <p:cNvSpPr/>
          <p:nvPr/>
        </p:nvSpPr>
        <p:spPr>
          <a:xfrm>
            <a:off x="7120803" y="632412"/>
            <a:ext cx="4878000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F96D05-33F0-B35E-F35A-C1117FDA9949}"/>
              </a:ext>
            </a:extLst>
          </p:cNvPr>
          <p:cNvGrpSpPr/>
          <p:nvPr/>
        </p:nvGrpSpPr>
        <p:grpSpPr>
          <a:xfrm>
            <a:off x="6438950" y="813563"/>
            <a:ext cx="506549" cy="679203"/>
            <a:chOff x="489148" y="1870226"/>
            <a:chExt cx="506549" cy="6792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A8F22E-61D1-66F6-870B-3EE3903BAEAB}"/>
                </a:ext>
              </a:extLst>
            </p:cNvPr>
            <p:cNvSpPr txBox="1"/>
            <p:nvPr/>
          </p:nvSpPr>
          <p:spPr>
            <a:xfrm>
              <a:off x="489148" y="2338226"/>
              <a:ext cx="506549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대지 파괴 </a:t>
              </a:r>
              <a:endParaRPr lang="en-US" altLang="ko-KR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D2D3C5-2EDA-2E3B-D5B9-B681588565D8}"/>
                </a:ext>
              </a:extLst>
            </p:cNvPr>
            <p:cNvGrpSpPr/>
            <p:nvPr/>
          </p:nvGrpSpPr>
          <p:grpSpPr>
            <a:xfrm>
              <a:off x="50842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AFAC0-8224-3DB4-9D83-CF5482E5552E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3D305E-E025-7B6B-BC71-CC92785A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E7AD12-74B3-2321-7D3B-A418FA3EF8C8}"/>
              </a:ext>
            </a:extLst>
          </p:cNvPr>
          <p:cNvGrpSpPr/>
          <p:nvPr/>
        </p:nvGrpSpPr>
        <p:grpSpPr>
          <a:xfrm>
            <a:off x="10029682" y="853825"/>
            <a:ext cx="1714230" cy="598679"/>
            <a:chOff x="10029682" y="853824"/>
            <a:chExt cx="1714230" cy="598679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A4AB5A70-82D6-0C97-4D03-EF385533B917}"/>
                </a:ext>
              </a:extLst>
            </p:cNvPr>
            <p:cNvSpPr/>
            <p:nvPr/>
          </p:nvSpPr>
          <p:spPr>
            <a:xfrm>
              <a:off x="10789016" y="1110616"/>
              <a:ext cx="195563" cy="85095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5FD0EC-BB96-C851-DB95-BC242B8C98D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682" y="853824"/>
              <a:ext cx="666637" cy="598679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1A027BDC-B983-61FE-4771-C3D9B77BB0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275" y="853824"/>
              <a:ext cx="666637" cy="598679"/>
            </a:xfrm>
            <a:prstGeom prst="rect">
              <a:avLst/>
            </a:prstGeom>
            <a:noFill/>
            <a:ln w="63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594AB7-EB51-E16E-49B6-1FF0D3F3BEEB}"/>
              </a:ext>
            </a:extLst>
          </p:cNvPr>
          <p:cNvGrpSpPr/>
          <p:nvPr/>
        </p:nvGrpSpPr>
        <p:grpSpPr>
          <a:xfrm>
            <a:off x="7120803" y="1083915"/>
            <a:ext cx="2840572" cy="138499"/>
            <a:chOff x="7120803" y="1083915"/>
            <a:chExt cx="2840572" cy="1384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74B786-5D44-2718-1BCF-A3F64C4FCCC8}"/>
                </a:ext>
              </a:extLst>
            </p:cNvPr>
            <p:cNvSpPr/>
            <p:nvPr/>
          </p:nvSpPr>
          <p:spPr>
            <a:xfrm>
              <a:off x="8570483" y="1083915"/>
              <a:ext cx="328794" cy="138499"/>
            </a:xfrm>
            <a:prstGeom prst="rect">
              <a:avLst/>
            </a:prstGeom>
            <a:solidFill>
              <a:srgbClr val="FFFDE7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F11E4-9379-5526-9EFF-8359EDDC0D5A}"/>
                </a:ext>
              </a:extLst>
            </p:cNvPr>
            <p:cNvSpPr/>
            <p:nvPr/>
          </p:nvSpPr>
          <p:spPr>
            <a:xfrm>
              <a:off x="8014427" y="1083915"/>
              <a:ext cx="328794" cy="138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8F72C-640F-9D50-0223-92D8B1BD24EA}"/>
                </a:ext>
              </a:extLst>
            </p:cNvPr>
            <p:cNvSpPr txBox="1"/>
            <p:nvPr/>
          </p:nvSpPr>
          <p:spPr>
            <a:xfrm>
              <a:off x="7120803" y="1083915"/>
              <a:ext cx="284057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이펙트의 색상이 푸른빛에서 노란빛을 띄도록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447162" y="5631700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89B11F0-3CFC-FC6E-472F-199F5D700225}"/>
              </a:ext>
            </a:extLst>
          </p:cNvPr>
          <p:cNvSpPr txBox="1"/>
          <p:nvPr/>
        </p:nvSpPr>
        <p:spPr>
          <a:xfrm>
            <a:off x="499031" y="629583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9C0C7-5926-20ED-9B27-B9EAC0E6EDB5}"/>
              </a:ext>
            </a:extLst>
          </p:cNvPr>
          <p:cNvSpPr txBox="1"/>
          <p:nvPr/>
        </p:nvSpPr>
        <p:spPr>
          <a:xfrm>
            <a:off x="1173928" y="669550"/>
            <a:ext cx="484674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</a:t>
            </a:r>
            <a:r>
              <a:rPr lang="ko-KR" altLang="en-US" sz="700" u="sng" dirty="0" err="1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스킵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339FE3EF-24C7-47B1-C110-4AA9BC16EBDC}"/>
              </a:ext>
            </a:extLst>
          </p:cNvPr>
          <p:cNvSpPr/>
          <p:nvPr/>
        </p:nvSpPr>
        <p:spPr>
          <a:xfrm rot="5400000">
            <a:off x="1688494" y="773824"/>
            <a:ext cx="94452" cy="1061085"/>
          </a:xfrm>
          <a:prstGeom prst="rightBrace">
            <a:avLst>
              <a:gd name="adj1" fmla="val 0"/>
              <a:gd name="adj2" fmla="val 50000"/>
            </a:avLst>
          </a:prstGeom>
          <a:ln w="6350">
            <a:solidFill>
              <a:srgbClr val="BD9C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AA6E26-6F8D-E010-DBF5-EF79C33C23AA}"/>
              </a:ext>
            </a:extLst>
          </p:cNvPr>
          <p:cNvSpPr txBox="1"/>
          <p:nvPr/>
        </p:nvSpPr>
        <p:spPr>
          <a:xfrm>
            <a:off x="1189897" y="1351593"/>
            <a:ext cx="109164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BD9C7C"/>
                </a:solidFill>
              </a:rPr>
              <a:t>(</a:t>
            </a:r>
            <a:r>
              <a:rPr lang="ko-KR" altLang="en-US" dirty="0">
                <a:solidFill>
                  <a:srgbClr val="BD9C7C"/>
                </a:solidFill>
              </a:rPr>
              <a:t>모션 시간 약 </a:t>
            </a:r>
            <a:r>
              <a:rPr lang="en-US" altLang="ko-KR" dirty="0">
                <a:solidFill>
                  <a:srgbClr val="BD9C7C"/>
                </a:solidFill>
              </a:rPr>
              <a:t>1.0</a:t>
            </a:r>
            <a:r>
              <a:rPr lang="ko-KR" altLang="en-US" dirty="0">
                <a:solidFill>
                  <a:srgbClr val="BD9C7C"/>
                </a:solidFill>
              </a:rPr>
              <a:t>초 단축</a:t>
            </a:r>
            <a:r>
              <a:rPr lang="en-US" altLang="ko-KR" dirty="0">
                <a:solidFill>
                  <a:srgbClr val="BD9C7C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5BFEE-7609-4512-804D-287AFA5AFD6A}"/>
              </a:ext>
            </a:extLst>
          </p:cNvPr>
          <p:cNvSpPr/>
          <p:nvPr/>
        </p:nvSpPr>
        <p:spPr>
          <a:xfrm>
            <a:off x="192087" y="200576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0B64DF-5A41-393E-47E9-188AF5EAA5F9}"/>
              </a:ext>
            </a:extLst>
          </p:cNvPr>
          <p:cNvGrpSpPr/>
          <p:nvPr/>
        </p:nvGrpSpPr>
        <p:grpSpPr>
          <a:xfrm>
            <a:off x="314492" y="2186913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588F3D-9144-12A3-310A-1EEEE46432FA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ABFC6D1-EFEB-022F-DDE8-118DD4599A98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9B96D82-35A2-49D6-C3E1-284A7F5EFD72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FF8C281-41C4-CBE0-C923-D091DBBC8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569AED-0747-0596-9624-8D17BF25E95E}"/>
              </a:ext>
            </a:extLst>
          </p:cNvPr>
          <p:cNvSpPr txBox="1"/>
          <p:nvPr/>
        </p:nvSpPr>
        <p:spPr>
          <a:xfrm>
            <a:off x="1824099" y="669550"/>
            <a:ext cx="677035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시전 속도 증가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37B8-5DAC-00CE-88CD-678587EA7638}"/>
              </a:ext>
            </a:extLst>
          </p:cNvPr>
          <p:cNvSpPr txBox="1"/>
          <p:nvPr/>
        </p:nvSpPr>
        <p:spPr>
          <a:xfrm>
            <a:off x="7229171" y="669550"/>
            <a:ext cx="75878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이펙트 색상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BE7D9-064F-10E3-25F1-85F043660641}"/>
              </a:ext>
            </a:extLst>
          </p:cNvPr>
          <p:cNvSpPr txBox="1"/>
          <p:nvPr/>
        </p:nvSpPr>
        <p:spPr>
          <a:xfrm>
            <a:off x="1174729" y="2065451"/>
            <a:ext cx="483073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1F8E4-6618-4792-DAA2-B848FE90893B}"/>
              </a:ext>
            </a:extLst>
          </p:cNvPr>
          <p:cNvSpPr txBox="1"/>
          <p:nvPr/>
        </p:nvSpPr>
        <p:spPr>
          <a:xfrm>
            <a:off x="1824099" y="2065451"/>
            <a:ext cx="56642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원거리 시전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676934-0D1F-0F95-967B-6A55768AB70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17E1E2-E28A-E863-3BC6-3741CB20793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38DB0-0B92-E988-D9EC-ECA8F2E387B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077076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트라이포드에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따른 변경 사항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1ABDF0B-6221-3895-2F00-2109858FDF8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2269164" y="256160"/>
                <a:ext cx="973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0D57E-DE28-F39D-B87B-5EFAF03A5E6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2CCF0B-6A66-CE01-660E-DD4F9CFB5785}"/>
              </a:ext>
            </a:extLst>
          </p:cNvPr>
          <p:cNvSpPr txBox="1"/>
          <p:nvPr/>
        </p:nvSpPr>
        <p:spPr>
          <a:xfrm>
            <a:off x="192087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1E6FD-F817-561D-BD7B-97A9FB73B8DB}"/>
              </a:ext>
            </a:extLst>
          </p:cNvPr>
          <p:cNvSpPr txBox="1"/>
          <p:nvPr/>
        </p:nvSpPr>
        <p:spPr>
          <a:xfrm>
            <a:off x="6263646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6DCE9-178F-F534-7754-9CACCD091A56}"/>
              </a:ext>
            </a:extLst>
          </p:cNvPr>
          <p:cNvSpPr txBox="1"/>
          <p:nvPr/>
        </p:nvSpPr>
        <p:spPr>
          <a:xfrm>
            <a:off x="192087" y="200576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4A319372-6AC2-9978-2141-36AF136008A4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94711F76-46B1-CA49-510C-73D1226B41AD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직사각형 310">
            <a:extLst>
              <a:ext uri="{FF2B5EF4-FFF2-40B4-BE49-F238E27FC236}">
                <a16:creationId xmlns:a16="http://schemas.microsoft.com/office/drawing/2014/main" id="{900DB65E-06BF-6321-32DC-D5CCC636B42F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ACF9A328-3B4A-8A07-C2CC-A719A36F411F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912491B-925B-5A43-1501-69F1D89EC816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E6900E-D9BB-E100-C16C-849713002274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DEC63A-3F58-B9F3-3673-93623F56C4A4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F643FE4C-C4DE-73D6-9EE7-F2A4A8E4D33B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CD4441-FD6E-52C3-B41E-34040BB4346D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2FA64-6324-75AA-9256-7BC685625DBD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0FF4402-482A-70DD-4FDA-2D7EC4A44681}"/>
              </a:ext>
            </a:extLst>
          </p:cNvPr>
          <p:cNvSpPr txBox="1"/>
          <p:nvPr/>
        </p:nvSpPr>
        <p:spPr>
          <a:xfrm>
            <a:off x="6141785" y="2940725"/>
            <a:ext cx="1720343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하늘을 향해 들어 올립니다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5FEEFF1-8ACC-ACE6-1823-B48AAA78828B}"/>
              </a:ext>
            </a:extLst>
          </p:cNvPr>
          <p:cNvGrpSpPr/>
          <p:nvPr/>
        </p:nvGrpSpPr>
        <p:grpSpPr>
          <a:xfrm>
            <a:off x="5337010" y="3339247"/>
            <a:ext cx="1176278" cy="3011372"/>
            <a:chOff x="6528774" y="106528"/>
            <a:chExt cx="2064831" cy="5286138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471BB963-A489-06A7-0D21-C4D6DD76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528774" y="3086126"/>
              <a:ext cx="2064831" cy="230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 descr="검, 무기, 냉병기, 단검이(가) 표시된 사진&#10;&#10;자동 생성된 설명">
              <a:extLst>
                <a:ext uri="{FF2B5EF4-FFF2-40B4-BE49-F238E27FC236}">
                  <a16:creationId xmlns:a16="http://schemas.microsoft.com/office/drawing/2014/main" id="{C074DB73-1216-ED83-7E7E-8AA589E86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94"/>
            <a:stretch>
              <a:fillRect/>
            </a:stretch>
          </p:blipFill>
          <p:spPr>
            <a:xfrm rot="16200000" flipH="1">
              <a:off x="5300301" y="2223223"/>
              <a:ext cx="5286138" cy="1052748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08288A-3059-FA0B-2CD2-73D902065700}"/>
              </a:ext>
            </a:extLst>
          </p:cNvPr>
          <p:cNvCxnSpPr>
            <a:cxnSpLocks/>
          </p:cNvCxnSpPr>
          <p:nvPr/>
        </p:nvCxnSpPr>
        <p:spPr>
          <a:xfrm flipV="1">
            <a:off x="6353643" y="5036645"/>
            <a:ext cx="0" cy="79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4">
            <a:extLst>
              <a:ext uri="{FF2B5EF4-FFF2-40B4-BE49-F238E27FC236}">
                <a16:creationId xmlns:a16="http://schemas.microsoft.com/office/drawing/2014/main" id="{990031B4-F928-663F-A74B-A405736D3544}"/>
              </a:ext>
            </a:extLst>
          </p:cNvPr>
          <p:cNvSpPr txBox="1"/>
          <p:nvPr/>
        </p:nvSpPr>
        <p:spPr>
          <a:xfrm>
            <a:off x="7642882" y="3108883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pic>
        <p:nvPicPr>
          <p:cNvPr id="49" name="그림 48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A546A-AB21-4A62-BCB6-489903748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0" y="3339246"/>
            <a:ext cx="1952625" cy="2009775"/>
          </a:xfrm>
          <a:prstGeom prst="rect">
            <a:avLst/>
          </a:prstGeom>
        </p:spPr>
      </p:pic>
      <p:sp>
        <p:nvSpPr>
          <p:cNvPr id="54" name="TextBox 65">
            <a:extLst>
              <a:ext uri="{FF2B5EF4-FFF2-40B4-BE49-F238E27FC236}">
                <a16:creationId xmlns:a16="http://schemas.microsoft.com/office/drawing/2014/main" id="{7B632D00-5FDA-9254-AD15-2CD1B41A2A47}"/>
              </a:ext>
            </a:extLst>
          </p:cNvPr>
          <p:cNvSpPr txBox="1"/>
          <p:nvPr/>
        </p:nvSpPr>
        <p:spPr>
          <a:xfrm>
            <a:off x="1597364" y="5693630"/>
            <a:ext cx="1200970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이펙트는 기존과 동일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" name="TextBox 65">
            <a:extLst>
              <a:ext uri="{FF2B5EF4-FFF2-40B4-BE49-F238E27FC236}">
                <a16:creationId xmlns:a16="http://schemas.microsoft.com/office/drawing/2014/main" id="{49920BAA-C056-3B36-CFD1-1800EC2D9F69}"/>
              </a:ext>
            </a:extLst>
          </p:cNvPr>
          <p:cNvSpPr txBox="1"/>
          <p:nvPr/>
        </p:nvSpPr>
        <p:spPr>
          <a:xfrm>
            <a:off x="1550919" y="5902880"/>
            <a:ext cx="169629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 &amp; 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</a:p>
        </p:txBody>
      </p:sp>
      <p:sp>
        <p:nvSpPr>
          <p:cNvPr id="58" name="TextBox 65">
            <a:extLst>
              <a:ext uri="{FF2B5EF4-FFF2-40B4-BE49-F238E27FC236}">
                <a16:creationId xmlns:a16="http://schemas.microsoft.com/office/drawing/2014/main" id="{CFC43465-123F-0EBB-E0D6-64AE9BCDD759}"/>
              </a:ext>
            </a:extLst>
          </p:cNvPr>
          <p:cNvSpPr txBox="1"/>
          <p:nvPr/>
        </p:nvSpPr>
        <p:spPr>
          <a:xfrm>
            <a:off x="6735910" y="5693630"/>
            <a:ext cx="133241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>
                <a:latin typeface="Noto Sans KR" panose="020B0200000000000000" pitchFamily="50" charset="-127"/>
                <a:ea typeface="Noto Sans KR" panose="020B0200000000000000" pitchFamily="50" charset="-127"/>
              </a:rPr>
              <a:t>하늘에서 창이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떨어지며 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D8A475-4BD2-3671-54C5-9406CCF82524}"/>
              </a:ext>
            </a:extLst>
          </p:cNvPr>
          <p:cNvSpPr txBox="1"/>
          <p:nvPr/>
        </p:nvSpPr>
        <p:spPr>
          <a:xfrm>
            <a:off x="7120803" y="1395274"/>
            <a:ext cx="1939684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공격에 적중된 적은 </a:t>
            </a:r>
            <a:r>
              <a:rPr lang="en-US" altLang="ko-KR" sz="900" dirty="0">
                <a:solidFill>
                  <a:schemeClr val="tx1"/>
                </a:solidFill>
              </a:rPr>
              <a:t>‘</a:t>
            </a:r>
            <a:r>
              <a:rPr lang="ko-KR" altLang="en-US" sz="900" dirty="0">
                <a:solidFill>
                  <a:schemeClr val="tx1"/>
                </a:solidFill>
              </a:rPr>
              <a:t>지진</a:t>
            </a:r>
            <a:r>
              <a:rPr lang="en-US" altLang="ko-KR" sz="900" dirty="0">
                <a:solidFill>
                  <a:schemeClr val="tx1"/>
                </a:solidFill>
              </a:rPr>
              <a:t>’</a:t>
            </a:r>
            <a:r>
              <a:rPr lang="ko-KR" altLang="en-US" sz="900" dirty="0">
                <a:solidFill>
                  <a:schemeClr val="tx1"/>
                </a:solidFill>
              </a:rPr>
              <a:t>에 걸립니다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42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5634</TotalTime>
  <Words>1504</Words>
  <Application>Microsoft Office PowerPoint</Application>
  <PresentationFormat>와이드스크린</PresentationFormat>
  <Paragraphs>364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Noto Sans KR</vt:lpstr>
      <vt:lpstr>Noto Sans KR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171</cp:revision>
  <dcterms:created xsi:type="dcterms:W3CDTF">2025-06-06T11:22:44Z</dcterms:created>
  <dcterms:modified xsi:type="dcterms:W3CDTF">2025-07-05T12:52:24Z</dcterms:modified>
</cp:coreProperties>
</file>