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65" r:id="rId2"/>
    <p:sldId id="269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217" userDrawn="1">
          <p15:clr>
            <a:srgbClr val="F26B43"/>
          </p15:clr>
        </p15:guide>
        <p15:guide id="4" orient="horz" pos="606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954" y="101"/>
      </p:cViewPr>
      <p:guideLst>
        <p:guide orient="horz" pos="3120"/>
        <p:guide pos="2160"/>
        <p:guide orient="horz" pos="217"/>
        <p:guide orient="horz" pos="60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3DEB8-77A6-476E-AE55-2701C232BFD3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6818-B8DF-4F15-9319-1B59FCD1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6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E02D7-6814-9C1D-AC33-09B68E56C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A10302-4DA7-875D-3967-092967EBB1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D9A1B1-8A2F-A34F-C95E-A330156A4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8045DC-08F5-8519-214F-EF37FA67C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26818-B8DF-4F15-9319-1B59FCD19C1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631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456F-26E4-4537-8D17-6AF6B16C4EC3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600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3B4A-0016-47D3-943A-74733C859B59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1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0C3-51C5-4712-BB64-03D4EDA68AE3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6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1CC6-63D1-47CA-AD1F-91D7A3AEAC66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53DC-9741-44AB-950C-EAF55D0BA909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6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88FC-0747-42FA-97B4-C821938264BA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05C6-2B4D-4322-89B0-3B8CB899C599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2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240D-A81B-40EA-A8A9-CD43A60759E2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CA96-33E1-4DC7-A964-69BDB846C2EC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57475" y="9682576"/>
            <a:ext cx="1543050" cy="223424"/>
          </a:xfrm>
        </p:spPr>
        <p:txBody>
          <a:bodyPr/>
          <a:lstStyle>
            <a:lvl1pPr algn="ctr">
              <a:defRPr/>
            </a:lvl1pPr>
          </a:lstStyle>
          <a:p>
            <a:fld id="{94EAF048-6908-47D5-AB8D-FD95CCCB43A1}" type="slidenum">
              <a:rPr lang="ko-KR" altLang="en-US" smtClean="0"/>
              <a:pPr/>
              <a:t>‹#›</a:t>
            </a:fld>
            <a:r>
              <a:rPr lang="en-US" altLang="ko-KR" dirty="0"/>
              <a:t>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41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171-AB78-4CA5-8A49-845326BC0825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0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D7E-4DE0-4E81-ADE2-0F10194E5F68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18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FC9454-618B-4601-B0FC-B31AFE475097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8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E9A42-05B9-1147-D9B2-E957DF4CE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9E942F-07C7-6887-2840-D4B88E463866}"/>
              </a:ext>
            </a:extLst>
          </p:cNvPr>
          <p:cNvGrpSpPr/>
          <p:nvPr/>
        </p:nvGrpSpPr>
        <p:grpSpPr>
          <a:xfrm>
            <a:off x="185459" y="679340"/>
            <a:ext cx="6487083" cy="8953610"/>
            <a:chOff x="185459" y="679340"/>
            <a:chExt cx="6487083" cy="895361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4CEB265-F10F-0E33-8859-5352F0AE62EF}"/>
                </a:ext>
              </a:extLst>
            </p:cNvPr>
            <p:cNvGrpSpPr/>
            <p:nvPr/>
          </p:nvGrpSpPr>
          <p:grpSpPr>
            <a:xfrm>
              <a:off x="188665" y="679340"/>
              <a:ext cx="6480671" cy="3013374"/>
              <a:chOff x="189000" y="2131168"/>
              <a:chExt cx="6480671" cy="301337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B880BB-92C0-3A85-CD82-28BB14F647E6}"/>
                  </a:ext>
                </a:extLst>
              </p:cNvPr>
              <p:cNvSpPr txBox="1"/>
              <p:nvPr/>
            </p:nvSpPr>
            <p:spPr>
              <a:xfrm>
                <a:off x="294162" y="2529549"/>
                <a:ext cx="6269676" cy="2614993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 anchor="t">
                <a:spAutoFit/>
              </a:bodyPr>
              <a:lstStyle/>
              <a:p>
                <a:pPr>
                  <a:lnSpc>
                    <a:spcPct val="135000"/>
                  </a:lnSpc>
                  <a:spcAft>
                    <a:spcPts val="800"/>
                  </a:spcAft>
                </a:pP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제가 생각하는 전투 기획의 핵심은 “캐릭터의 컨셉에 어울리는 전투를 설계하는 </a:t>
                </a:r>
                <a:r>
                  <a:rPr lang="ko-KR" altLang="en-US" sz="10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것”입니다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저는 게임을 플레이할 때 캐릭터 별로 다양한 전투를 체험하며 즐거움을 느낍니다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그 과정에서 ‘캐릭터의 컨셉과 전투 스타일이 어울리는지’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‘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내가 이 캐릭터에게 기대하는 전투는 어떤 </a:t>
                </a:r>
                <a:r>
                  <a:rPr lang="ko-KR" altLang="en-US" sz="10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전투인지’를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고민하는 것 자체도 재미있게 느껴졌습니다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특히 전투 스타일과 모션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이펙트 등 스킬의 연출이 캐릭터 컨셉과 맞아떨어질 때 더욱 깊게 몰입할 수 있었습니다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반대로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캐릭터의 컨셉과 전투 스타일의 관련이 적다고 여겨지면 몰입감이 떨어졌습니다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따라서 캐릭터의 컨셉에 잘 맞는 전투를 설계하는 것이 전투 기획의 핵심이라고 판단하게 되었습니다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</a:p>
              <a:p>
                <a:pPr>
                  <a:lnSpc>
                    <a:spcPct val="135000"/>
                  </a:lnSpc>
                  <a:spcAft>
                    <a:spcPts val="800"/>
                  </a:spcAft>
                </a:pP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대학교에서는 게임 공학을 전공하며 프로그래머로서 개발 경험을 쌓았지만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누군가의 아이디어를 기술적으로 구현해 주는 것보다 제 상상을 현실로 만들어 누군가에게 몰입감을 선사하는 전투 기획 업무가 더 매력적으로 다가왔습니다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또한 평소 웹툰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애니메이션 등 다양한 컨텐츠 속 전투를 보며 저만의 스타일을 구상해 보던 일상으로 인해 전투 기획자라는 목표가 더욱 </a:t>
                </a:r>
                <a:r>
                  <a:rPr lang="ko-KR" altLang="en-US" sz="10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확고해졌습니다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</a:p>
              <a:p>
                <a:pPr>
                  <a:lnSpc>
                    <a:spcPct val="135000"/>
                  </a:lnSpc>
                  <a:spcAft>
                    <a:spcPts val="800"/>
                  </a:spcAft>
                </a:pP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이런 경험과 생각들을 바탕으로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캐릭터의 특색 있는 전투를 설계하여 유저들에게 몰입감과 즐거움을 선사하는 기획자가 되겠습니다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5E254EA-06D9-6E4C-149D-37860E4370D8}"/>
                  </a:ext>
                </a:extLst>
              </p:cNvPr>
              <p:cNvSpPr/>
              <p:nvPr/>
            </p:nvSpPr>
            <p:spPr>
              <a:xfrm>
                <a:off x="189000" y="2131168"/>
                <a:ext cx="6480671" cy="398381"/>
              </a:xfrm>
              <a:prstGeom prst="rect">
                <a:avLst/>
              </a:prstGeom>
              <a:solidFill>
                <a:srgbClr val="E1F2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81AEAF-FE10-D733-07AC-7D29D25EDC25}"/>
                  </a:ext>
                </a:extLst>
              </p:cNvPr>
              <p:cNvSpPr txBox="1"/>
              <p:nvPr/>
            </p:nvSpPr>
            <p:spPr>
              <a:xfrm>
                <a:off x="294162" y="2245721"/>
                <a:ext cx="80150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ko-KR" altLang="en-US" sz="1100" dirty="0">
                    <a:latin typeface="페이퍼로지 7 Bold" pitchFamily="2" charset="-127"/>
                    <a:ea typeface="페이퍼로지 7 Bold" pitchFamily="2" charset="-127"/>
                    <a:cs typeface="Pretendard Medium" panose="02000603000000020004" pitchFamily="2" charset="-127"/>
                  </a:rPr>
                  <a:t>직무 지원 동기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90D785D-FC25-B2FE-07E5-37D7DF1ED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001" y="2529550"/>
                <a:ext cx="6480000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931E680-BA21-21CB-0B0D-DD37A445A464}"/>
                  </a:ext>
                </a:extLst>
              </p:cNvPr>
              <p:cNvSpPr/>
              <p:nvPr/>
            </p:nvSpPr>
            <p:spPr>
              <a:xfrm>
                <a:off x="189000" y="2131168"/>
                <a:ext cx="6480000" cy="301337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881AEC9-1E82-B276-9941-EEBCC54138D7}"/>
                </a:ext>
              </a:extLst>
            </p:cNvPr>
            <p:cNvGrpSpPr/>
            <p:nvPr/>
          </p:nvGrpSpPr>
          <p:grpSpPr>
            <a:xfrm>
              <a:off x="185459" y="3921400"/>
              <a:ext cx="6487083" cy="5711550"/>
              <a:chOff x="185458" y="4124130"/>
              <a:chExt cx="6487083" cy="571155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560FEE4-7949-49ED-F01E-5B95A5572AB2}"/>
                  </a:ext>
                </a:extLst>
              </p:cNvPr>
              <p:cNvSpPr txBox="1"/>
              <p:nvPr/>
            </p:nvSpPr>
            <p:spPr>
              <a:xfrm>
                <a:off x="290620" y="4522511"/>
                <a:ext cx="6269676" cy="5313168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 anchor="t">
                <a:spAutoFit/>
              </a:bodyPr>
              <a:lstStyle>
                <a:defPPr>
                  <a:defRPr lang="en-US"/>
                </a:defPPr>
                <a:lvl1pPr>
                  <a:lnSpc>
                    <a:spcPct val="135000"/>
                  </a:lnSpc>
                  <a:spcAft>
                    <a:spcPts val="800"/>
                  </a:spcAft>
                  <a:defRPr sz="10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defRPr>
                </a:lvl1pPr>
              </a:lstStyle>
              <a:p>
                <a:r>
                  <a:rPr lang="ko-KR" altLang="en-US" dirty="0"/>
                  <a:t>저는 전투 기획자로서 경쟁력을 높이기 위해 다음과 같은 경험을 쌓았습니다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첫째</a:t>
                </a:r>
                <a: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다양한 게임에서 여러 캐릭터의 전투 스타일을 체험해 보았습니다</a:t>
                </a:r>
                <a: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제가 가장 좋아하는 게임 장르는 </a:t>
                </a:r>
                <a:r>
                  <a:rPr lang="en-US" altLang="ko-KR" dirty="0"/>
                  <a:t>RPG</a:t>
                </a:r>
                <a:r>
                  <a:rPr lang="ko-KR" altLang="en-US" dirty="0"/>
                  <a:t>입니다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다양한 캐릭터의 전투를 느껴 볼 수 있다는 점이 매력적으로 느껴지기 때문입니다</a:t>
                </a:r>
                <a:r>
                  <a:rPr lang="en-US" altLang="ko-KR" dirty="0"/>
                  <a:t>. RPG </a:t>
                </a:r>
                <a:r>
                  <a:rPr lang="ko-KR" altLang="en-US" dirty="0"/>
                  <a:t>외에도 다양한 전투를 체험할 수 있는 게임에 흥미가 생깁니다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예를 들어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리그 오브 레전드에서도 라인에 관련 없이 재밌어 보이는 챔피언을 다 플레이해 보았습니다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무기에 따라 전투 스타일이 바뀌는 소울 </a:t>
                </a:r>
                <a:r>
                  <a:rPr lang="ko-KR" altLang="en-US" dirty="0" err="1"/>
                  <a:t>라이크</a:t>
                </a:r>
                <a:r>
                  <a:rPr lang="ko-KR" altLang="en-US" dirty="0"/>
                  <a:t> 게임에서도 획득한 무기는 꼭 한 번씩 써보고 결정하기도 합니다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이런 경험들로 제가 선호하는 전투에 대해 이해하고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전투 기획에서 저만의 방향을 세울 수 있습니다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둘째</a:t>
                </a:r>
                <a: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다양한 개발 도구를 폭넓게 사용해 보았습니다</a:t>
                </a:r>
                <a: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. </a:t>
                </a:r>
                <a:br>
                  <a:rPr lang="en-US" altLang="ko-KR" dirty="0"/>
                </a:br>
                <a:r>
                  <a:rPr lang="ko-KR" altLang="en-US" dirty="0"/>
                  <a:t>대학교에서 프로그래머로 여러 프로젝트를 진행하면서 </a:t>
                </a:r>
                <a:r>
                  <a:rPr lang="en-US" altLang="ko-KR" dirty="0"/>
                  <a:t>Unreal Engine 4, Unity, MySQL </a:t>
                </a:r>
                <a:r>
                  <a:rPr lang="ko-KR" altLang="en-US" dirty="0"/>
                  <a:t>등 다양한 개발 도구를 접해 보았습니다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과정에서 대부분의 개발 도구는 유사한 기능을 가지고 있다는 점을 </a:t>
                </a:r>
                <a:r>
                  <a:rPr lang="ko-KR" altLang="en-US" dirty="0" err="1"/>
                  <a:t>깨달았습니다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덕분에 개발 도구를 새롭게 접하더라도 두려움 없이 빠르게 적응할 수 있었습니다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이런 경험으로 리소스 조립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프로토타이핑 등의 기획 업무를 더욱 수월하게 할 수 있습니다</a:t>
                </a:r>
                <a:r>
                  <a:rPr lang="en-US" altLang="ko-KR" dirty="0"/>
                  <a:t>. </a:t>
                </a:r>
              </a:p>
              <a:p>
                <a:r>
                  <a:rPr lang="ko-KR" altLang="en-US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셋째</a:t>
                </a:r>
                <a: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기획서 작성을 통해 실무 역량을 키웠습니다</a:t>
                </a:r>
                <a: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. </a:t>
                </a:r>
                <a:br>
                  <a:rPr lang="en-US" altLang="ko-KR" dirty="0"/>
                </a:br>
                <a:r>
                  <a:rPr lang="ko-KR" altLang="en-US" dirty="0"/>
                  <a:t>혼자서 캐릭터 기획을 해보고 데이터 테이블을 작성해 보았습니다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국비 교육</a:t>
                </a:r>
                <a:r>
                  <a:rPr lang="en-US" altLang="ko-KR" dirty="0"/>
                  <a:t>(NCS </a:t>
                </a:r>
                <a:r>
                  <a:rPr lang="ko-KR" altLang="en-US" dirty="0"/>
                  <a:t>게임 콘텐츠 기획자 양성 과정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에서는 팀원들과 서로의 기획서를 공유하고 피드백을 주고받으며 실무 감각을 익혔습니다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특히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캐릭터의 스킬을 기획하기 위해 모션과 </a:t>
                </a:r>
                <a:r>
                  <a:rPr lang="ko-KR" altLang="en-US" dirty="0" err="1"/>
                  <a:t>이펙트뿐만</a:t>
                </a:r>
                <a:r>
                  <a:rPr lang="ko-KR" altLang="en-US" dirty="0"/>
                  <a:t> 아니라 카메라 구도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선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후 딜레이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효과 발동 타이밍 등 여러 요소들을 생각하며 기획서를 작성해 보기도 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 결과 많은 내용을 한 번에 담는 것보다 명확한 기획 의도를 설정하고 적절한 수준으로 구성하는 것이 더 중요한 일이라는 것을 체감했습니다</a:t>
                </a:r>
                <a:r>
                  <a:rPr lang="en-US" altLang="ko-KR" dirty="0"/>
                  <a:t>.</a:t>
                </a:r>
              </a:p>
              <a:p>
                <a:r>
                  <a:rPr lang="ko-KR" altLang="en-US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넷째</a:t>
                </a:r>
                <a: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실제 협업 경험을 쌓았습니다</a:t>
                </a:r>
                <a: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. </a:t>
                </a:r>
                <a:br>
                  <a:rPr lang="en-US" altLang="ko-KR" dirty="0"/>
                </a:br>
                <a:r>
                  <a:rPr lang="ko-KR" altLang="en-US" dirty="0"/>
                  <a:t>대학교에서는 프로그래머로 팀 프로젝트들에 참여했고 졸업 작품을 할 때에는 팀장으로서 팀원들을 독려하고 많은 대화를 이끌어 내어 팀워크를 발휘한 경험이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국비 교육에서는 전투 기획 업무를 위주로 팀 프로젝트에 참여했습니다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교육 기간 동안 세 번의 팀 프로젝트를 진행하였습니다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팀 프로젝트는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주간의 짧은 일정으로 인해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일정에 맞추기 위해서는 팀원들과 원활한 의사소통이 필수적이었고 맡은 역할에 책임감을 가지고 업무를 진행해야 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이런 다양한 협업 경험을 통해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책임감이 단순히 맡은 역할을 수행하는 것을 넘어 ‘의견을 뒷받침할 능력을 </a:t>
                </a:r>
                <a:r>
                  <a:rPr lang="ko-KR" altLang="en-US" dirty="0" err="1"/>
                  <a:t>키우자’는</a:t>
                </a:r>
                <a:r>
                  <a:rPr lang="ko-KR" altLang="en-US" dirty="0"/>
                  <a:t> 가치관으로 발전하기도 했습니다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2002EA7-F066-1DAC-63E9-C8E862446B42}"/>
                  </a:ext>
                </a:extLst>
              </p:cNvPr>
              <p:cNvSpPr/>
              <p:nvPr/>
            </p:nvSpPr>
            <p:spPr>
              <a:xfrm>
                <a:off x="185458" y="4124130"/>
                <a:ext cx="6480671" cy="398381"/>
              </a:xfrm>
              <a:prstGeom prst="rect">
                <a:avLst/>
              </a:prstGeom>
              <a:solidFill>
                <a:srgbClr val="E1F2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C50B92-20B8-8395-B92A-2E7D487AFC54}"/>
                  </a:ext>
                </a:extLst>
              </p:cNvPr>
              <p:cNvSpPr txBox="1"/>
              <p:nvPr/>
            </p:nvSpPr>
            <p:spPr>
              <a:xfrm>
                <a:off x="290620" y="4238682"/>
                <a:ext cx="52418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ko-KR" altLang="en-US" sz="1100" dirty="0">
                    <a:latin typeface="페이퍼로지 7 Bold" pitchFamily="2" charset="-127"/>
                    <a:ea typeface="페이퍼로지 7 Bold" pitchFamily="2" charset="-127"/>
                    <a:cs typeface="Pretendard Medium" panose="02000603000000020004" pitchFamily="2" charset="-127"/>
                  </a:rPr>
                  <a:t>직무 경험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E59B6CAC-4AC2-D452-3BE5-B462B65F57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459" y="4522511"/>
                <a:ext cx="6480000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4D2164D-1F7F-35CC-8E17-2F0D436A37A6}"/>
                  </a:ext>
                </a:extLst>
              </p:cNvPr>
              <p:cNvSpPr/>
              <p:nvPr/>
            </p:nvSpPr>
            <p:spPr>
              <a:xfrm>
                <a:off x="192541" y="4124130"/>
                <a:ext cx="6480000" cy="571155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8E5D02E-4D07-AA51-F1A4-BD005A03EA8E}"/>
              </a:ext>
            </a:extLst>
          </p:cNvPr>
          <p:cNvSpPr txBox="1"/>
          <p:nvPr/>
        </p:nvSpPr>
        <p:spPr>
          <a:xfrm>
            <a:off x="3032257" y="281010"/>
            <a:ext cx="793486" cy="215444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ko-KR" altLang="en-US" sz="14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자기소개서</a:t>
            </a: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E24B8071-FCFD-4F09-DF9A-656899B4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pPr/>
              <a:t>1</a:t>
            </a:fld>
            <a:r>
              <a:rPr lang="en-US" altLang="ko-KR"/>
              <a:t>/2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97C6E9-6361-C40E-92B7-6053E5B1657D}"/>
              </a:ext>
            </a:extLst>
          </p:cNvPr>
          <p:cNvSpPr txBox="1"/>
          <p:nvPr/>
        </p:nvSpPr>
        <p:spPr>
          <a:xfrm>
            <a:off x="6332705" y="342566"/>
            <a:ext cx="336631" cy="153888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/>
            <a:r>
              <a:rPr lang="ko-KR" altLang="en-US" sz="1000" dirty="0">
                <a:latin typeface="페이퍼로지 4 Regular" pitchFamily="2" charset="-127"/>
                <a:ea typeface="페이퍼로지 4 Regular" pitchFamily="2" charset="-127"/>
                <a:cs typeface="Pretendard Medium" panose="02000603000000020004" pitchFamily="2" charset="-127"/>
              </a:rPr>
              <a:t>홍진선</a:t>
            </a:r>
          </a:p>
        </p:txBody>
      </p:sp>
    </p:spTree>
    <p:extLst>
      <p:ext uri="{BB962C8B-B14F-4D97-AF65-F5344CB8AC3E}">
        <p14:creationId xmlns:p14="http://schemas.microsoft.com/office/powerpoint/2010/main" val="301235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40D52-5B0D-5BD1-A54C-8314B8C3C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6111F70-18EF-2A94-6087-C54C2CC63DBD}"/>
              </a:ext>
            </a:extLst>
          </p:cNvPr>
          <p:cNvGrpSpPr/>
          <p:nvPr/>
        </p:nvGrpSpPr>
        <p:grpSpPr>
          <a:xfrm>
            <a:off x="188665" y="679340"/>
            <a:ext cx="6480671" cy="3323715"/>
            <a:chOff x="185458" y="344489"/>
            <a:chExt cx="6480671" cy="332371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BCE9782-8D56-C75B-4F13-512920C4245A}"/>
                </a:ext>
              </a:extLst>
            </p:cNvPr>
            <p:cNvSpPr txBox="1"/>
            <p:nvPr/>
          </p:nvSpPr>
          <p:spPr>
            <a:xfrm>
              <a:off x="290620" y="742870"/>
              <a:ext cx="6269676" cy="2925334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35000"/>
                </a:lnSpc>
                <a:spcAft>
                  <a:spcPts val="800"/>
                </a:spcAft>
                <a:defRPr sz="10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defRPr>
              </a:lvl1pPr>
            </a:lstStyle>
            <a:p>
              <a:r>
                <a:rPr lang="ko-KR" altLang="en-US" dirty="0"/>
                <a:t>저는 다음과 같은 두 가지 장점이 있습니다</a:t>
              </a:r>
              <a:r>
                <a:rPr lang="en-US" altLang="ko-KR" dirty="0"/>
                <a:t>. </a:t>
              </a:r>
            </a:p>
            <a:p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첫째는 타인과의 협업 과정에서 의사소통에 힘쓴다는 점입니다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  <a:r>
                <a:rPr lang="ko-KR" altLang="en-US" dirty="0"/>
                <a:t>그 과정에서 제가 제시하는 의견의 신뢰도를 높이기 위해 맡은 역할에도 책임을 다하고 규칙을 지키려고 노력합니다</a:t>
              </a:r>
              <a:r>
                <a:rPr lang="en-US" altLang="ko-KR" dirty="0"/>
                <a:t>. </a:t>
              </a:r>
              <a:r>
                <a:rPr lang="ko-KR" altLang="en-US" dirty="0"/>
                <a:t>이러한 성향으로 인해 워크넷의 직업 선호도 검사</a:t>
              </a:r>
              <a:r>
                <a:rPr lang="en-US" altLang="ko-KR" dirty="0"/>
                <a:t>(L</a:t>
              </a:r>
              <a:r>
                <a:rPr lang="ko-KR" altLang="en-US" dirty="0"/>
                <a:t>형</a:t>
              </a:r>
              <a:r>
                <a:rPr lang="en-US" altLang="ko-KR" dirty="0"/>
                <a:t>)</a:t>
              </a:r>
              <a:r>
                <a:rPr lang="ko-KR" altLang="en-US" dirty="0"/>
                <a:t>에서 사회형</a:t>
              </a:r>
              <a:r>
                <a:rPr lang="en-US" altLang="ko-KR" dirty="0"/>
                <a:t>(S), </a:t>
              </a:r>
              <a:r>
                <a:rPr lang="ko-KR" altLang="en-US" dirty="0"/>
                <a:t>관습형</a:t>
              </a:r>
              <a:r>
                <a:rPr lang="en-US" altLang="ko-KR" dirty="0"/>
                <a:t>(C)</a:t>
              </a:r>
              <a:r>
                <a:rPr lang="ko-KR" altLang="en-US" dirty="0"/>
                <a:t>에 해당하는 결과를 받기도 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이는 제가 </a:t>
              </a:r>
              <a:r>
                <a:rPr lang="ko-KR" altLang="en-US" dirty="0" err="1"/>
                <a:t>팀원들과의</a:t>
              </a:r>
              <a:r>
                <a:rPr lang="ko-KR" altLang="en-US" dirty="0"/>
                <a:t> 원활한 협업을 위해 노력하는 </a:t>
              </a:r>
              <a:r>
                <a:rPr lang="ko-KR" altLang="en-US" dirty="0" err="1"/>
                <a:t>기획자로서의</a:t>
              </a:r>
              <a:r>
                <a:rPr lang="ko-KR" altLang="en-US" dirty="0"/>
                <a:t> 강점을 뒷받침하는 결과라고 생각합니다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둘째는 대충 하지 않고 완벽하게 하려고 노력합니다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  <a:r>
                <a:rPr lang="ko-KR" altLang="en-US" dirty="0"/>
                <a:t>대학교를 다닐 때</a:t>
              </a:r>
              <a:r>
                <a:rPr lang="en-US" altLang="ko-KR" dirty="0"/>
                <a:t>, </a:t>
              </a:r>
              <a:r>
                <a:rPr lang="ko-KR" altLang="en-US" dirty="0"/>
                <a:t>프로그래밍 과제를 하면서 오류가 발생한 코드를 우연히 해결한 적이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이때 왜 오류가 사라졌는지 완벽하게 이해하기 위해 교재를 찾고 인터넷 검색을 하며 많은 시간을 쓴 적이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게임을 할 때에도 어려운 패턴의 보스에 끝까지 도전하여 결국 클리어하기 위해 계속 도전합니다</a:t>
              </a:r>
              <a:r>
                <a:rPr lang="en-US" altLang="ko-KR" dirty="0"/>
                <a:t>. </a:t>
              </a:r>
              <a:r>
                <a:rPr lang="ko-KR" altLang="en-US" dirty="0"/>
                <a:t>이런 과정이 힘들기는 하지만</a:t>
              </a:r>
              <a:r>
                <a:rPr lang="en-US" altLang="ko-KR" dirty="0"/>
                <a:t>, </a:t>
              </a:r>
              <a:r>
                <a:rPr lang="ko-KR" altLang="en-US" dirty="0"/>
                <a:t>이렇게 끝까지 파고들어 해냈을 때 더 큰 성취감과 짜릿함을 얻게 됩니다</a:t>
              </a:r>
              <a:r>
                <a:rPr lang="en-US" altLang="ko-KR" dirty="0"/>
                <a:t>. </a:t>
              </a:r>
            </a:p>
            <a:p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반면에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업무를 </a:t>
              </a:r>
              <a:r>
                <a:rPr lang="ko-KR" altLang="en-US" dirty="0" err="1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완벽해내려고</a:t>
              </a:r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하다 보니 많은 시간을 사용한다는 단점을 가지고 있습니다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  <a:r>
                <a:rPr lang="ko-KR" altLang="en-US" dirty="0"/>
                <a:t>이것을 해결하기 위해 해당 업무에서 제가 할 수 있는 최대치가 무엇인지 먼저 확인하는 습관을 기르고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또한</a:t>
              </a:r>
              <a:r>
                <a:rPr lang="en-US" altLang="ko-KR" dirty="0"/>
                <a:t>, </a:t>
              </a:r>
              <a:r>
                <a:rPr lang="ko-KR" altLang="en-US" dirty="0"/>
                <a:t>업무에 우선순위를 정하고 계획을 세워 우선순위가 높은 업무부터 진행하는 방법을 사용하고 있습니다</a:t>
              </a:r>
              <a:r>
                <a:rPr lang="en-US" altLang="ko-KR" dirty="0"/>
                <a:t>. 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98D0BA4-93AC-A22C-7707-CBBEB7B50CB8}"/>
                </a:ext>
              </a:extLst>
            </p:cNvPr>
            <p:cNvSpPr/>
            <p:nvPr/>
          </p:nvSpPr>
          <p:spPr>
            <a:xfrm>
              <a:off x="185458" y="344489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896826-E143-530A-4232-939E67D80151}"/>
                </a:ext>
              </a:extLst>
            </p:cNvPr>
            <p:cNvSpPr txBox="1"/>
            <p:nvPr/>
          </p:nvSpPr>
          <p:spPr>
            <a:xfrm>
              <a:off x="290620" y="459041"/>
              <a:ext cx="771045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성격의 장단점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B382C6D-251F-67AE-B2BA-628E2F2FE5F0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74287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FE1D1F5-50BC-BB09-43F8-04A0D3DA129C}"/>
                </a:ext>
              </a:extLst>
            </p:cNvPr>
            <p:cNvSpPr/>
            <p:nvPr/>
          </p:nvSpPr>
          <p:spPr>
            <a:xfrm>
              <a:off x="185458" y="344489"/>
              <a:ext cx="6480000" cy="332371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A92E0DD-8F80-A75E-33A1-C3054D810731}"/>
              </a:ext>
            </a:extLst>
          </p:cNvPr>
          <p:cNvGrpSpPr/>
          <p:nvPr/>
        </p:nvGrpSpPr>
        <p:grpSpPr>
          <a:xfrm>
            <a:off x="185458" y="4235709"/>
            <a:ext cx="6480671" cy="3013375"/>
            <a:chOff x="185458" y="5226205"/>
            <a:chExt cx="6480671" cy="30133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1AFDAF-4071-E51D-9792-FB9AA7F84E5A}"/>
                </a:ext>
              </a:extLst>
            </p:cNvPr>
            <p:cNvSpPr txBox="1"/>
            <p:nvPr/>
          </p:nvSpPr>
          <p:spPr>
            <a:xfrm>
              <a:off x="290620" y="5624586"/>
              <a:ext cx="6269676" cy="2614993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35000"/>
                </a:lnSpc>
                <a:spcAft>
                  <a:spcPts val="800"/>
                </a:spcAft>
                <a:defRPr sz="10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defRPr>
              </a:lvl1pPr>
            </a:lstStyle>
            <a:p>
              <a:r>
                <a:rPr lang="ko-KR" altLang="en-US" dirty="0"/>
                <a:t>제가 꿈꾸는 이상적인 기획자는 유저들이 인정하는 기획자입니다</a:t>
              </a:r>
              <a:r>
                <a:rPr lang="en-US" altLang="ko-KR" dirty="0"/>
                <a:t>. ‘</a:t>
              </a:r>
              <a:r>
                <a:rPr lang="ko-KR" altLang="en-US" dirty="0"/>
                <a:t>이 사람이 기획한 게임이면 재미있겠네’</a:t>
              </a:r>
              <a:r>
                <a:rPr lang="en-US" altLang="ko-KR" dirty="0"/>
                <a:t>, ‘</a:t>
              </a:r>
              <a:r>
                <a:rPr lang="ko-KR" altLang="en-US" dirty="0"/>
                <a:t>이 사람의 이런 점이 내가 선호하는 스타일이야</a:t>
              </a:r>
              <a:r>
                <a:rPr lang="en-US" altLang="ko-KR" dirty="0"/>
                <a:t>.’</a:t>
              </a:r>
              <a:r>
                <a:rPr lang="ko-KR" altLang="en-US" dirty="0"/>
                <a:t>처럼 유저들에게 신뢰를 바탕으로 재미를 선사하는 기획자가 되겠습니다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이를 위해 다음과 같은 목표를 가지고 노력하겠습니다</a:t>
              </a:r>
              <a:r>
                <a:rPr lang="en-US" altLang="ko-KR" dirty="0"/>
                <a:t>. </a:t>
              </a:r>
            </a:p>
            <a:p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첫째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이유를 설명할 줄 아는 기획자가 되겠습니다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  <a:r>
                <a:rPr lang="ko-KR" altLang="en-US" dirty="0"/>
                <a:t>기획서를 작성하고 기획에 대해 공부하면서 저의 생각을 명확하게 전달하려면 기획 의도를 설정하는 것이 중요하다는 점을 알게 되었습니다</a:t>
              </a:r>
              <a:r>
                <a:rPr lang="en-US" altLang="ko-KR" dirty="0"/>
                <a:t>. </a:t>
              </a:r>
              <a:r>
                <a:rPr lang="ko-KR" altLang="en-US" dirty="0"/>
                <a:t>아직은 그 역량을 더 </a:t>
              </a:r>
              <a:r>
                <a:rPr lang="ko-KR" altLang="en-US" dirty="0" err="1"/>
                <a:t>키워나가야</a:t>
              </a:r>
              <a:r>
                <a:rPr lang="ko-KR" altLang="en-US" dirty="0"/>
                <a:t> 한다고 생각하며</a:t>
              </a:r>
              <a:r>
                <a:rPr lang="en-US" altLang="ko-KR" dirty="0"/>
                <a:t>, ‘</a:t>
              </a:r>
              <a:r>
                <a:rPr lang="ko-KR" altLang="en-US" dirty="0"/>
                <a:t>왜 이렇게 기획했을까</a:t>
              </a:r>
              <a:r>
                <a:rPr lang="en-US" altLang="ko-KR" dirty="0"/>
                <a:t>?’</a:t>
              </a:r>
              <a:r>
                <a:rPr lang="ko-KR" altLang="en-US" dirty="0"/>
                <a:t>라는 질문을 통해 다른 사람의 기획 의도를 파악해 보는 역량을 기르고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이러한 사고가 자연스럽게 이루어질 때 설득력 있는 기획이 이루어지고 프로젝트의 성공에 기여할 수 있다고 생각합니다</a:t>
              </a:r>
              <a:r>
                <a:rPr lang="en-US" altLang="ko-KR" dirty="0"/>
                <a:t>. </a:t>
              </a:r>
            </a:p>
            <a:p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둘째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가장 먼저 동료들에게 신뢰를 주는 기획자가 되겠습니다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 </a:t>
              </a:r>
              <a:r>
                <a:rPr lang="ko-KR" altLang="en-US" dirty="0"/>
                <a:t>신뢰받는 기획자는 게임 개발의 중심에서 개발의 방향을 잡아주어 동료들의 업무 효율을 높일 수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또한 기획에 대한 신뢰도도 올라갈 것입니다</a:t>
              </a:r>
              <a:r>
                <a:rPr lang="en-US" altLang="ko-KR" dirty="0"/>
                <a:t>. </a:t>
              </a:r>
              <a:r>
                <a:rPr lang="ko-KR" altLang="en-US" dirty="0"/>
                <a:t>저는 개발의 중심에서 동료분들과 함께 기획한 내용이 현실화되고 더 나은 결과물로 이어질 때 높은 성취감과 소속감을 얻습니다</a:t>
              </a:r>
              <a:r>
                <a:rPr lang="en-US" altLang="ko-KR" dirty="0"/>
                <a:t>. </a:t>
              </a:r>
              <a:r>
                <a:rPr lang="ko-KR" altLang="en-US" dirty="0"/>
                <a:t>그래서 먼저 동료들에게 신뢰를 주는 기획자가 되어 프로젝트를 성공적으로 이끌고 유저들에게도 신뢰를 줄 수 있는 기획자가 되도록 노력하겠습니다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BA03491-5BDF-3AD4-23E4-945314FC6DE4}"/>
                </a:ext>
              </a:extLst>
            </p:cNvPr>
            <p:cNvSpPr/>
            <p:nvPr/>
          </p:nvSpPr>
          <p:spPr>
            <a:xfrm>
              <a:off x="185458" y="5226205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166BBC-CFC9-A68C-C8CB-387D45E4CA80}"/>
                </a:ext>
              </a:extLst>
            </p:cNvPr>
            <p:cNvSpPr txBox="1"/>
            <p:nvPr/>
          </p:nvSpPr>
          <p:spPr>
            <a:xfrm>
              <a:off x="290620" y="5340757"/>
              <a:ext cx="678071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입사 후 포부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D9CEB99C-FDA5-029C-3F06-04E4675A9D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5624586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4FFACF3-A1FC-EBA2-24EE-694E7510C08C}"/>
                </a:ext>
              </a:extLst>
            </p:cNvPr>
            <p:cNvSpPr/>
            <p:nvPr/>
          </p:nvSpPr>
          <p:spPr>
            <a:xfrm>
              <a:off x="185458" y="5226206"/>
              <a:ext cx="6480000" cy="301337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9CF9F5BE-41B6-3C48-47DB-DEC17C0A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pPr/>
              <a:t>2</a:t>
            </a:fld>
            <a:r>
              <a:rPr lang="en-US" altLang="ko-KR"/>
              <a:t>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998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909</Words>
  <Application>Microsoft Office PowerPoint</Application>
  <PresentationFormat>A4 용지(210x297mm)</PresentationFormat>
  <Paragraphs>24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Pretendard</vt:lpstr>
      <vt:lpstr>Pretendard Light</vt:lpstr>
      <vt:lpstr>맑은 고딕</vt:lpstr>
      <vt:lpstr>페이퍼로지 4 Regular</vt:lpstr>
      <vt:lpstr>페이퍼로지 7 Bold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5</cp:revision>
  <dcterms:created xsi:type="dcterms:W3CDTF">2025-09-03T09:11:42Z</dcterms:created>
  <dcterms:modified xsi:type="dcterms:W3CDTF">2025-09-03T11:23:26Z</dcterms:modified>
</cp:coreProperties>
</file>