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2" r:id="rId3"/>
    <p:sldId id="328" r:id="rId4"/>
    <p:sldId id="329" r:id="rId5"/>
    <p:sldId id="330" r:id="rId6"/>
    <p:sldId id="333" r:id="rId7"/>
    <p:sldId id="338" r:id="rId8"/>
    <p:sldId id="332" r:id="rId9"/>
    <p:sldId id="324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4D3"/>
    <a:srgbClr val="FBE8A5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200" d="100"/>
          <a:sy n="200" d="100"/>
        </p:scale>
        <p:origin x="-298" y="-5616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25.gif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"/>
          <a:stretch>
            <a:fillRect/>
          </a:stretch>
        </p:blipFill>
        <p:spPr>
          <a:xfrm>
            <a:off x="192088" y="3897600"/>
            <a:ext cx="5073332" cy="2808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54206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0.0m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1.2,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0.7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660520" y="3897600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897600"/>
            <a:ext cx="5073332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897600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4787679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9" y="4902639"/>
            <a:ext cx="2166872" cy="62623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C31E61-AE92-7C3D-4FDF-C618F63C80C3}"/>
              </a:ext>
            </a:extLst>
          </p:cNvPr>
          <p:cNvGrpSpPr/>
          <p:nvPr/>
        </p:nvGrpSpPr>
        <p:grpSpPr>
          <a:xfrm>
            <a:off x="489574" y="5807864"/>
            <a:ext cx="1887598" cy="824584"/>
            <a:chOff x="489574" y="5807864"/>
            <a:chExt cx="1887598" cy="824584"/>
          </a:xfrm>
        </p:grpSpPr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625460" y="6524726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C3C479-D9F8-BE35-FB29-C6C635790DB1}"/>
                </a:ext>
              </a:extLst>
            </p:cNvPr>
            <p:cNvGrpSpPr/>
            <p:nvPr/>
          </p:nvGrpSpPr>
          <p:grpSpPr>
            <a:xfrm>
              <a:off x="489574" y="5807864"/>
              <a:ext cx="1887598" cy="698073"/>
              <a:chOff x="489574" y="5807864"/>
              <a:chExt cx="1887598" cy="6980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BE21EB5-08E8-A8E6-39A7-835AAE08CEDD}"/>
                  </a:ext>
                </a:extLst>
              </p:cNvPr>
              <p:cNvGrpSpPr/>
              <p:nvPr/>
            </p:nvGrpSpPr>
            <p:grpSpPr>
              <a:xfrm>
                <a:off x="489574" y="5807864"/>
                <a:ext cx="929046" cy="698073"/>
                <a:chOff x="489574" y="5807864"/>
                <a:chExt cx="929046" cy="698073"/>
              </a:xfrm>
            </p:grpSpPr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489574" y="6178337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59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489574" y="5807864"/>
                  <a:ext cx="929046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{dmg_1}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/>
                    <a:t>기본 범위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3EB20BE-5A86-81D8-F471-FC8209D41070}"/>
                  </a:ext>
                </a:extLst>
              </p:cNvPr>
              <p:cNvGrpSpPr/>
              <p:nvPr/>
            </p:nvGrpSpPr>
            <p:grpSpPr>
              <a:xfrm>
                <a:off x="1441563" y="5807864"/>
                <a:ext cx="935609" cy="698073"/>
                <a:chOff x="1441563" y="5807864"/>
                <a:chExt cx="935609" cy="698073"/>
              </a:xfrm>
            </p:grpSpPr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441563" y="6178337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482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441563" y="5807864"/>
                  <a:ext cx="935609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{dmg_2}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 err="1"/>
                    <a:t>퍼펙트존</a:t>
                  </a:r>
                  <a:r>
                    <a:rPr lang="en-US" altLang="ko-KR" b="0" dirty="0"/>
                    <a:t>/</a:t>
                  </a:r>
                  <a:r>
                    <a:rPr lang="ko-KR" altLang="en-US" b="0" dirty="0" err="1"/>
                    <a:t>오버차지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1A4E44-A7A0-2DA5-32B3-3EEFD086FE7E}"/>
              </a:ext>
            </a:extLst>
          </p:cNvPr>
          <p:cNvGrpSpPr/>
          <p:nvPr/>
        </p:nvGrpSpPr>
        <p:grpSpPr>
          <a:xfrm>
            <a:off x="3022119" y="5807864"/>
            <a:ext cx="1887598" cy="719476"/>
            <a:chOff x="3022119" y="5611926"/>
            <a:chExt cx="1887598" cy="719476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3022119" y="5611926"/>
              <a:ext cx="1887598" cy="1959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dirty="0"/>
                <a:t>2T </a:t>
              </a:r>
              <a:r>
                <a:rPr lang="ko-KR" altLang="en-US" dirty="0"/>
                <a:t>트라이포드</a:t>
              </a:r>
              <a:r>
                <a:rPr lang="en-US" altLang="ko-KR" dirty="0"/>
                <a:t> ‘</a:t>
              </a:r>
              <a:r>
                <a:rPr lang="ko-KR" altLang="en-US" dirty="0"/>
                <a:t>파괴하는 창</a:t>
              </a:r>
              <a:r>
                <a:rPr lang="en-US" altLang="ko-KR" dirty="0"/>
                <a:t>’ </a:t>
              </a:r>
              <a:r>
                <a:rPr lang="ko-KR" altLang="en-US" dirty="0"/>
                <a:t>선택 시</a:t>
              </a:r>
              <a:endParaRPr lang="en-US" altLang="ko-KR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FCF5B65-038D-6FC5-9C3D-0B319DE4DF3F}"/>
                </a:ext>
              </a:extLst>
            </p:cNvPr>
            <p:cNvGrpSpPr/>
            <p:nvPr/>
          </p:nvGrpSpPr>
          <p:grpSpPr>
            <a:xfrm>
              <a:off x="3022119" y="6003802"/>
              <a:ext cx="929046" cy="327600"/>
              <a:chOff x="122500" y="4104693"/>
              <a:chExt cx="929046" cy="3276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2A3B02F-BE63-1161-F988-64C4260E4539}"/>
                  </a:ext>
                </a:extLst>
              </p:cNvPr>
              <p:cNvSpPr/>
              <p:nvPr/>
            </p:nvSpPr>
            <p:spPr>
              <a:xfrm flipH="1">
                <a:off x="122500" y="4104693"/>
                <a:ext cx="929046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6AF9DE-67AF-A9C8-D5C0-AF3087C77D34}"/>
                  </a:ext>
                </a:extLst>
              </p:cNvPr>
              <p:cNvSpPr txBox="1"/>
              <p:nvPr/>
            </p:nvSpPr>
            <p:spPr>
              <a:xfrm>
                <a:off x="339359" y="4138842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12m 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8F3390-6B31-0E7F-57A6-AA3BD48991EF}"/>
                </a:ext>
              </a:extLst>
            </p:cNvPr>
            <p:cNvSpPr txBox="1"/>
            <p:nvPr/>
          </p:nvSpPr>
          <p:spPr>
            <a:xfrm>
              <a:off x="3022119" y="5807864"/>
              <a:ext cx="929046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{dmg_1}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70634D-0A68-9A3B-7199-D5C986770E22}"/>
                </a:ext>
              </a:extLst>
            </p:cNvPr>
            <p:cNvGrpSpPr/>
            <p:nvPr/>
          </p:nvGrpSpPr>
          <p:grpSpPr>
            <a:xfrm>
              <a:off x="3974108" y="6003802"/>
              <a:ext cx="935609" cy="327600"/>
              <a:chOff x="125342" y="6439885"/>
              <a:chExt cx="935609" cy="3276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22C90AD-D966-929D-507D-D8103BCD45B1}"/>
                  </a:ext>
                </a:extLst>
              </p:cNvPr>
              <p:cNvSpPr/>
              <p:nvPr/>
            </p:nvSpPr>
            <p:spPr>
              <a:xfrm flipH="1">
                <a:off x="125342" y="6439885"/>
                <a:ext cx="935609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E63F31-2DA5-4FCB-9ADD-D405513F9727}"/>
                  </a:ext>
                </a:extLst>
              </p:cNvPr>
              <p:cNvSpPr txBox="1"/>
              <p:nvPr/>
            </p:nvSpPr>
            <p:spPr>
              <a:xfrm>
                <a:off x="345482" y="6474035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16m 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D0A5CF-302E-ACF3-F2A9-7BBAFC3C32AD}"/>
                </a:ext>
              </a:extLst>
            </p:cNvPr>
            <p:cNvSpPr txBox="1"/>
            <p:nvPr/>
          </p:nvSpPr>
          <p:spPr>
            <a:xfrm>
              <a:off x="3974108" y="5807864"/>
              <a:ext cx="935609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15908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sp>
        <p:nvSpPr>
          <p:cNvPr id="2061" name="직사각형 310">
            <a:extLst>
              <a:ext uri="{FF2B5EF4-FFF2-40B4-BE49-F238E27FC236}">
                <a16:creationId xmlns:a16="http://schemas.microsoft.com/office/drawing/2014/main" id="{504BD11B-698B-AEEB-7D55-582F89E74683}"/>
              </a:ext>
            </a:extLst>
          </p:cNvPr>
          <p:cNvSpPr/>
          <p:nvPr/>
        </p:nvSpPr>
        <p:spPr>
          <a:xfrm>
            <a:off x="9511081" y="894581"/>
            <a:ext cx="781998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2063" name="직사각형 310">
            <a:extLst>
              <a:ext uri="{FF2B5EF4-FFF2-40B4-BE49-F238E27FC236}">
                <a16:creationId xmlns:a16="http://schemas.microsoft.com/office/drawing/2014/main" id="{477D3E36-7B73-878D-5B44-E4531E9E121C}"/>
              </a:ext>
            </a:extLst>
          </p:cNvPr>
          <p:cNvSpPr/>
          <p:nvPr/>
        </p:nvSpPr>
        <p:spPr>
          <a:xfrm>
            <a:off x="10814725" y="961710"/>
            <a:ext cx="118518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잔여 이펙트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9" name="그룹 2078">
            <a:extLst>
              <a:ext uri="{FF2B5EF4-FFF2-40B4-BE49-F238E27FC236}">
                <a16:creationId xmlns:a16="http://schemas.microsoft.com/office/drawing/2014/main" id="{A93C7951-891E-94A4-0A7F-ACDD0B8CD03E}"/>
              </a:ext>
            </a:extLst>
          </p:cNvPr>
          <p:cNvGrpSpPr/>
          <p:nvPr/>
        </p:nvGrpSpPr>
        <p:grpSpPr>
          <a:xfrm>
            <a:off x="9511081" y="2056749"/>
            <a:ext cx="2488832" cy="248400"/>
            <a:chOff x="192088" y="1132586"/>
            <a:chExt cx="2488832" cy="248400"/>
          </a:xfrm>
        </p:grpSpPr>
        <p:sp>
          <p:nvSpPr>
            <p:cNvPr id="2084" name="직사각형 2083">
              <a:extLst>
                <a:ext uri="{FF2B5EF4-FFF2-40B4-BE49-F238E27FC236}">
                  <a16:creationId xmlns:a16="http://schemas.microsoft.com/office/drawing/2014/main" id="{15F1666F-F335-75A4-330C-7CCD77F5F6EF}"/>
                </a:ext>
              </a:extLst>
            </p:cNvPr>
            <p:cNvSpPr/>
            <p:nvPr/>
          </p:nvSpPr>
          <p:spPr>
            <a:xfrm>
              <a:off x="192088" y="1132586"/>
              <a:ext cx="248883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5" name="직사각형 310">
              <a:extLst>
                <a:ext uri="{FF2B5EF4-FFF2-40B4-BE49-F238E27FC236}">
                  <a16:creationId xmlns:a16="http://schemas.microsoft.com/office/drawing/2014/main" id="{4F4B08B1-D362-0B43-41EE-83F7C9A61FC8}"/>
                </a:ext>
              </a:extLst>
            </p:cNvPr>
            <p:cNvSpPr/>
            <p:nvPr/>
          </p:nvSpPr>
          <p:spPr>
            <a:xfrm>
              <a:off x="804088" y="1187537"/>
              <a:ext cx="1682118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검붉은 균열이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형성됩니다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2086" name="직사각형 310">
              <a:extLst>
                <a:ext uri="{FF2B5EF4-FFF2-40B4-BE49-F238E27FC236}">
                  <a16:creationId xmlns:a16="http://schemas.microsoft.com/office/drawing/2014/main" id="{C80A9B97-C931-E553-7AC5-7DE0854F284B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49" name="그림 48" descr="해삼류, 무척추 동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F7F2A9-A59C-74F7-BCF5-195B9F5EFB5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3726" r="3646" b="63529"/>
          <a:stretch>
            <a:fillRect/>
          </a:stretch>
        </p:blipFill>
        <p:spPr>
          <a:xfrm>
            <a:off x="9630627" y="2913762"/>
            <a:ext cx="2174572" cy="40305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C3F82C-5A63-4523-4440-14A130E74C56}"/>
              </a:ext>
            </a:extLst>
          </p:cNvPr>
          <p:cNvGrpSpPr/>
          <p:nvPr/>
        </p:nvGrpSpPr>
        <p:grpSpPr>
          <a:xfrm>
            <a:off x="9511081" y="1157524"/>
            <a:ext cx="2488830" cy="899225"/>
            <a:chOff x="9511081" y="1157524"/>
            <a:chExt cx="2488830" cy="899225"/>
          </a:xfrm>
        </p:grpSpPr>
        <p:sp>
          <p:nvSpPr>
            <p:cNvPr id="2245" name="직사각형 2244">
              <a:extLst>
                <a:ext uri="{FF2B5EF4-FFF2-40B4-BE49-F238E27FC236}">
                  <a16:creationId xmlns:a16="http://schemas.microsoft.com/office/drawing/2014/main" id="{AC855F38-FE8B-4469-C9B7-0FEF0A55D567}"/>
                </a:ext>
              </a:extLst>
            </p:cNvPr>
            <p:cNvSpPr/>
            <p:nvPr/>
          </p:nvSpPr>
          <p:spPr>
            <a:xfrm>
              <a:off x="9511081" y="1157524"/>
              <a:ext cx="2488830" cy="899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03" name="그룹 2302">
              <a:extLst>
                <a:ext uri="{FF2B5EF4-FFF2-40B4-BE49-F238E27FC236}">
                  <a16:creationId xmlns:a16="http://schemas.microsoft.com/office/drawing/2014/main" id="{B20D6CD8-CD15-8F71-F0E2-9E4B0FCFC776}"/>
                </a:ext>
              </a:extLst>
            </p:cNvPr>
            <p:cNvGrpSpPr/>
            <p:nvPr/>
          </p:nvGrpSpPr>
          <p:grpSpPr>
            <a:xfrm>
              <a:off x="9562702" y="1323474"/>
              <a:ext cx="2385589" cy="567324"/>
              <a:chOff x="9562702" y="1281324"/>
              <a:chExt cx="2385589" cy="567324"/>
            </a:xfrm>
          </p:grpSpPr>
          <p:grpSp>
            <p:nvGrpSpPr>
              <p:cNvPr id="2302" name="그룹 2301">
                <a:extLst>
                  <a:ext uri="{FF2B5EF4-FFF2-40B4-BE49-F238E27FC236}">
                    <a16:creationId xmlns:a16="http://schemas.microsoft.com/office/drawing/2014/main" id="{EB1E1440-536C-B14F-205E-32E685BA6AF6}"/>
                  </a:ext>
                </a:extLst>
              </p:cNvPr>
              <p:cNvGrpSpPr/>
              <p:nvPr/>
            </p:nvGrpSpPr>
            <p:grpSpPr>
              <a:xfrm>
                <a:off x="9562702" y="1281324"/>
                <a:ext cx="2385589" cy="248400"/>
                <a:chOff x="9562702" y="1281324"/>
                <a:chExt cx="2385589" cy="248400"/>
              </a:xfrm>
            </p:grpSpPr>
            <p:sp>
              <p:nvSpPr>
                <p:cNvPr id="2268" name="직사각형 2267">
                  <a:extLst>
                    <a:ext uri="{FF2B5EF4-FFF2-40B4-BE49-F238E27FC236}">
                      <a16:creationId xmlns:a16="http://schemas.microsoft.com/office/drawing/2014/main" id="{ACA48F27-49F4-E8EF-652C-A26E0AE68B78}"/>
                    </a:ext>
                  </a:extLst>
                </p:cNvPr>
                <p:cNvSpPr/>
                <p:nvPr/>
              </p:nvSpPr>
              <p:spPr>
                <a:xfrm>
                  <a:off x="9562702" y="1281324"/>
                  <a:ext cx="2385589" cy="2484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74" name="직사각형 310">
                  <a:extLst>
                    <a:ext uri="{FF2B5EF4-FFF2-40B4-BE49-F238E27FC236}">
                      <a16:creationId xmlns:a16="http://schemas.microsoft.com/office/drawing/2014/main" id="{80892D42-8E7C-B568-0AAE-80FFDCF74203}"/>
                    </a:ext>
                  </a:extLst>
                </p:cNvPr>
                <p:cNvSpPr/>
                <p:nvPr/>
              </p:nvSpPr>
              <p:spPr>
                <a:xfrm>
                  <a:off x="9872242" y="1336275"/>
                  <a:ext cx="1766509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자연스럽게 전투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  <p:sp>
            <p:nvSpPr>
              <p:cNvPr id="2275" name="TextBox 65">
                <a:extLst>
                  <a:ext uri="{FF2B5EF4-FFF2-40B4-BE49-F238E27FC236}">
                    <a16:creationId xmlns:a16="http://schemas.microsoft.com/office/drawing/2014/main" id="{165D67CA-80B8-569A-5931-4675B0B64BBC}"/>
                  </a:ext>
                </a:extLst>
              </p:cNvPr>
              <p:cNvSpPr txBox="1"/>
              <p:nvPr/>
            </p:nvSpPr>
            <p:spPr>
              <a:xfrm>
                <a:off x="9562702" y="1529724"/>
                <a:ext cx="2385589" cy="318924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7200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2251" name="TextBox 4">
            <a:extLst>
              <a:ext uri="{FF2B5EF4-FFF2-40B4-BE49-F238E27FC236}">
                <a16:creationId xmlns:a16="http://schemas.microsoft.com/office/drawing/2014/main" id="{6A2F81D0-725B-F553-293B-29EF0E45DBA8}"/>
              </a:ext>
            </a:extLst>
          </p:cNvPr>
          <p:cNvSpPr txBox="1"/>
          <p:nvPr/>
        </p:nvSpPr>
        <p:spPr>
          <a:xfrm>
            <a:off x="10472666" y="2686685"/>
            <a:ext cx="434414" cy="17049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3]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2" name="TextBox 65">
            <a:extLst>
              <a:ext uri="{FF2B5EF4-FFF2-40B4-BE49-F238E27FC236}">
                <a16:creationId xmlns:a16="http://schemas.microsoft.com/office/drawing/2014/main" id="{68D033B8-9901-28AB-ED66-B5F5BD9E1E0D}"/>
              </a:ext>
            </a:extLst>
          </p:cNvPr>
          <p:cNvSpPr txBox="1"/>
          <p:nvPr/>
        </p:nvSpPr>
        <p:spPr>
          <a:xfrm>
            <a:off x="9912266" y="2330109"/>
            <a:ext cx="1686460" cy="1949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/>
              <a:t>공격 범위에 내의 지면에 균열 형성</a:t>
            </a:r>
            <a:endParaRPr lang="en-US" altLang="ko-KR" sz="800" dirty="0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C07399B4-DA25-1039-DB09-6385F972D59E}"/>
              </a:ext>
            </a:extLst>
          </p:cNvPr>
          <p:cNvSpPr/>
          <p:nvPr/>
        </p:nvSpPr>
        <p:spPr>
          <a:xfrm>
            <a:off x="9511081" y="1157295"/>
            <a:ext cx="2488830" cy="43334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23C405-BCC9-57DF-65D7-66D57A7D88E0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CC613CA4-1D88-2D39-132D-D43A267C29F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FEDB02D2-6ADE-961D-A00C-ED0410973AE2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39CAAA4B-5820-44D2-1C16-13A87C973BB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B6A7BA4A-87AF-CE49-0ACC-0487EED54CCF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5A8B12E-9C51-EE0D-EB9D-D367D2F34936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F3E0817-4DAB-FC33-42C8-4B0C3B297E2A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86518ED0-75DF-2D99-28CF-CD01C198C4C5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33AEC0D1-A7E5-908A-C2D6-AF9C00D48022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54ADD38-2125-BBFA-C5B3-91F393DDFA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BFAF32C-FA74-8C7B-12D3-DC1D34A81DE7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286DFFD-48F7-7822-4F3E-76511A86CBCB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F1A5B1A0-EF7D-5307-6BE8-066D6719FE64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0970634D-0E46-ADAC-736D-E907D44833AE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C8F09090-E143-A681-B732-0D8B3049ED2C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5ABD01C2-89B4-3738-511B-99388CF1A40A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922A584F-F20F-4956-AA4E-B72A9FF2C221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7EC8DB55-3162-3EFB-F249-BB0B03EE1D97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9EFCCD9E-8BCD-C430-6B4F-82803A06E8A9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D5E40907-24B8-FCE5-016D-F4827D8ADF85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939750EF-802D-B4EB-5F98-A457F67EA6F2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62F4CCF-C2E4-4462-490E-1592FC49C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9C5755BC-83EB-3295-01BC-BD113329A826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49BE3D21-DCDF-4B39-8856-CC96609A7B64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E1AD1CB9-6894-588F-7FA8-E6EB99E768AC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028A83E0-C31E-2FD9-053C-3639CD612169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E5E1705-D5CD-7E94-C748-07A6F0D440F6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98AE48E-A089-4FA3-10C6-AEEB173D9F27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2E5C18D0-6408-FCE3-4C4C-37501F6111A2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6A4C9BBA-83D7-3CFF-10A8-87D451B12941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10CB6EB2-C4DF-84DE-181C-B0BE59390D91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1C24904B-A4B5-5624-290C-CF6283CC128A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CA786D95-8B66-63E6-A2EF-EB80FEB7362A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93FE3793-58BB-D8EF-324E-B389A356B8FB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23F5774C-79F2-39A5-496F-BB05EB72CE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C3F2D7B6-D033-100D-3C1A-94146903BA03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B73B9F3F-EA80-C6A0-13D0-16C17E93AB48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30651F-1183-C9F1-5ECF-27F792FC45E1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335E2DD-1CA7-0827-C807-9B65EEFABE16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1D252ED-BB0A-9866-2C46-7B2EFCE23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9750632F-87F8-A22E-25DF-D5D66999122E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D8E2F8BC-5B7D-8D73-A6AA-AA1E0A53D558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9DD343A4-9BD1-5B80-51F3-60A8B78012E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045548ED-1E1B-2E37-8841-791EBC53E478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864141A3-6E72-8F98-87B6-D70C0689C20A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B5896E62-CD2F-989A-AA5E-915E3E37744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1A05422-BDD3-82C7-3A72-68C38872E9AB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3F50F2C-86E2-043A-1C93-BA78C8D4CC35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4A5D556-CDD6-B90C-AA8D-4345C8A65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F74694E3-E5C8-D2E1-0D15-6CFCDDE32F0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49B7240F-C3D2-069E-A649-8A03975CA259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2B36F78-6925-FC3C-F0C7-32E2188A21A8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E1BC4162-6833-7685-C436-198EC9950212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78AF9A8D-0B5C-0E83-D070-DF9B57AE0D68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FDB2B4DC-394C-51BD-5FD3-0C833AEF13D5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293AB9B5-44B4-1CDC-A299-CF3250E66D7D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25843D00-0AC6-172B-7FA4-51D63764CFB7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7B5C2F39-6654-E879-E74E-7AA83CFF6789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5591E478-12AA-572A-745E-F2457DC03DCE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73894-C134-E2D6-0DB1-267CBFF86156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CCC6F51-95B7-90B6-803B-FB2C3000C6D6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507111C-A7D8-4E65-446D-840E795BE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2A8EB682-F47C-4771-C37E-B169344757CE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A6D2A87E-50DB-4C52-73C2-66A3B76D63A4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48" name="직사각형 260">
            <a:extLst>
              <a:ext uri="{FF2B5EF4-FFF2-40B4-BE49-F238E27FC236}">
                <a16:creationId xmlns:a16="http://schemas.microsoft.com/office/drawing/2014/main" id="{FF4BCC13-2352-8F72-F4C9-E6D21E6E04E6}"/>
              </a:ext>
            </a:extLst>
          </p:cNvPr>
          <p:cNvSpPr/>
          <p:nvPr/>
        </p:nvSpPr>
        <p:spPr>
          <a:xfrm>
            <a:off x="192088" y="894806"/>
            <a:ext cx="11807825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2BC6086-A7FF-44D9-7E08-CA37F16E1283}"/>
              </a:ext>
            </a:extLst>
          </p:cNvPr>
          <p:cNvGrpSpPr/>
          <p:nvPr/>
        </p:nvGrpSpPr>
        <p:grpSpPr>
          <a:xfrm>
            <a:off x="189102" y="675988"/>
            <a:ext cx="5165033" cy="153760"/>
            <a:chOff x="189102" y="638649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D3743-7ACC-5FCE-693F-020FD53BBCB7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501106-4D1D-6411-58DE-E3221A57F2A3}"/>
                </a:ext>
              </a:extLst>
            </p:cNvPr>
            <p:cNvSpPr txBox="1"/>
            <p:nvPr/>
          </p:nvSpPr>
          <p:spPr>
            <a:xfrm>
              <a:off x="189102" y="638649"/>
              <a:ext cx="2064668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(90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A03CA65C-2929-75A0-21C0-F1167D6F2CDA}"/>
                </a:ext>
              </a:extLst>
            </p:cNvPr>
            <p:cNvSpPr txBox="1"/>
            <p:nvPr/>
          </p:nvSpPr>
          <p:spPr>
            <a:xfrm>
              <a:off x="2576080" y="638649"/>
              <a:ext cx="1638269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(60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1CAC8CE8-F5C7-9574-AFF7-E471F8847202}"/>
                </a:ext>
              </a:extLst>
            </p:cNvPr>
            <p:cNvSpPr txBox="1"/>
            <p:nvPr/>
          </p:nvSpPr>
          <p:spPr>
            <a:xfrm>
              <a:off x="2442977" y="638649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3C3A1D5A-4EC7-B64B-AC7E-B6023C60CB33}"/>
              </a:ext>
            </a:extLst>
          </p:cNvPr>
          <p:cNvGrpSpPr/>
          <p:nvPr/>
        </p:nvGrpSpPr>
        <p:grpSpPr>
          <a:xfrm>
            <a:off x="211243" y="2237570"/>
            <a:ext cx="807731" cy="485171"/>
            <a:chOff x="211243" y="2178189"/>
            <a:chExt cx="807731" cy="485171"/>
          </a:xfrm>
        </p:grpSpPr>
        <p:sp>
          <p:nvSpPr>
            <p:cNvPr id="577" name="자유형: 도형 576">
              <a:extLst>
                <a:ext uri="{FF2B5EF4-FFF2-40B4-BE49-F238E27FC236}">
                  <a16:creationId xmlns:a16="http://schemas.microsoft.com/office/drawing/2014/main" id="{48B9D778-C25A-3367-B9CE-BEC2AD7C72D0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4EE3095-A8CB-B688-EA53-63A6EFBF53E3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9B79A88B-BBEF-1A36-DA3D-C4BD19667445}"/>
              </a:ext>
            </a:extLst>
          </p:cNvPr>
          <p:cNvGrpSpPr/>
          <p:nvPr/>
        </p:nvGrpSpPr>
        <p:grpSpPr>
          <a:xfrm>
            <a:off x="211614" y="1741041"/>
            <a:ext cx="807360" cy="485171"/>
            <a:chOff x="211614" y="1681660"/>
            <a:chExt cx="807360" cy="485171"/>
          </a:xfrm>
        </p:grpSpPr>
        <p:sp>
          <p:nvSpPr>
            <p:cNvPr id="578" name="자유형: 도형 577">
              <a:extLst>
                <a:ext uri="{FF2B5EF4-FFF2-40B4-BE49-F238E27FC236}">
                  <a16:creationId xmlns:a16="http://schemas.microsoft.com/office/drawing/2014/main" id="{D6D3F666-F9F8-EA50-29A7-05FC204125CD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57ED6C23-0FD9-93C9-71CB-1C67E00F981E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B8BEDBD9-900B-5979-8735-EBCCA6F62609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0201B63C-704B-1321-8547-C12821551731}"/>
              </a:ext>
            </a:extLst>
          </p:cNvPr>
          <p:cNvGrpSpPr/>
          <p:nvPr/>
        </p:nvGrpSpPr>
        <p:grpSpPr>
          <a:xfrm>
            <a:off x="211614" y="2742178"/>
            <a:ext cx="807360" cy="233216"/>
            <a:chOff x="211614" y="2682797"/>
            <a:chExt cx="807360" cy="233216"/>
          </a:xfrm>
        </p:grpSpPr>
        <p:sp>
          <p:nvSpPr>
            <p:cNvPr id="399" name="사각형: 둥근 모서리 398">
              <a:extLst>
                <a:ext uri="{FF2B5EF4-FFF2-40B4-BE49-F238E27FC236}">
                  <a16:creationId xmlns:a16="http://schemas.microsoft.com/office/drawing/2014/main" id="{D6B8677A-F343-621A-D5B0-30A8BC1101AE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AA1B2DC-1FF8-AD76-BA10-A0598644A403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2EC2292B-A944-DBAF-ED17-6D57767D7592}"/>
              </a:ext>
            </a:extLst>
          </p:cNvPr>
          <p:cNvGrpSpPr/>
          <p:nvPr/>
        </p:nvGrpSpPr>
        <p:grpSpPr>
          <a:xfrm>
            <a:off x="211614" y="2994014"/>
            <a:ext cx="807360" cy="233216"/>
            <a:chOff x="211614" y="2934011"/>
            <a:chExt cx="807360" cy="233216"/>
          </a:xfrm>
        </p:grpSpPr>
        <p:sp>
          <p:nvSpPr>
            <p:cNvPr id="1143" name="사각형: 둥근 모서리 1142">
              <a:extLst>
                <a:ext uri="{FF2B5EF4-FFF2-40B4-BE49-F238E27FC236}">
                  <a16:creationId xmlns:a16="http://schemas.microsoft.com/office/drawing/2014/main" id="{04616A18-1CE4-367F-E952-E78B7ECCFA33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70C3B5AB-69CD-780A-95CA-E4F3DCBABA4E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3F304EA-182D-17FE-4E79-80B46DD71981}"/>
              </a:ext>
            </a:extLst>
          </p:cNvPr>
          <p:cNvGrpSpPr/>
          <p:nvPr/>
        </p:nvGrpSpPr>
        <p:grpSpPr>
          <a:xfrm>
            <a:off x="211614" y="3245347"/>
            <a:ext cx="807360" cy="233216"/>
            <a:chOff x="211614" y="2934011"/>
            <a:chExt cx="807360" cy="2332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FC9C4E6-36C7-16D5-FBA5-BF51A9268000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362CA1-DEB9-7E4D-6799-D5494701B719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2" name="그룹 1151">
            <a:extLst>
              <a:ext uri="{FF2B5EF4-FFF2-40B4-BE49-F238E27FC236}">
                <a16:creationId xmlns:a16="http://schemas.microsoft.com/office/drawing/2014/main" id="{9AC64FFC-304F-CB8B-4FF5-3C3F835552A5}"/>
              </a:ext>
            </a:extLst>
          </p:cNvPr>
          <p:cNvGrpSpPr/>
          <p:nvPr/>
        </p:nvGrpSpPr>
        <p:grpSpPr>
          <a:xfrm>
            <a:off x="601341" y="928386"/>
            <a:ext cx="11335487" cy="191242"/>
            <a:chOff x="601341" y="1121006"/>
            <a:chExt cx="13599767" cy="191242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0E04AB37-F531-0586-6E6B-8BF1D03DFE40}"/>
                </a:ext>
              </a:extLst>
            </p:cNvPr>
            <p:cNvSpPr txBox="1"/>
            <p:nvPr/>
          </p:nvSpPr>
          <p:spPr>
            <a:xfrm>
              <a:off x="601341" y="1140393"/>
              <a:ext cx="409022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 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2C995CB7-5ABC-42C4-B218-3CE7E39B83F7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9BF5781-4768-973C-F6BD-5DC8965712C2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B9EAA180-1A65-07EE-637F-AC35FACE019C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B0874834-FC04-36CF-2FE3-1E059AD24B96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4C520F6A-D02C-5F17-31C6-D7429C723542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F07FA9EC-1B1E-D9D9-80CC-6D489360E4EA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039AECA2-6EDA-BA0F-3EEF-2A6A385C7CDA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40E11054-4D20-0822-A358-7B48B9D94799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879C1E9C-5010-9364-406A-D640F5983DF6}"/>
                </a:ext>
              </a:extLst>
            </p:cNvPr>
            <p:cNvSpPr txBox="1"/>
            <p:nvPr/>
          </p:nvSpPr>
          <p:spPr>
            <a:xfrm>
              <a:off x="7548298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9C3792C-B71F-6775-CFDA-A030C2D3A72C}"/>
                </a:ext>
              </a:extLst>
            </p:cNvPr>
            <p:cNvSpPr txBox="1"/>
            <p:nvPr/>
          </p:nvSpPr>
          <p:spPr>
            <a:xfrm>
              <a:off x="13978017" y="1121006"/>
              <a:ext cx="223091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 90 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6058F53-81B5-8F58-1657-D84C46B24A72}"/>
                </a:ext>
              </a:extLst>
            </p:cNvPr>
            <p:cNvSpPr txBox="1"/>
            <p:nvPr/>
          </p:nvSpPr>
          <p:spPr>
            <a:xfrm>
              <a:off x="12579145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80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0C07C412-5D34-0634-B39B-806C55DE034A}"/>
              </a:ext>
            </a:extLst>
          </p:cNvPr>
          <p:cNvGrpSpPr/>
          <p:nvPr/>
        </p:nvGrpSpPr>
        <p:grpSpPr>
          <a:xfrm>
            <a:off x="7427019" y="3635463"/>
            <a:ext cx="4572894" cy="159462"/>
            <a:chOff x="2680011" y="3710766"/>
            <a:chExt cx="4572894" cy="159462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6987FBB-CAC2-FB68-14E6-6F910C94B64E}"/>
                </a:ext>
              </a:extLst>
            </p:cNvPr>
            <p:cNvSpPr txBox="1"/>
            <p:nvPr/>
          </p:nvSpPr>
          <p:spPr>
            <a:xfrm>
              <a:off x="3172771" y="3713617"/>
              <a:ext cx="2694130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단계에서 키 다운이 취소되면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홀딩이 끝나면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즉시 </a:t>
              </a:r>
              <a:endPara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20" name="직사각형 310">
              <a:extLst>
                <a:ext uri="{FF2B5EF4-FFF2-40B4-BE49-F238E27FC236}">
                  <a16:creationId xmlns:a16="http://schemas.microsoft.com/office/drawing/2014/main" id="{9B8D9F52-55EC-7FE8-6025-BDFA166A3FF5}"/>
                </a:ext>
              </a:extLst>
            </p:cNvPr>
            <p:cNvSpPr/>
            <p:nvPr/>
          </p:nvSpPr>
          <p:spPr>
            <a:xfrm>
              <a:off x="2842628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222" name="직사각형 310">
              <a:extLst>
                <a:ext uri="{FF2B5EF4-FFF2-40B4-BE49-F238E27FC236}">
                  <a16:creationId xmlns:a16="http://schemas.microsoft.com/office/drawing/2014/main" id="{ADA8E2A3-B886-3958-1CAA-1C0B3B84FB3F}"/>
                </a:ext>
              </a:extLst>
            </p:cNvPr>
            <p:cNvSpPr/>
            <p:nvPr/>
          </p:nvSpPr>
          <p:spPr>
            <a:xfrm>
              <a:off x="5866901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9FBB7AC-05E2-66A9-6C35-5990DB1FB26F}"/>
                </a:ext>
              </a:extLst>
            </p:cNvPr>
            <p:cNvSpPr txBox="1"/>
            <p:nvPr/>
          </p:nvSpPr>
          <p:spPr>
            <a:xfrm>
              <a:off x="6197044" y="3713617"/>
              <a:ext cx="1055861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단계를 진행합니다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77695241-7E60-471E-2873-C5E9D13D5364}"/>
                </a:ext>
              </a:extLst>
            </p:cNvPr>
            <p:cNvSpPr txBox="1"/>
            <p:nvPr/>
          </p:nvSpPr>
          <p:spPr>
            <a:xfrm>
              <a:off x="2680011" y="3713617"/>
              <a:ext cx="95663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</a:t>
              </a:r>
            </a:p>
          </p:txBody>
        </p:sp>
      </p:grpSp>
      <p:sp>
        <p:nvSpPr>
          <p:cNvPr id="258" name="직사각형 260">
            <a:extLst>
              <a:ext uri="{FF2B5EF4-FFF2-40B4-BE49-F238E27FC236}">
                <a16:creationId xmlns:a16="http://schemas.microsoft.com/office/drawing/2014/main" id="{E136162B-BA4A-E5BA-83CC-AC9A5A084C76}"/>
              </a:ext>
            </a:extLst>
          </p:cNvPr>
          <p:cNvSpPr/>
          <p:nvPr/>
        </p:nvSpPr>
        <p:spPr>
          <a:xfrm>
            <a:off x="1038876" y="273312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42" name="직사각형 260">
            <a:extLst>
              <a:ext uri="{FF2B5EF4-FFF2-40B4-BE49-F238E27FC236}">
                <a16:creationId xmlns:a16="http://schemas.microsoft.com/office/drawing/2014/main" id="{EDF68427-C321-10DB-6606-9A4B1BA9599C}"/>
              </a:ext>
            </a:extLst>
          </p:cNvPr>
          <p:cNvSpPr/>
          <p:nvPr/>
        </p:nvSpPr>
        <p:spPr>
          <a:xfrm>
            <a:off x="1038876" y="2985081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2" name="직사각형 260">
            <a:extLst>
              <a:ext uri="{FF2B5EF4-FFF2-40B4-BE49-F238E27FC236}">
                <a16:creationId xmlns:a16="http://schemas.microsoft.com/office/drawing/2014/main" id="{06B53E46-A7CA-4631-3AD6-E87B2CB3ECD9}"/>
              </a:ext>
            </a:extLst>
          </p:cNvPr>
          <p:cNvSpPr/>
          <p:nvPr/>
        </p:nvSpPr>
        <p:spPr>
          <a:xfrm>
            <a:off x="1038876" y="1724243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8B03EA77-A520-2660-6D0A-A455F0EB48B4}"/>
              </a:ext>
            </a:extLst>
          </p:cNvPr>
          <p:cNvSpPr/>
          <p:nvPr/>
        </p:nvSpPr>
        <p:spPr>
          <a:xfrm>
            <a:off x="1038876" y="2228155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직사각형 260">
            <a:extLst>
              <a:ext uri="{FF2B5EF4-FFF2-40B4-BE49-F238E27FC236}">
                <a16:creationId xmlns:a16="http://schemas.microsoft.com/office/drawing/2014/main" id="{9872874E-CB77-BD2C-C3AE-DD786B0A1107}"/>
              </a:ext>
            </a:extLst>
          </p:cNvPr>
          <p:cNvSpPr/>
          <p:nvPr/>
        </p:nvSpPr>
        <p:spPr>
          <a:xfrm>
            <a:off x="1038876" y="323703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9" name="직사각형 260">
            <a:extLst>
              <a:ext uri="{FF2B5EF4-FFF2-40B4-BE49-F238E27FC236}">
                <a16:creationId xmlns:a16="http://schemas.microsoft.com/office/drawing/2014/main" id="{62F8A757-DE28-5FC1-64B5-C22699486388}"/>
              </a:ext>
            </a:extLst>
          </p:cNvPr>
          <p:cNvSpPr/>
          <p:nvPr/>
        </p:nvSpPr>
        <p:spPr>
          <a:xfrm>
            <a:off x="1038876" y="1112243"/>
            <a:ext cx="10804980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260">
            <a:extLst>
              <a:ext uri="{FF2B5EF4-FFF2-40B4-BE49-F238E27FC236}">
                <a16:creationId xmlns:a16="http://schemas.microsoft.com/office/drawing/2014/main" id="{03239608-A1BD-1ABB-6424-FA599DE5A13B}"/>
              </a:ext>
            </a:extLst>
          </p:cNvPr>
          <p:cNvSpPr/>
          <p:nvPr/>
        </p:nvSpPr>
        <p:spPr>
          <a:xfrm>
            <a:off x="1038876" y="1472243"/>
            <a:ext cx="10804980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BEEF55C4-D60E-3CC4-7285-1836BF576748}"/>
              </a:ext>
            </a:extLst>
          </p:cNvPr>
          <p:cNvGrpSpPr/>
          <p:nvPr/>
        </p:nvGrpSpPr>
        <p:grpSpPr>
          <a:xfrm>
            <a:off x="1041618" y="1112245"/>
            <a:ext cx="10802551" cy="2376746"/>
            <a:chOff x="1042166" y="3828563"/>
            <a:chExt cx="12960375" cy="23767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09EF9E6-11B1-3094-15C8-9F0E80BE6B62}"/>
                </a:ext>
              </a:extLst>
            </p:cNvPr>
            <p:cNvGrpSpPr/>
            <p:nvPr/>
          </p:nvGrpSpPr>
          <p:grpSpPr>
            <a:xfrm>
              <a:off x="1042166" y="3828563"/>
              <a:ext cx="8640374" cy="2376746"/>
              <a:chOff x="191712" y="5272617"/>
              <a:chExt cx="8640374" cy="1412002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F228B29-03F2-4403-05F6-97355A4808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2DB4675B-8906-8F17-D4DC-527B770B0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088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414AE557-45B4-3D25-6CFB-93BB8D7E4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3EA39FF4-56F3-4665-9AAD-4FD108747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BCF281CE-D582-52FA-18EC-D731F8DD0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0865114-E29E-DCB2-9CAD-2AE37F28318F}"/>
                  </a:ext>
                </a:extLst>
              </p:cNvPr>
              <p:cNvGrpSpPr/>
              <p:nvPr/>
            </p:nvGrpSpPr>
            <p:grpSpPr>
              <a:xfrm>
                <a:off x="336088" y="5272617"/>
                <a:ext cx="1152000" cy="1412002"/>
                <a:chOff x="1200793" y="1061414"/>
                <a:chExt cx="576000" cy="2091600"/>
              </a:xfrm>
            </p:grpSpPr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AC0F22D9-8508-455C-3F92-FC2D22E218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832ACA02-C478-ACDB-A4D9-A9C7725A86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3075F89B-E76D-502A-0D15-F8C47EFD6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833199E3-EFF2-CFEE-8B61-757022EDA9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824C94E5-A9CF-74A8-14C6-0327486186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직선 연결선 490">
                  <a:extLst>
                    <a:ext uri="{FF2B5EF4-FFF2-40B4-BE49-F238E27FC236}">
                      <a16:creationId xmlns:a16="http://schemas.microsoft.com/office/drawing/2014/main" id="{F3C56C24-0AB7-A3F6-31E6-FD2FFA861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직선 연결선 491">
                  <a:extLst>
                    <a:ext uri="{FF2B5EF4-FFF2-40B4-BE49-F238E27FC236}">
                      <a16:creationId xmlns:a16="http://schemas.microsoft.com/office/drawing/2014/main" id="{00470FA6-8C50-6E1E-A9CE-33F9F4861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97E41E91-AFF5-E924-D0F7-8EAC73A53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E59641CA-C4A3-B687-356F-C329D7574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4A7EAEA-539F-ABE7-2E6A-380C7B334AE1}"/>
                  </a:ext>
                </a:extLst>
              </p:cNvPr>
              <p:cNvGrpSpPr/>
              <p:nvPr/>
            </p:nvGrpSpPr>
            <p:grpSpPr>
              <a:xfrm>
                <a:off x="177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B4644AD6-DD66-3408-F1CD-41C662D95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F96BD92A-722B-C529-EA6F-FCDC1A318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7D88BCEC-5995-4887-D7CC-296B0C38A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ACE47B7D-DFB4-2A23-8B10-2A98C979A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88FE8B6C-4842-FD04-1C91-9776182EE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7E6C390F-F1D0-466A-91C4-AD694EBB1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EC251998-0DC2-9835-7ECB-E221287EE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8D46ED49-927F-C875-F015-45B1FB699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758430A6-CFB0-BFDB-3851-48C8EC486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DD292D3-5C63-E9D7-E613-4CE4386149A0}"/>
                  </a:ext>
                </a:extLst>
              </p:cNvPr>
              <p:cNvGrpSpPr/>
              <p:nvPr/>
            </p:nvGrpSpPr>
            <p:grpSpPr>
              <a:xfrm>
                <a:off x="321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831BCD49-A435-7440-5E4A-5E2609F35C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183DA30C-5E65-9B4D-53C9-44B67662F5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47576DB7-B6A3-86E7-D0E2-416EBA675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CE7FABCD-382F-259F-27DC-34FA89EBD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47280182-C0E5-070E-A49F-6589FDEE6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3A65E3F5-04BE-FA63-BD89-4F00A38C8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2819CDD9-65C8-E131-D67E-7A0F84A31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1171C5A4-A53D-EB90-493E-13FE79A68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3E377DEC-5CC7-479C-355F-000B09BB6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14442B2F-D2E9-716A-2729-C433C03F0E4F}"/>
                  </a:ext>
                </a:extLst>
              </p:cNvPr>
              <p:cNvGrpSpPr/>
              <p:nvPr/>
            </p:nvGrpSpPr>
            <p:grpSpPr>
              <a:xfrm>
                <a:off x="465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EF455636-B279-9769-6BB9-F3632E8C1D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64488117-96B1-1D4A-99D2-505B75BDE3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6B05043A-054B-89A2-A06D-0E1A09DAD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3475C3EB-892C-8132-DF90-7A28E62C83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CB7E9938-8AF0-9ED0-CE19-0ECFD44AA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26BF1DBB-D3AF-D6B8-3AB6-7DEB3F568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6C59FCB4-4F98-E041-B827-63B20FF24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01951591-B433-88CF-D8FC-1D408EEFB9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CED26CF1-5513-5827-8B51-A3BC58BAF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93DF2F3-9569-F787-7508-3429D4D1EC12}"/>
                  </a:ext>
                </a:extLst>
              </p:cNvPr>
              <p:cNvGrpSpPr/>
              <p:nvPr/>
            </p:nvGrpSpPr>
            <p:grpSpPr>
              <a:xfrm>
                <a:off x="609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69D930C4-8BA0-076C-D047-30CAD6FEC3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D34B832B-F132-FCFF-DD88-B0F73EC86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44D0EB70-540C-B3D4-68C9-C34092EB7F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EADFD661-F5DC-5255-634B-37BCE0F47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5CA7E292-0031-2053-2E4D-61572A3274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6B7214FD-91F6-D7C6-70A9-8D2E444F4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44E6524F-A32E-D602-E203-56AB0CFDA1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5A47BF29-C38D-D4D1-B515-B4963FEFC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059770C3-3C2D-9083-8745-D800E52B00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FB82BA4-C116-8B68-B8B6-5CA2AE29C5FD}"/>
                  </a:ext>
                </a:extLst>
              </p:cNvPr>
              <p:cNvGrpSpPr/>
              <p:nvPr/>
            </p:nvGrpSpPr>
            <p:grpSpPr>
              <a:xfrm>
                <a:off x="753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1C4619EC-FA20-A23C-20FE-5CB373B1F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B2F6EE70-2CD6-9C40-8C77-60E5044CF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05CA49E6-16C1-A485-1E8F-E87B3E52A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700F96F7-29C8-55B5-8971-0DF6F6CE00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61709EAC-FAAD-0563-8EC7-AFB48FF75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30134ADF-AE40-E229-75EB-E53881B6F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33CA34F1-C5A8-0314-9C63-2A57976EB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21EF6C94-0043-904A-92E8-45116C17C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784EAFD0-F1E4-D105-69B2-043526C2E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753F91C8-F281-7BF8-1E49-5B60B5959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FBA90E0-6101-E318-6EC8-BD53EA1C3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12" y="5272617"/>
                <a:ext cx="0" cy="141200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DBE957F3-EE2E-4A16-A8C3-0F1ED753E497}"/>
                </a:ext>
              </a:extLst>
            </p:cNvPr>
            <p:cNvGrpSpPr/>
            <p:nvPr/>
          </p:nvGrpSpPr>
          <p:grpSpPr>
            <a:xfrm>
              <a:off x="9826542" y="3828563"/>
              <a:ext cx="4175999" cy="2376746"/>
              <a:chOff x="9826542" y="3828563"/>
              <a:chExt cx="4175999" cy="2376746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F0D71A3-12C3-C305-498B-9DA4E0376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FC9DE54-CD8E-1486-B884-DA8A7EC664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2542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69EF4AA8-F906-1E71-B4BB-4BDD5E91DF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7993F36C-6F5F-FAB5-DEF3-B4AFCE7E3093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1152000" cy="2376746"/>
                <a:chOff x="1200793" y="1061414"/>
                <a:chExt cx="576000" cy="209160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FFE7EE6-294D-2DAB-259F-70FE90E73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F51FBF48-F651-EA14-CCDF-D22A2A807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7E11CC3D-1046-DF08-EC1F-FA283059C8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E7C177FA-1A4D-C18D-27C6-FC752B7EB0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831DB42E-53FB-33A5-C861-8D05CE295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86C3637B-8058-72FF-081A-35598579A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578AD111-EEDC-27E7-42B8-AE1CA6E7E4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F1C08FBA-0E14-00CA-66DF-0BFE5C808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17001561-340D-1D94-098A-86946418C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EA61F5F8-027A-8875-CBB9-5560069CF676}"/>
                  </a:ext>
                </a:extLst>
              </p:cNvPr>
              <p:cNvGrpSpPr/>
              <p:nvPr/>
            </p:nvGrpSpPr>
            <p:grpSpPr>
              <a:xfrm>
                <a:off x="11266542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3B9F1B6A-EB32-3B42-AE7C-7CD67EC5A8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F7E2DF60-A3F4-F624-2434-83ACCC631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04583DBA-49DE-9B8D-7970-6A32AE49C1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D9189D45-5257-AC60-83F2-0EA00CA87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D8333B46-3FDE-FB50-D4FF-44E20360A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DDF9C676-82BC-9305-58C9-49D94C0510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8AF7BCC4-DA2E-8D13-5438-6359E07195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104B742A-E264-430F-D499-3C87A3795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EF7397C8-D218-E238-12AD-D2AECD8A7A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57A22DD7-E375-D327-9AF8-D731BF268DE4}"/>
                  </a:ext>
                </a:extLst>
              </p:cNvPr>
              <p:cNvGrpSpPr/>
              <p:nvPr/>
            </p:nvGrpSpPr>
            <p:grpSpPr>
              <a:xfrm>
                <a:off x="12706541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67DFE092-43D3-8B00-52AA-69AC0BF50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직선 연결선 631">
                  <a:extLst>
                    <a:ext uri="{FF2B5EF4-FFF2-40B4-BE49-F238E27FC236}">
                      <a16:creationId xmlns:a16="http://schemas.microsoft.com/office/drawing/2014/main" id="{40DE4FA2-0CE9-3DF1-3B31-3CEC9E6CB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직선 연결선 632">
                  <a:extLst>
                    <a:ext uri="{FF2B5EF4-FFF2-40B4-BE49-F238E27FC236}">
                      <a16:creationId xmlns:a16="http://schemas.microsoft.com/office/drawing/2014/main" id="{26D38540-F095-6A5B-EC58-2CACE233F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직선 연결선 634">
                  <a:extLst>
                    <a:ext uri="{FF2B5EF4-FFF2-40B4-BE49-F238E27FC236}">
                      <a16:creationId xmlns:a16="http://schemas.microsoft.com/office/drawing/2014/main" id="{6A5CA88A-9F15-02AF-8104-0D71C7C4E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연결선 635">
                  <a:extLst>
                    <a:ext uri="{FF2B5EF4-FFF2-40B4-BE49-F238E27FC236}">
                      <a16:creationId xmlns:a16="http://schemas.microsoft.com/office/drawing/2014/main" id="{B00A1F6A-60E1-EDEF-DDC0-E52D9051C7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FCCE8A31-A357-FF12-7B1A-EF3BEDB90E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직선 연결선 638">
                  <a:extLst>
                    <a:ext uri="{FF2B5EF4-FFF2-40B4-BE49-F238E27FC236}">
                      <a16:creationId xmlns:a16="http://schemas.microsoft.com/office/drawing/2014/main" id="{FD6EE6D4-AC5A-25AC-1667-57918A798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FA4E6927-D5BB-3661-FD41-8645209DF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C52C62A5-67FC-E2A5-CF8B-A28D9F0E1D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6" name="직사각형 310">
            <a:extLst>
              <a:ext uri="{FF2B5EF4-FFF2-40B4-BE49-F238E27FC236}">
                <a16:creationId xmlns:a16="http://schemas.microsoft.com/office/drawing/2014/main" id="{E4E63492-F0E0-22B9-FA95-F17D86BC9014}"/>
              </a:ext>
            </a:extLst>
          </p:cNvPr>
          <p:cNvSpPr/>
          <p:nvPr/>
        </p:nvSpPr>
        <p:spPr>
          <a:xfrm>
            <a:off x="6442737" y="224495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17" name="그룹 1116">
            <a:extLst>
              <a:ext uri="{FF2B5EF4-FFF2-40B4-BE49-F238E27FC236}">
                <a16:creationId xmlns:a16="http://schemas.microsoft.com/office/drawing/2014/main" id="{80CCA8C5-F212-DD9D-5B63-2197AB81F5C5}"/>
              </a:ext>
            </a:extLst>
          </p:cNvPr>
          <p:cNvGrpSpPr/>
          <p:nvPr/>
        </p:nvGrpSpPr>
        <p:grpSpPr>
          <a:xfrm>
            <a:off x="2241864" y="2244997"/>
            <a:ext cx="4200870" cy="470316"/>
            <a:chOff x="1042166" y="2185572"/>
            <a:chExt cx="4319629" cy="470316"/>
          </a:xfrm>
        </p:grpSpPr>
        <p:sp>
          <p:nvSpPr>
            <p:cNvPr id="285" name="직사각형 310">
              <a:extLst>
                <a:ext uri="{FF2B5EF4-FFF2-40B4-BE49-F238E27FC236}">
                  <a16:creationId xmlns:a16="http://schemas.microsoft.com/office/drawing/2014/main" id="{1C6C3FBE-2654-4C06-7F35-A4A8A66401C3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0" name="직사각형 310">
              <a:extLst>
                <a:ext uri="{FF2B5EF4-FFF2-40B4-BE49-F238E27FC236}">
                  <a16:creationId xmlns:a16="http://schemas.microsoft.com/office/drawing/2014/main" id="{8F865D44-07E7-0C61-0E93-26A7ABFC2EA5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2" name="직사각형 310">
            <a:extLst>
              <a:ext uri="{FF2B5EF4-FFF2-40B4-BE49-F238E27FC236}">
                <a16:creationId xmlns:a16="http://schemas.microsoft.com/office/drawing/2014/main" id="{9F0CB911-9947-0D45-04F5-AE358FEAE438}"/>
              </a:ext>
            </a:extLst>
          </p:cNvPr>
          <p:cNvSpPr/>
          <p:nvPr/>
        </p:nvSpPr>
        <p:spPr>
          <a:xfrm>
            <a:off x="1041618" y="1742221"/>
            <a:ext cx="1200249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몸의 방향 변경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3" name="직사각형 310">
            <a:extLst>
              <a:ext uri="{FF2B5EF4-FFF2-40B4-BE49-F238E27FC236}">
                <a16:creationId xmlns:a16="http://schemas.microsoft.com/office/drawing/2014/main" id="{972245A9-6768-77D4-0B8D-592F7A648B54}"/>
              </a:ext>
            </a:extLst>
          </p:cNvPr>
          <p:cNvSpPr/>
          <p:nvPr/>
        </p:nvSpPr>
        <p:spPr>
          <a:xfrm>
            <a:off x="6442737" y="174222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4" name="직사각형 310">
            <a:extLst>
              <a:ext uri="{FF2B5EF4-FFF2-40B4-BE49-F238E27FC236}">
                <a16:creationId xmlns:a16="http://schemas.microsoft.com/office/drawing/2014/main" id="{DC712A8E-A962-4C20-F834-86812A9D7C15}"/>
              </a:ext>
            </a:extLst>
          </p:cNvPr>
          <p:cNvSpPr/>
          <p:nvPr/>
        </p:nvSpPr>
        <p:spPr>
          <a:xfrm>
            <a:off x="8243110" y="177822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289" name="직사각형 310">
            <a:extLst>
              <a:ext uri="{FF2B5EF4-FFF2-40B4-BE49-F238E27FC236}">
                <a16:creationId xmlns:a16="http://schemas.microsoft.com/office/drawing/2014/main" id="{15147F3F-04C1-BE05-9B89-8D7E4126A3C9}"/>
              </a:ext>
            </a:extLst>
          </p:cNvPr>
          <p:cNvSpPr/>
          <p:nvPr/>
        </p:nvSpPr>
        <p:spPr>
          <a:xfrm>
            <a:off x="1041618" y="2017283"/>
            <a:ext cx="719177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1" name="직사각형 310">
            <a:extLst>
              <a:ext uri="{FF2B5EF4-FFF2-40B4-BE49-F238E27FC236}">
                <a16:creationId xmlns:a16="http://schemas.microsoft.com/office/drawing/2014/main" id="{E327A6E9-9162-D70A-3D60-AC5C61F68C0B}"/>
              </a:ext>
            </a:extLst>
          </p:cNvPr>
          <p:cNvSpPr/>
          <p:nvPr/>
        </p:nvSpPr>
        <p:spPr>
          <a:xfrm>
            <a:off x="8243110" y="201819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449" name="폭발: 8pt 448">
            <a:extLst>
              <a:ext uri="{FF2B5EF4-FFF2-40B4-BE49-F238E27FC236}">
                <a16:creationId xmlns:a16="http://schemas.microsoft.com/office/drawing/2014/main" id="{4C70A294-59FA-5AEC-AC35-3AE85090B7F5}"/>
              </a:ext>
            </a:extLst>
          </p:cNvPr>
          <p:cNvSpPr/>
          <p:nvPr/>
        </p:nvSpPr>
        <p:spPr>
          <a:xfrm>
            <a:off x="6930082" y="273733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1" name="직사각형 310">
            <a:extLst>
              <a:ext uri="{FF2B5EF4-FFF2-40B4-BE49-F238E27FC236}">
                <a16:creationId xmlns:a16="http://schemas.microsoft.com/office/drawing/2014/main" id="{BFC7D34F-EBC5-E0EA-14B3-AD455869C4F5}"/>
              </a:ext>
            </a:extLst>
          </p:cNvPr>
          <p:cNvSpPr/>
          <p:nvPr/>
        </p:nvSpPr>
        <p:spPr>
          <a:xfrm>
            <a:off x="1041618" y="3001442"/>
            <a:ext cx="7201492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5BC5D9C2-41D5-D1B0-19E8-0F35013640FA}"/>
              </a:ext>
            </a:extLst>
          </p:cNvPr>
          <p:cNvSpPr txBox="1"/>
          <p:nvPr/>
        </p:nvSpPr>
        <p:spPr>
          <a:xfrm>
            <a:off x="7158842" y="2824334"/>
            <a:ext cx="647613" cy="12311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effectLst/>
              </a:rPr>
              <a:t>투사체 타격 시 </a:t>
            </a:r>
            <a:endParaRPr lang="en-US" altLang="ko-KR" dirty="0"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419" name="직사각형 310">
            <a:extLst>
              <a:ext uri="{FF2B5EF4-FFF2-40B4-BE49-F238E27FC236}">
                <a16:creationId xmlns:a16="http://schemas.microsoft.com/office/drawing/2014/main" id="{A82B5FE4-C52C-8889-EE3D-66D46AA5DE2D}"/>
              </a:ext>
            </a:extLst>
          </p:cNvPr>
          <p:cNvSpPr/>
          <p:nvPr/>
        </p:nvSpPr>
        <p:spPr>
          <a:xfrm>
            <a:off x="2241867" y="1742221"/>
            <a:ext cx="420087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9" name="직사각형 310">
            <a:extLst>
              <a:ext uri="{FF2B5EF4-FFF2-40B4-BE49-F238E27FC236}">
                <a16:creationId xmlns:a16="http://schemas.microsoft.com/office/drawing/2014/main" id="{F2CAE843-C590-C2EA-7B29-CFB12FE476F1}"/>
              </a:ext>
            </a:extLst>
          </p:cNvPr>
          <p:cNvSpPr/>
          <p:nvPr/>
        </p:nvSpPr>
        <p:spPr>
          <a:xfrm>
            <a:off x="1041617" y="1148243"/>
            <a:ext cx="1200249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(0.3s)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0" name="직사각형 310">
            <a:extLst>
              <a:ext uri="{FF2B5EF4-FFF2-40B4-BE49-F238E27FC236}">
                <a16:creationId xmlns:a16="http://schemas.microsoft.com/office/drawing/2014/main" id="{1153DAA3-1CE5-56F2-E4BE-AA408DF6CDE7}"/>
              </a:ext>
            </a:extLst>
          </p:cNvPr>
          <p:cNvSpPr/>
          <p:nvPr/>
        </p:nvSpPr>
        <p:spPr>
          <a:xfrm>
            <a:off x="6442737" y="114824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78FE3671-7FE9-5007-A2D7-DB3EDE09FF6F}"/>
              </a:ext>
            </a:extLst>
          </p:cNvPr>
          <p:cNvGrpSpPr/>
          <p:nvPr/>
        </p:nvGrpSpPr>
        <p:grpSpPr>
          <a:xfrm>
            <a:off x="2241865" y="1490243"/>
            <a:ext cx="4200870" cy="216000"/>
            <a:chOff x="2482164" y="1595988"/>
            <a:chExt cx="5039999" cy="216000"/>
          </a:xfrm>
        </p:grpSpPr>
        <p:sp>
          <p:nvSpPr>
            <p:cNvPr id="500" name="직사각형 310">
              <a:extLst>
                <a:ext uri="{FF2B5EF4-FFF2-40B4-BE49-F238E27FC236}">
                  <a16:creationId xmlns:a16="http://schemas.microsoft.com/office/drawing/2014/main" id="{003209FF-4A4F-916B-F87E-2214E7A91B84}"/>
                </a:ext>
              </a:extLst>
            </p:cNvPr>
            <p:cNvSpPr/>
            <p:nvPr/>
          </p:nvSpPr>
          <p:spPr>
            <a:xfrm>
              <a:off x="2482164" y="1595988"/>
              <a:ext cx="5039999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501" name="직사각형 310">
              <a:extLst>
                <a:ext uri="{FF2B5EF4-FFF2-40B4-BE49-F238E27FC236}">
                  <a16:creationId xmlns:a16="http://schemas.microsoft.com/office/drawing/2014/main" id="{4B677587-4639-0BE2-6467-B24697D40C8A}"/>
                </a:ext>
              </a:extLst>
            </p:cNvPr>
            <p:cNvSpPr/>
            <p:nvPr/>
          </p:nvSpPr>
          <p:spPr>
            <a:xfrm>
              <a:off x="5803392" y="1595988"/>
              <a:ext cx="1438656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02" name="직사각형 310">
            <a:extLst>
              <a:ext uri="{FF2B5EF4-FFF2-40B4-BE49-F238E27FC236}">
                <a16:creationId xmlns:a16="http://schemas.microsoft.com/office/drawing/2014/main" id="{424ACE43-7AA2-C6BC-88FE-7A5CD849BB3B}"/>
              </a:ext>
            </a:extLst>
          </p:cNvPr>
          <p:cNvSpPr/>
          <p:nvPr/>
        </p:nvSpPr>
        <p:spPr>
          <a:xfrm>
            <a:off x="2241864" y="1148243"/>
            <a:ext cx="420087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1.2s)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1" name="직사각형 310">
            <a:extLst>
              <a:ext uri="{FF2B5EF4-FFF2-40B4-BE49-F238E27FC236}">
                <a16:creationId xmlns:a16="http://schemas.microsoft.com/office/drawing/2014/main" id="{E2F002EA-B639-8E8B-703D-2D4B97CD73AB}"/>
              </a:ext>
            </a:extLst>
          </p:cNvPr>
          <p:cNvSpPr/>
          <p:nvPr/>
        </p:nvSpPr>
        <p:spPr>
          <a:xfrm>
            <a:off x="8243110" y="114824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7" name="직사각형 310">
            <a:extLst>
              <a:ext uri="{FF2B5EF4-FFF2-40B4-BE49-F238E27FC236}">
                <a16:creationId xmlns:a16="http://schemas.microsoft.com/office/drawing/2014/main" id="{11849083-0CDF-A80A-EADA-5B33DF31981B}"/>
              </a:ext>
            </a:extLst>
          </p:cNvPr>
          <p:cNvSpPr/>
          <p:nvPr/>
        </p:nvSpPr>
        <p:spPr>
          <a:xfrm>
            <a:off x="8243110" y="224495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2212595F-4F8C-83C7-0FB4-1FB4707EA2F1}"/>
              </a:ext>
            </a:extLst>
          </p:cNvPr>
          <p:cNvSpPr/>
          <p:nvPr/>
        </p:nvSpPr>
        <p:spPr>
          <a:xfrm>
            <a:off x="1041618" y="1112245"/>
            <a:ext cx="1080223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026607E8-2E23-C143-BB7C-5D300F2D0C46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38FD1674-8EAA-9108-87B9-6322B7F979E9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B1A36FE5-EFBC-7789-5C1A-40ADC37EBB3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4F0F7A4A-3923-866B-25D9-4DC29F872725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54A03A92-1951-DC5F-BAF3-B5A1C7339DA1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787CAC2-504B-EEE8-49F0-AE2D5CCEDAD1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F870ED76-86CF-9E90-C89C-3F0BBCF27305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A45CD798-4370-E618-88F6-563485B78CE9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B736C54A-C21F-6966-6B41-1850487D1C71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CB54E025-404F-9CE3-2AFE-B5BD57F4BF23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D80D0145-AB42-3B06-D1A2-C35336F4A13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6EFA7A63-FA6C-3E30-8C3C-A5AAAA0E3CB2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BE4E442E-EA41-36DE-4316-73191F7E00B9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497F12-0CFC-A1D2-3D53-10A3A78FDCAC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2F4B52C7-7F9A-EA4F-EBD6-C28E8275DCDF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9E300A27-2EBF-0DF2-B4A3-45B03470564A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930CD875-0D02-DDA4-16C8-170978B179FD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79BB70C5-D615-A695-D5AE-9CDC4BE8DDAB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8104D0-5EF0-2CAD-C4B4-17D592D98B54}"/>
              </a:ext>
            </a:extLst>
          </p:cNvPr>
          <p:cNvSpPr txBox="1"/>
          <p:nvPr/>
        </p:nvSpPr>
        <p:spPr>
          <a:xfrm>
            <a:off x="8842922" y="4874028"/>
            <a:ext cx="1655385" cy="307520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ko-KR" altLang="en-US" sz="999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투사체 아님</a:t>
            </a:r>
            <a:endParaRPr lang="en-US" altLang="ko-KR" sz="999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99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범위 내 적들 동시에 타격함</a:t>
            </a:r>
            <a:endParaRPr lang="en-US" altLang="ko-KR" sz="999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C5FDB09E-5D49-C025-8526-1E322CAE23FF}"/>
              </a:ext>
            </a:extLst>
          </p:cNvPr>
          <p:cNvGrpSpPr/>
          <p:nvPr/>
        </p:nvGrpSpPr>
        <p:grpSpPr>
          <a:xfrm>
            <a:off x="1171730" y="1121998"/>
            <a:ext cx="10506863" cy="2928472"/>
            <a:chOff x="1171730" y="1121998"/>
            <a:chExt cx="10506863" cy="2928472"/>
          </a:xfrm>
        </p:grpSpPr>
        <p:sp>
          <p:nvSpPr>
            <p:cNvPr id="81" name="직사각형 260">
              <a:extLst>
                <a:ext uri="{FF2B5EF4-FFF2-40B4-BE49-F238E27FC236}">
                  <a16:creationId xmlns:a16="http://schemas.microsoft.com/office/drawing/2014/main" id="{277915F0-0E23-C750-761F-72B1A13086A1}"/>
                </a:ext>
              </a:extLst>
            </p:cNvPr>
            <p:cNvSpPr/>
            <p:nvPr/>
          </p:nvSpPr>
          <p:spPr>
            <a:xfrm>
              <a:off x="1174716" y="1333186"/>
              <a:ext cx="10503877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D651280-67C5-8508-07C6-2BBD5FFB6B8A}"/>
                </a:ext>
              </a:extLst>
            </p:cNvPr>
            <p:cNvGrpSpPr/>
            <p:nvPr/>
          </p:nvGrpSpPr>
          <p:grpSpPr>
            <a:xfrm>
              <a:off x="1171730" y="1121998"/>
              <a:ext cx="5165033" cy="146130"/>
              <a:chOff x="189102" y="646279"/>
              <a:chExt cx="5165033" cy="14613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3C43C0-C124-918D-5EFA-4165006CF279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8AB261-A5FF-3AF9-C02F-0904FAD554B2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(79 frame) 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6369FFC-DE2F-4370-3C13-4284A6192CDF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3025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(49 frame) 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71AF8D3-E947-AE8D-0A53-B1BB5C35A2C9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58E4524A-826F-13DC-B6EE-C071C0BB1071}"/>
                </a:ext>
              </a:extLst>
            </p:cNvPr>
            <p:cNvGrpSpPr/>
            <p:nvPr/>
          </p:nvGrpSpPr>
          <p:grpSpPr>
            <a:xfrm>
              <a:off x="1193871" y="2675950"/>
              <a:ext cx="807731" cy="485171"/>
              <a:chOff x="211243" y="2178189"/>
              <a:chExt cx="807731" cy="485171"/>
            </a:xfrm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FD74BC84-3EBD-C41F-E987-BA045117923E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04F769D-CE6A-CC4E-13CF-11CB73EF936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84AED5D5-F163-592A-37A7-A3B98950B336}"/>
                </a:ext>
              </a:extLst>
            </p:cNvPr>
            <p:cNvGrpSpPr/>
            <p:nvPr/>
          </p:nvGrpSpPr>
          <p:grpSpPr>
            <a:xfrm>
              <a:off x="1194242" y="2179421"/>
              <a:ext cx="807360" cy="485171"/>
              <a:chOff x="211614" y="1681660"/>
              <a:chExt cx="807360" cy="485171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AF5E56C-9709-D1B6-445A-3D6851F85919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CE0D23-6ADA-7AEE-F64C-E5B51CA0A1CA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51E20-CBBC-7177-4C9C-7ED6FE1C60F6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0C89679-719A-A6F9-42D6-625BAE5F5847}"/>
                </a:ext>
              </a:extLst>
            </p:cNvPr>
            <p:cNvGrpSpPr/>
            <p:nvPr/>
          </p:nvGrpSpPr>
          <p:grpSpPr>
            <a:xfrm>
              <a:off x="1194242" y="3180558"/>
              <a:ext cx="807360" cy="233216"/>
              <a:chOff x="211614" y="2682797"/>
              <a:chExt cx="807360" cy="233216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2BBD34DD-2EAB-071B-CADF-B38CA5E51D6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90FF089-D840-12AA-7491-3B8FA2D66A44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7E775F9-1985-674A-C2CF-D23B2A2801D6}"/>
                </a:ext>
              </a:extLst>
            </p:cNvPr>
            <p:cNvGrpSpPr/>
            <p:nvPr/>
          </p:nvGrpSpPr>
          <p:grpSpPr>
            <a:xfrm>
              <a:off x="1194242" y="3432394"/>
              <a:ext cx="807360" cy="233216"/>
              <a:chOff x="211614" y="2934011"/>
              <a:chExt cx="807360" cy="233216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ACA25FA-BDF4-6A18-470E-792401BBE3C6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94C918D-BAA1-84AE-CA30-16EED001CDE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36E15D50-0CA0-3FEC-9E4C-C9D9EBBF2933}"/>
                </a:ext>
              </a:extLst>
            </p:cNvPr>
            <p:cNvGrpSpPr/>
            <p:nvPr/>
          </p:nvGrpSpPr>
          <p:grpSpPr>
            <a:xfrm>
              <a:off x="1194242" y="3683727"/>
              <a:ext cx="807360" cy="233216"/>
              <a:chOff x="211614" y="2934011"/>
              <a:chExt cx="807360" cy="233216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779A1D30-164B-A9B7-A13E-B10DF09575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677EBA2-BA55-CB08-61DE-FE22689276E3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E10F57BB-C8EE-4D74-3ADE-FF6CF45F3CA0}"/>
                </a:ext>
              </a:extLst>
            </p:cNvPr>
            <p:cNvGrpSpPr/>
            <p:nvPr/>
          </p:nvGrpSpPr>
          <p:grpSpPr>
            <a:xfrm>
              <a:off x="1583969" y="1366766"/>
              <a:ext cx="9988968" cy="191242"/>
              <a:chOff x="601341" y="1121006"/>
              <a:chExt cx="11984277" cy="191242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D8A7152-E429-EA57-7D2F-93EBF3190453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E60C4E5-5BA5-1279-2F1E-D3FE34EA4C90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32AC60B-4653-4DCB-3C20-2509C52EF601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28D6E14-D389-9029-B481-09ACBA5E91D5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1FD2952-0FAD-4053-38C3-D05DCEFE20DA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F49FE26-7B00-26BE-E3ED-C223F3021CD1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5314623-9AD6-3DA3-A5DB-A18AECCEAA9E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B5AACF6-6345-50B3-7376-1FECA616013B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DC74089-57EA-EA46-8DD0-F340644D974C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93DA1A8-EBA4-0373-0F41-C1DBF69569A5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03F52A9-1790-B25F-3ABC-85E590287B58}"/>
                  </a:ext>
                </a:extLst>
              </p:cNvPr>
              <p:cNvSpPr txBox="1"/>
              <p:nvPr/>
            </p:nvSpPr>
            <p:spPr>
              <a:xfrm>
                <a:off x="12424068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79</a:t>
                </a:r>
              </a:p>
            </p:txBody>
          </p:sp>
        </p:grpSp>
        <p:sp>
          <p:nvSpPr>
            <p:cNvPr id="203" name="직사각형 260">
              <a:extLst>
                <a:ext uri="{FF2B5EF4-FFF2-40B4-BE49-F238E27FC236}">
                  <a16:creationId xmlns:a16="http://schemas.microsoft.com/office/drawing/2014/main" id="{8FCE57E8-9836-3E68-97E6-3F3B2B5B0D05}"/>
                </a:ext>
              </a:extLst>
            </p:cNvPr>
            <p:cNvSpPr/>
            <p:nvPr/>
          </p:nvSpPr>
          <p:spPr>
            <a:xfrm>
              <a:off x="2021504" y="317150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260">
              <a:extLst>
                <a:ext uri="{FF2B5EF4-FFF2-40B4-BE49-F238E27FC236}">
                  <a16:creationId xmlns:a16="http://schemas.microsoft.com/office/drawing/2014/main" id="{D73D3020-4FD4-D7E6-1DE2-DAB9E2EBD549}"/>
                </a:ext>
              </a:extLst>
            </p:cNvPr>
            <p:cNvSpPr/>
            <p:nvPr/>
          </p:nvSpPr>
          <p:spPr>
            <a:xfrm>
              <a:off x="2021504" y="3423461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260">
              <a:extLst>
                <a:ext uri="{FF2B5EF4-FFF2-40B4-BE49-F238E27FC236}">
                  <a16:creationId xmlns:a16="http://schemas.microsoft.com/office/drawing/2014/main" id="{AB7C11B2-B01D-8192-E61C-C991FFC74DF4}"/>
                </a:ext>
              </a:extLst>
            </p:cNvPr>
            <p:cNvSpPr/>
            <p:nvPr/>
          </p:nvSpPr>
          <p:spPr>
            <a:xfrm>
              <a:off x="2021504" y="2162623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260">
              <a:extLst>
                <a:ext uri="{FF2B5EF4-FFF2-40B4-BE49-F238E27FC236}">
                  <a16:creationId xmlns:a16="http://schemas.microsoft.com/office/drawing/2014/main" id="{2D80043F-0606-B54A-C6F2-6237CF67780A}"/>
                </a:ext>
              </a:extLst>
            </p:cNvPr>
            <p:cNvSpPr/>
            <p:nvPr/>
          </p:nvSpPr>
          <p:spPr>
            <a:xfrm>
              <a:off x="2021504" y="2666535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260">
              <a:extLst>
                <a:ext uri="{FF2B5EF4-FFF2-40B4-BE49-F238E27FC236}">
                  <a16:creationId xmlns:a16="http://schemas.microsoft.com/office/drawing/2014/main" id="{579659E9-2D91-CD46-A03B-4B5E383C3727}"/>
                </a:ext>
              </a:extLst>
            </p:cNvPr>
            <p:cNvSpPr/>
            <p:nvPr/>
          </p:nvSpPr>
          <p:spPr>
            <a:xfrm>
              <a:off x="2021504" y="367541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9" name="직사각형 260">
              <a:extLst>
                <a:ext uri="{FF2B5EF4-FFF2-40B4-BE49-F238E27FC236}">
                  <a16:creationId xmlns:a16="http://schemas.microsoft.com/office/drawing/2014/main" id="{4ED795A2-C0DD-0D1E-3B84-556812EA23E5}"/>
                </a:ext>
              </a:extLst>
            </p:cNvPr>
            <p:cNvSpPr/>
            <p:nvPr/>
          </p:nvSpPr>
          <p:spPr>
            <a:xfrm>
              <a:off x="2021504" y="1550623"/>
              <a:ext cx="9484107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0" name="직사각형 260">
              <a:extLst>
                <a:ext uri="{FF2B5EF4-FFF2-40B4-BE49-F238E27FC236}">
                  <a16:creationId xmlns:a16="http://schemas.microsoft.com/office/drawing/2014/main" id="{A0C19232-35A4-B64E-6DC6-F645C52478E0}"/>
                </a:ext>
              </a:extLst>
            </p:cNvPr>
            <p:cNvSpPr/>
            <p:nvPr/>
          </p:nvSpPr>
          <p:spPr>
            <a:xfrm>
              <a:off x="2021504" y="1910623"/>
              <a:ext cx="9484107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5" name="직사각형 310">
              <a:extLst>
                <a:ext uri="{FF2B5EF4-FFF2-40B4-BE49-F238E27FC236}">
                  <a16:creationId xmlns:a16="http://schemas.microsoft.com/office/drawing/2014/main" id="{EAEC67EA-A591-453D-6DED-29F55BD74935}"/>
                </a:ext>
              </a:extLst>
            </p:cNvPr>
            <p:cNvSpPr/>
            <p:nvPr/>
          </p:nvSpPr>
          <p:spPr>
            <a:xfrm>
              <a:off x="6104492" y="268333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68C6D82F-3AAA-5B7D-AE58-8357D29035E7}"/>
                </a:ext>
              </a:extLst>
            </p:cNvPr>
            <p:cNvGrpSpPr/>
            <p:nvPr/>
          </p:nvGrpSpPr>
          <p:grpSpPr>
            <a:xfrm>
              <a:off x="3224492" y="2683377"/>
              <a:ext cx="2880000" cy="470316"/>
              <a:chOff x="1042166" y="2185572"/>
              <a:chExt cx="4319629" cy="470316"/>
            </a:xfrm>
          </p:grpSpPr>
          <p:sp>
            <p:nvSpPr>
              <p:cNvPr id="317" name="직사각형 310">
                <a:extLst>
                  <a:ext uri="{FF2B5EF4-FFF2-40B4-BE49-F238E27FC236}">
                    <a16:creationId xmlns:a16="http://schemas.microsoft.com/office/drawing/2014/main" id="{174BE61B-595B-7A7E-E64B-4ACE7BDF0ACF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18" name="직사각형 310">
                <a:extLst>
                  <a:ext uri="{FF2B5EF4-FFF2-40B4-BE49-F238E27FC236}">
                    <a16:creationId xmlns:a16="http://schemas.microsoft.com/office/drawing/2014/main" id="{89B47B36-F34D-591E-07EE-6F991ABF388E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19" name="직사각형 310">
              <a:extLst>
                <a:ext uri="{FF2B5EF4-FFF2-40B4-BE49-F238E27FC236}">
                  <a16:creationId xmlns:a16="http://schemas.microsoft.com/office/drawing/2014/main" id="{BE7F0445-DD21-57A8-CD0F-398DC6D6D6AA}"/>
                </a:ext>
              </a:extLst>
            </p:cNvPr>
            <p:cNvSpPr/>
            <p:nvPr/>
          </p:nvSpPr>
          <p:spPr>
            <a:xfrm>
              <a:off x="2024246" y="218060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0" name="직사각형 310">
              <a:extLst>
                <a:ext uri="{FF2B5EF4-FFF2-40B4-BE49-F238E27FC236}">
                  <a16:creationId xmlns:a16="http://schemas.microsoft.com/office/drawing/2014/main" id="{FA729B89-6DF5-EA8A-82BA-92EB24A672D7}"/>
                </a:ext>
              </a:extLst>
            </p:cNvPr>
            <p:cNvSpPr/>
            <p:nvPr/>
          </p:nvSpPr>
          <p:spPr>
            <a:xfrm>
              <a:off x="6104495" y="218060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1" name="직사각형 310">
              <a:extLst>
                <a:ext uri="{FF2B5EF4-FFF2-40B4-BE49-F238E27FC236}">
                  <a16:creationId xmlns:a16="http://schemas.microsoft.com/office/drawing/2014/main" id="{CC337742-C46A-E54A-C5E7-082753A62419}"/>
                </a:ext>
              </a:extLst>
            </p:cNvPr>
            <p:cNvSpPr/>
            <p:nvPr/>
          </p:nvSpPr>
          <p:spPr>
            <a:xfrm>
              <a:off x="7904868" y="221660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322" name="직사각형 310">
              <a:extLst>
                <a:ext uri="{FF2B5EF4-FFF2-40B4-BE49-F238E27FC236}">
                  <a16:creationId xmlns:a16="http://schemas.microsoft.com/office/drawing/2014/main" id="{E37A3948-F944-70D2-4F83-750376CDE7C9}"/>
                </a:ext>
              </a:extLst>
            </p:cNvPr>
            <p:cNvSpPr/>
            <p:nvPr/>
          </p:nvSpPr>
          <p:spPr>
            <a:xfrm>
              <a:off x="2024246" y="245566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3" name="직사각형 310">
              <a:extLst>
                <a:ext uri="{FF2B5EF4-FFF2-40B4-BE49-F238E27FC236}">
                  <a16:creationId xmlns:a16="http://schemas.microsoft.com/office/drawing/2014/main" id="{F91D99FD-8847-2CCB-AAFE-EA557ACF8193}"/>
                </a:ext>
              </a:extLst>
            </p:cNvPr>
            <p:cNvSpPr/>
            <p:nvPr/>
          </p:nvSpPr>
          <p:spPr>
            <a:xfrm>
              <a:off x="7904868" y="245657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324" name="폭발: 8pt 323">
              <a:extLst>
                <a:ext uri="{FF2B5EF4-FFF2-40B4-BE49-F238E27FC236}">
                  <a16:creationId xmlns:a16="http://schemas.microsoft.com/office/drawing/2014/main" id="{CC6AAB97-6B1D-FE8E-7DE0-6DDB757403BF}"/>
                </a:ext>
              </a:extLst>
            </p:cNvPr>
            <p:cNvSpPr/>
            <p:nvPr/>
          </p:nvSpPr>
          <p:spPr>
            <a:xfrm>
              <a:off x="6730324" y="317571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5" name="직사각형 310">
              <a:extLst>
                <a:ext uri="{FF2B5EF4-FFF2-40B4-BE49-F238E27FC236}">
                  <a16:creationId xmlns:a16="http://schemas.microsoft.com/office/drawing/2014/main" id="{49DF7F0A-D9AD-4D79-3718-05A85E1A0661}"/>
                </a:ext>
              </a:extLst>
            </p:cNvPr>
            <p:cNvSpPr/>
            <p:nvPr/>
          </p:nvSpPr>
          <p:spPr>
            <a:xfrm>
              <a:off x="2024246" y="3439822"/>
              <a:ext cx="5880619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978DE620-7F1A-4ABA-DC7F-24C69F3C0AEB}"/>
                </a:ext>
              </a:extLst>
            </p:cNvPr>
            <p:cNvSpPr txBox="1"/>
            <p:nvPr/>
          </p:nvSpPr>
          <p:spPr>
            <a:xfrm>
              <a:off x="6959083" y="3238794"/>
              <a:ext cx="6251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327" name="직사각형 310">
              <a:extLst>
                <a:ext uri="{FF2B5EF4-FFF2-40B4-BE49-F238E27FC236}">
                  <a16:creationId xmlns:a16="http://schemas.microsoft.com/office/drawing/2014/main" id="{F06A2812-69DE-5FEB-8242-C7D7DE19BBEA}"/>
                </a:ext>
              </a:extLst>
            </p:cNvPr>
            <p:cNvSpPr/>
            <p:nvPr/>
          </p:nvSpPr>
          <p:spPr>
            <a:xfrm>
              <a:off x="3224495" y="2180601"/>
              <a:ext cx="28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8" name="직사각형 310">
              <a:extLst>
                <a:ext uri="{FF2B5EF4-FFF2-40B4-BE49-F238E27FC236}">
                  <a16:creationId xmlns:a16="http://schemas.microsoft.com/office/drawing/2014/main" id="{E4222E87-045D-A97E-D19E-287F4C207815}"/>
                </a:ext>
              </a:extLst>
            </p:cNvPr>
            <p:cNvSpPr/>
            <p:nvPr/>
          </p:nvSpPr>
          <p:spPr>
            <a:xfrm>
              <a:off x="2024245" y="158662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9" name="직사각형 310">
              <a:extLst>
                <a:ext uri="{FF2B5EF4-FFF2-40B4-BE49-F238E27FC236}">
                  <a16:creationId xmlns:a16="http://schemas.microsoft.com/office/drawing/2014/main" id="{24623EA9-7F74-B021-C7C9-C1BF3919A6FA}"/>
                </a:ext>
              </a:extLst>
            </p:cNvPr>
            <p:cNvSpPr/>
            <p:nvPr/>
          </p:nvSpPr>
          <p:spPr>
            <a:xfrm>
              <a:off x="6104492" y="158662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0A0D21D1-A06A-B38E-18D1-479B439CB79E}"/>
                </a:ext>
              </a:extLst>
            </p:cNvPr>
            <p:cNvGrpSpPr/>
            <p:nvPr/>
          </p:nvGrpSpPr>
          <p:grpSpPr>
            <a:xfrm>
              <a:off x="3224493" y="1928623"/>
              <a:ext cx="2880000" cy="216000"/>
              <a:chOff x="2482164" y="1595988"/>
              <a:chExt cx="5039999" cy="216000"/>
            </a:xfrm>
          </p:grpSpPr>
          <p:sp>
            <p:nvSpPr>
              <p:cNvPr id="331" name="직사각형 310">
                <a:extLst>
                  <a:ext uri="{FF2B5EF4-FFF2-40B4-BE49-F238E27FC236}">
                    <a16:creationId xmlns:a16="http://schemas.microsoft.com/office/drawing/2014/main" id="{461F006F-55C3-ECF7-97CC-78DC27E2DCD1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332" name="직사각형 310">
                <a:extLst>
                  <a:ext uri="{FF2B5EF4-FFF2-40B4-BE49-F238E27FC236}">
                    <a16:creationId xmlns:a16="http://schemas.microsoft.com/office/drawing/2014/main" id="{A6711D5E-B89A-4371-5A01-00C3B017188B}"/>
                  </a:ext>
                </a:extLst>
              </p:cNvPr>
              <p:cNvSpPr/>
              <p:nvPr/>
            </p:nvSpPr>
            <p:spPr>
              <a:xfrm>
                <a:off x="5909722" y="1595988"/>
                <a:ext cx="1206129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33" name="직사각형 310">
              <a:extLst>
                <a:ext uri="{FF2B5EF4-FFF2-40B4-BE49-F238E27FC236}">
                  <a16:creationId xmlns:a16="http://schemas.microsoft.com/office/drawing/2014/main" id="{79E2E641-A461-554D-E8FD-790F56A47967}"/>
                </a:ext>
              </a:extLst>
            </p:cNvPr>
            <p:cNvSpPr/>
            <p:nvPr/>
          </p:nvSpPr>
          <p:spPr>
            <a:xfrm>
              <a:off x="3224492" y="1586623"/>
              <a:ext cx="28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0.82s)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4" name="직사각형 310">
              <a:extLst>
                <a:ext uri="{FF2B5EF4-FFF2-40B4-BE49-F238E27FC236}">
                  <a16:creationId xmlns:a16="http://schemas.microsoft.com/office/drawing/2014/main" id="{C2C04A5B-BADC-399E-1675-2756B1B33AF8}"/>
                </a:ext>
              </a:extLst>
            </p:cNvPr>
            <p:cNvSpPr/>
            <p:nvPr/>
          </p:nvSpPr>
          <p:spPr>
            <a:xfrm>
              <a:off x="7904865" y="158662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5" name="직사각형 310">
              <a:extLst>
                <a:ext uri="{FF2B5EF4-FFF2-40B4-BE49-F238E27FC236}">
                  <a16:creationId xmlns:a16="http://schemas.microsoft.com/office/drawing/2014/main" id="{20212AFB-F8E0-9810-18AA-5FAA1E4278CD}"/>
                </a:ext>
              </a:extLst>
            </p:cNvPr>
            <p:cNvSpPr/>
            <p:nvPr/>
          </p:nvSpPr>
          <p:spPr>
            <a:xfrm>
              <a:off x="7904865" y="268333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1F00D425-77B6-160E-A0A7-E5689B7F75FF}"/>
                </a:ext>
              </a:extLst>
            </p:cNvPr>
            <p:cNvSpPr/>
            <p:nvPr/>
          </p:nvSpPr>
          <p:spPr>
            <a:xfrm>
              <a:off x="2024246" y="1550625"/>
              <a:ext cx="9481365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A0263CF-B985-0049-C081-2B0403E75ADE}"/>
                </a:ext>
              </a:extLst>
            </p:cNvPr>
            <p:cNvSpPr txBox="1"/>
            <p:nvPr/>
          </p:nvSpPr>
          <p:spPr>
            <a:xfrm>
              <a:off x="6057629" y="1443709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34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9CC7ADE4-5BBC-9669-B143-5DB78D6A7772}"/>
                </a:ext>
              </a:extLst>
            </p:cNvPr>
            <p:cNvSpPr txBox="1"/>
            <p:nvPr/>
          </p:nvSpPr>
          <p:spPr>
            <a:xfrm>
              <a:off x="7855172" y="1911594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49</a:t>
              </a:r>
            </a:p>
          </p:txBody>
        </p:sp>
      </p:grp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518472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518470"/>
            <a:ext cx="10950604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DD7DD47-A839-BD0C-D661-DA4640910BCE}"/>
              </a:ext>
            </a:extLst>
          </p:cNvPr>
          <p:cNvSpPr txBox="1"/>
          <p:nvPr/>
        </p:nvSpPr>
        <p:spPr>
          <a:xfrm>
            <a:off x="4165532" y="5762900"/>
            <a:ext cx="4741166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시전 시 다른 리소스 파일을 재생합니다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(ex) lm_skill_25_anim.fbx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lm_skill_25_anim_var1.fbx</a:t>
            </a:r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469962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16762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51847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20DBAB-1391-5CF0-C5F0-38A3220E8929}"/>
              </a:ext>
            </a:extLst>
          </p:cNvPr>
          <p:cNvSpPr txBox="1"/>
          <p:nvPr/>
        </p:nvSpPr>
        <p:spPr>
          <a:xfrm>
            <a:off x="1049244" y="5747512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537045"/>
            <a:ext cx="72000" cy="2332830"/>
            <a:chOff x="11909147" y="4537045"/>
            <a:chExt cx="72000" cy="2332830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2332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35frame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24frame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6D1EAE-FC65-BA1A-E12F-9ABA957CCA74}"/>
              </a:ext>
            </a:extLst>
          </p:cNvPr>
          <p:cNvGrpSpPr/>
          <p:nvPr/>
        </p:nvGrpSpPr>
        <p:grpSpPr>
          <a:xfrm>
            <a:off x="1169636" y="5981227"/>
            <a:ext cx="4272909" cy="480284"/>
            <a:chOff x="1172850" y="5115534"/>
            <a:chExt cx="4272909" cy="480284"/>
          </a:xfrm>
        </p:grpSpPr>
        <p:sp>
          <p:nvSpPr>
            <p:cNvPr id="346" name="화살표: 오른쪽 345">
              <a:extLst>
                <a:ext uri="{FF2B5EF4-FFF2-40B4-BE49-F238E27FC236}">
                  <a16:creationId xmlns:a16="http://schemas.microsoft.com/office/drawing/2014/main" id="{EE483E5E-CCCE-F08C-B453-4585FEEAA95B}"/>
                </a:ext>
              </a:extLst>
            </p:cNvPr>
            <p:cNvSpPr/>
            <p:nvPr/>
          </p:nvSpPr>
          <p:spPr>
            <a:xfrm>
              <a:off x="3119514" y="5279794"/>
              <a:ext cx="194946" cy="151764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327AAF9-750B-8305-06C8-CB096E47AC6B}"/>
                </a:ext>
              </a:extLst>
            </p:cNvPr>
            <p:cNvGrpSpPr/>
            <p:nvPr/>
          </p:nvGrpSpPr>
          <p:grpSpPr>
            <a:xfrm>
              <a:off x="1172850" y="5115534"/>
              <a:ext cx="1803682" cy="480284"/>
              <a:chOff x="1172850" y="4942727"/>
              <a:chExt cx="1803682" cy="48028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F8E5E87C-7D30-E032-0A19-03F55D98716F}"/>
                  </a:ext>
                </a:extLst>
              </p:cNvPr>
              <p:cNvSpPr txBox="1"/>
              <p:nvPr/>
            </p:nvSpPr>
            <p:spPr>
              <a:xfrm>
                <a:off x="1172850" y="4942727"/>
                <a:ext cx="1803682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기본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5AF537E2-5294-290F-E6F8-9BD03EDBD59C}"/>
                  </a:ext>
                </a:extLst>
              </p:cNvPr>
              <p:cNvGrpSpPr/>
              <p:nvPr/>
            </p:nvGrpSpPr>
            <p:grpSpPr>
              <a:xfrm>
                <a:off x="1258253" y="5205538"/>
                <a:ext cx="1632877" cy="159462"/>
                <a:chOff x="1203411" y="3269538"/>
                <a:chExt cx="1632877" cy="159462"/>
              </a:xfrm>
            </p:grpSpPr>
            <p:sp>
              <p:nvSpPr>
                <p:cNvPr id="358" name="직사각형 310">
                  <a:extLst>
                    <a:ext uri="{FF2B5EF4-FFF2-40B4-BE49-F238E27FC236}">
                      <a16:creationId xmlns:a16="http://schemas.microsoft.com/office/drawing/2014/main" id="{9E5CD2E6-5B8D-2441-1C6C-3461AB5875DD}"/>
                    </a:ext>
                  </a:extLst>
                </p:cNvPr>
                <p:cNvSpPr/>
                <p:nvPr/>
              </p:nvSpPr>
              <p:spPr>
                <a:xfrm>
                  <a:off x="1203411" y="3269538"/>
                  <a:ext cx="54289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</a:p>
              </p:txBody>
            </p:sp>
            <p:sp>
              <p:nvSpPr>
                <p:cNvPr id="359" name="직사각형 310">
                  <a:extLst>
                    <a:ext uri="{FF2B5EF4-FFF2-40B4-BE49-F238E27FC236}">
                      <a16:creationId xmlns:a16="http://schemas.microsoft.com/office/drawing/2014/main" id="{12BB529B-0E9D-0D8D-7CF3-5CD91F9F03D6}"/>
                    </a:ext>
                  </a:extLst>
                </p:cNvPr>
                <p:cNvSpPr/>
                <p:nvPr/>
              </p:nvSpPr>
              <p:spPr>
                <a:xfrm>
                  <a:off x="1746310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홀딩 </a:t>
                  </a:r>
                </a:p>
              </p:txBody>
            </p:sp>
            <p:sp>
              <p:nvSpPr>
                <p:cNvPr id="360" name="직사각형 310">
                  <a:extLst>
                    <a:ext uri="{FF2B5EF4-FFF2-40B4-BE49-F238E27FC236}">
                      <a16:creationId xmlns:a16="http://schemas.microsoft.com/office/drawing/2014/main" id="{5B96ABB4-F948-3116-416B-F9A2612175AD}"/>
                    </a:ext>
                  </a:extLst>
                </p:cNvPr>
                <p:cNvSpPr/>
                <p:nvPr/>
              </p:nvSpPr>
              <p:spPr>
                <a:xfrm>
                  <a:off x="2419010" y="3269538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361" name="직사각형 310">
                  <a:extLst>
                    <a:ext uri="{FF2B5EF4-FFF2-40B4-BE49-F238E27FC236}">
                      <a16:creationId xmlns:a16="http://schemas.microsoft.com/office/drawing/2014/main" id="{1A31C870-06BD-FCAC-AAE9-CD35731A41B0}"/>
                    </a:ext>
                  </a:extLst>
                </p:cNvPr>
                <p:cNvSpPr/>
                <p:nvPr/>
              </p:nvSpPr>
              <p:spPr>
                <a:xfrm>
                  <a:off x="2076453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BAC3900-A7C5-95A1-DEBC-38F9E11A75B3}"/>
                </a:ext>
              </a:extLst>
            </p:cNvPr>
            <p:cNvGrpSpPr/>
            <p:nvPr/>
          </p:nvGrpSpPr>
          <p:grpSpPr>
            <a:xfrm>
              <a:off x="3457440" y="5115534"/>
              <a:ext cx="1988319" cy="480284"/>
              <a:chOff x="3457440" y="5115534"/>
              <a:chExt cx="1988319" cy="48028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BFACE-B9E9-4167-8C65-EB07EB0FF302}"/>
                  </a:ext>
                </a:extLst>
              </p:cNvPr>
              <p:cNvSpPr txBox="1"/>
              <p:nvPr/>
            </p:nvSpPr>
            <p:spPr>
              <a:xfrm>
                <a:off x="3457440" y="5115534"/>
                <a:ext cx="1988319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변형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FFB1839-82FD-A149-3408-B03197F1C823}"/>
                  </a:ext>
                </a:extLst>
              </p:cNvPr>
              <p:cNvGrpSpPr/>
              <p:nvPr/>
            </p:nvGrpSpPr>
            <p:grpSpPr>
              <a:xfrm>
                <a:off x="3531918" y="5378345"/>
                <a:ext cx="1839363" cy="159462"/>
                <a:chOff x="3542844" y="5378345"/>
                <a:chExt cx="1839363" cy="159462"/>
              </a:xfrm>
            </p:grpSpPr>
            <p:sp>
              <p:nvSpPr>
                <p:cNvPr id="25" name="직사각형 310">
                  <a:extLst>
                    <a:ext uri="{FF2B5EF4-FFF2-40B4-BE49-F238E27FC236}">
                      <a16:creationId xmlns:a16="http://schemas.microsoft.com/office/drawing/2014/main" id="{114EC010-69D6-8571-3D80-1D5BA23CE3CA}"/>
                    </a:ext>
                  </a:extLst>
                </p:cNvPr>
                <p:cNvSpPr/>
                <p:nvPr/>
              </p:nvSpPr>
              <p:spPr>
                <a:xfrm>
                  <a:off x="3542844" y="5378345"/>
                  <a:ext cx="65356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6" name="직사각형 310">
                  <a:extLst>
                    <a:ext uri="{FF2B5EF4-FFF2-40B4-BE49-F238E27FC236}">
                      <a16:creationId xmlns:a16="http://schemas.microsoft.com/office/drawing/2014/main" id="{C599B5F0-8BD8-15B7-BDCF-5818C22ECF97}"/>
                    </a:ext>
                  </a:extLst>
                </p:cNvPr>
                <p:cNvSpPr/>
                <p:nvPr/>
              </p:nvSpPr>
              <p:spPr>
                <a:xfrm>
                  <a:off x="4196413" y="5378345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차지 </a:t>
                  </a:r>
                </a:p>
              </p:txBody>
            </p:sp>
            <p:sp>
              <p:nvSpPr>
                <p:cNvPr id="27" name="직사각형 310">
                  <a:extLst>
                    <a:ext uri="{FF2B5EF4-FFF2-40B4-BE49-F238E27FC236}">
                      <a16:creationId xmlns:a16="http://schemas.microsoft.com/office/drawing/2014/main" id="{4C72D912-051C-31C3-04FE-D4B7FF60781D}"/>
                    </a:ext>
                  </a:extLst>
                </p:cNvPr>
                <p:cNvSpPr/>
                <p:nvPr/>
              </p:nvSpPr>
              <p:spPr>
                <a:xfrm>
                  <a:off x="4964929" y="5378345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29" name="직사각형 310">
                  <a:extLst>
                    <a:ext uri="{FF2B5EF4-FFF2-40B4-BE49-F238E27FC236}">
                      <a16:creationId xmlns:a16="http://schemas.microsoft.com/office/drawing/2014/main" id="{2CB4C115-8717-7723-9371-5F31CE1AA822}"/>
                    </a:ext>
                  </a:extLst>
                </p:cNvPr>
                <p:cNvSpPr/>
                <p:nvPr/>
              </p:nvSpPr>
              <p:spPr>
                <a:xfrm>
                  <a:off x="4526556" y="5378345"/>
                  <a:ext cx="43837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63506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5595160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D0AEA1B-2A23-E52E-9493-384D8F9F4F61}"/>
              </a:ext>
            </a:extLst>
          </p:cNvPr>
          <p:cNvSpPr/>
          <p:nvPr/>
        </p:nvSpPr>
        <p:spPr>
          <a:xfrm>
            <a:off x="5344552" y="4973869"/>
            <a:ext cx="288591" cy="19375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21D773-3BE5-C1EA-4203-86FFCE31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43586"/>
              </p:ext>
            </p:extLst>
          </p:nvPr>
        </p:nvGraphicFramePr>
        <p:xfrm>
          <a:off x="1169636" y="4824060"/>
          <a:ext cx="4007598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87585"/>
              </p:ext>
            </p:extLst>
          </p:nvPr>
        </p:nvGraphicFramePr>
        <p:xfrm>
          <a:off x="5800460" y="4824060"/>
          <a:ext cx="5981637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988690" y="480542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24283D-559B-9BDA-A071-DD7B49F68426}"/>
              </a:ext>
            </a:extLst>
          </p:cNvPr>
          <p:cNvGrpSpPr/>
          <p:nvPr/>
        </p:nvGrpSpPr>
        <p:grpSpPr>
          <a:xfrm>
            <a:off x="2112295" y="680795"/>
            <a:ext cx="3612512" cy="5308934"/>
            <a:chOff x="1172849" y="882032"/>
            <a:chExt cx="3612512" cy="5308934"/>
          </a:xfrm>
        </p:grpSpPr>
        <p:sp>
          <p:nvSpPr>
            <p:cNvPr id="105" name="직사각형 310">
              <a:extLst>
                <a:ext uri="{FF2B5EF4-FFF2-40B4-BE49-F238E27FC236}">
                  <a16:creationId xmlns:a16="http://schemas.microsoft.com/office/drawing/2014/main" id="{A49DAD76-7480-A2BC-2BB4-87B1D50527B7}"/>
                </a:ext>
              </a:extLst>
            </p:cNvPr>
            <p:cNvSpPr/>
            <p:nvPr/>
          </p:nvSpPr>
          <p:spPr>
            <a:xfrm>
              <a:off x="3133698" y="949161"/>
              <a:ext cx="1651662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왼발을 축으로 반시계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DBDD5C2-4DF2-E49C-556D-B4E13BD25456}"/>
                </a:ext>
              </a:extLst>
            </p:cNvPr>
            <p:cNvSpPr/>
            <p:nvPr/>
          </p:nvSpPr>
          <p:spPr>
            <a:xfrm>
              <a:off x="1172851" y="1144975"/>
              <a:ext cx="361251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8" name="직사각형 310">
              <a:extLst>
                <a:ext uri="{FF2B5EF4-FFF2-40B4-BE49-F238E27FC236}">
                  <a16:creationId xmlns:a16="http://schemas.microsoft.com/office/drawing/2014/main" id="{76C00F98-8B82-63E6-122F-104F9A30BDD9}"/>
                </a:ext>
              </a:extLst>
            </p:cNvPr>
            <p:cNvSpPr/>
            <p:nvPr/>
          </p:nvSpPr>
          <p:spPr>
            <a:xfrm>
              <a:off x="1784851" y="1186252"/>
              <a:ext cx="2861928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왼발을 축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삼아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몸을 반시계 방향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180º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하며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9" name="직사각형 310">
              <a:extLst>
                <a:ext uri="{FF2B5EF4-FFF2-40B4-BE49-F238E27FC236}">
                  <a16:creationId xmlns:a16="http://schemas.microsoft.com/office/drawing/2014/main" id="{932F4A7C-C2E0-34E6-3D54-B5149CD27478}"/>
                </a:ext>
              </a:extLst>
            </p:cNvPr>
            <p:cNvSpPr/>
            <p:nvPr/>
          </p:nvSpPr>
          <p:spPr>
            <a:xfrm>
              <a:off x="1172851" y="1144975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0DB42C-BD45-381D-8143-E5D74816A876}"/>
                </a:ext>
              </a:extLst>
            </p:cNvPr>
            <p:cNvSpPr/>
            <p:nvPr/>
          </p:nvSpPr>
          <p:spPr>
            <a:xfrm>
              <a:off x="1172849" y="1144975"/>
              <a:ext cx="3612511" cy="5045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310">
              <a:extLst>
                <a:ext uri="{FF2B5EF4-FFF2-40B4-BE49-F238E27FC236}">
                  <a16:creationId xmlns:a16="http://schemas.microsoft.com/office/drawing/2014/main" id="{51EF78AA-FFA9-81A2-5878-6D97F6631013}"/>
                </a:ext>
              </a:extLst>
            </p:cNvPr>
            <p:cNvSpPr/>
            <p:nvPr/>
          </p:nvSpPr>
          <p:spPr>
            <a:xfrm>
              <a:off x="1172851" y="882032"/>
              <a:ext cx="1107114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  <a:r>
                <a:rPr lang="en-US" altLang="ko-KR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 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AA11F96-C1BC-BD6A-4C96-61EB37ECEE36}"/>
                </a:ext>
              </a:extLst>
            </p:cNvPr>
            <p:cNvGrpSpPr/>
            <p:nvPr/>
          </p:nvGrpSpPr>
          <p:grpSpPr>
            <a:xfrm>
              <a:off x="1663861" y="1898711"/>
              <a:ext cx="2630486" cy="3570429"/>
              <a:chOff x="5183230" y="2391418"/>
              <a:chExt cx="2630486" cy="35704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FD1C34-1649-7B3D-3D47-D9788DBE9ACB}"/>
                  </a:ext>
                </a:extLst>
              </p:cNvPr>
              <p:cNvSpPr/>
              <p:nvPr/>
            </p:nvSpPr>
            <p:spPr>
              <a:xfrm>
                <a:off x="5183230" y="2391418"/>
                <a:ext cx="2630486" cy="13395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 descr="댄스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2328D671-A4EF-57C3-0AF6-8D9D8C8922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64" t="11177" r="17738" b="36585"/>
              <a:stretch/>
            </p:blipFill>
            <p:spPr>
              <a:xfrm>
                <a:off x="5391939" y="4130480"/>
                <a:ext cx="1899462" cy="1831367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B7E4B5F-B218-0802-45C6-C3A71702F33E}"/>
                  </a:ext>
                </a:extLst>
              </p:cNvPr>
              <p:cNvSpPr/>
              <p:nvPr/>
            </p:nvSpPr>
            <p:spPr>
              <a:xfrm>
                <a:off x="6142432" y="4386563"/>
                <a:ext cx="295166" cy="2951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65F605-8EBC-F456-5CF5-EA120DB9F3C1}"/>
                  </a:ext>
                </a:extLst>
              </p:cNvPr>
              <p:cNvGrpSpPr/>
              <p:nvPr/>
            </p:nvGrpSpPr>
            <p:grpSpPr>
              <a:xfrm>
                <a:off x="5186980" y="2458997"/>
                <a:ext cx="1260525" cy="1204426"/>
                <a:chOff x="85741" y="1392234"/>
                <a:chExt cx="1260525" cy="1204426"/>
              </a:xfrm>
            </p:grpSpPr>
            <p:pic>
              <p:nvPicPr>
                <p:cNvPr id="8" name="그림 7" descr="무기, 만화 영화, 검, 가상의 캐릭터이(가) 표시된 사진&#10;&#10;자동 생성된 설명">
                  <a:extLst>
                    <a:ext uri="{FF2B5EF4-FFF2-40B4-BE49-F238E27FC236}">
                      <a16:creationId xmlns:a16="http://schemas.microsoft.com/office/drawing/2014/main" id="{EA732DDF-A358-05C7-E8DE-0F8513585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86" r="31209" b="31107"/>
                <a:stretch/>
              </p:blipFill>
              <p:spPr>
                <a:xfrm>
                  <a:off x="85741" y="1392234"/>
                  <a:ext cx="1232322" cy="1054742"/>
                </a:xfrm>
                <a:prstGeom prst="rect">
                  <a:avLst/>
                </a:prstGeom>
              </p:spPr>
            </p:pic>
            <p:sp>
              <p:nvSpPr>
                <p:cNvPr id="9" name="원호 8">
                  <a:extLst>
                    <a:ext uri="{FF2B5EF4-FFF2-40B4-BE49-F238E27FC236}">
                      <a16:creationId xmlns:a16="http://schemas.microsoft.com/office/drawing/2014/main" id="{7FC2AF58-97F2-88B2-CE66-AE1A1E67C238}"/>
                    </a:ext>
                  </a:extLst>
                </p:cNvPr>
                <p:cNvSpPr/>
                <p:nvPr/>
              </p:nvSpPr>
              <p:spPr>
                <a:xfrm flipH="1">
                  <a:off x="404650" y="1919605"/>
                  <a:ext cx="941616" cy="677055"/>
                </a:xfrm>
                <a:prstGeom prst="arc">
                  <a:avLst>
                    <a:gd name="adj1" fmla="val 1028937"/>
                    <a:gd name="adj2" fmla="val 13558050"/>
                  </a:avLst>
                </a:prstGeom>
                <a:ln w="38100">
                  <a:solidFill>
                    <a:srgbClr val="F2B800"/>
                  </a:solidFill>
                  <a:headEnd type="none" w="lg" len="lg"/>
                  <a:tailEnd type="triangle"/>
                </a:ln>
                <a:scene3d>
                  <a:camera prst="orthographicFront">
                    <a:rot lat="300000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E97E1420-20AF-CB3E-D850-12B45FB86A34}"/>
                  </a:ext>
                </a:extLst>
              </p:cNvPr>
              <p:cNvSpPr txBox="1"/>
              <p:nvPr/>
            </p:nvSpPr>
            <p:spPr>
              <a:xfrm>
                <a:off x="5754681" y="2411738"/>
                <a:ext cx="1487588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왼발을 축으로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반시계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180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도 회전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24A1233-4499-B547-65F0-FC1C578FE89A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6142431" y="3343319"/>
                <a:ext cx="147584" cy="10432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516D5626-BE87-67A2-854E-5CAC141203A2}"/>
                  </a:ext>
                </a:extLst>
              </p:cNvPr>
              <p:cNvSpPr txBox="1"/>
              <p:nvPr/>
            </p:nvSpPr>
            <p:spPr>
              <a:xfrm>
                <a:off x="6925216" y="3513702"/>
                <a:ext cx="779059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△ 회전 시 발 위치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B2D79112-708A-6716-442D-D65788D910FC}"/>
                  </a:ext>
                </a:extLst>
              </p:cNvPr>
              <p:cNvSpPr/>
              <p:nvPr/>
            </p:nvSpPr>
            <p:spPr>
              <a:xfrm>
                <a:off x="6447505" y="3828569"/>
                <a:ext cx="154326" cy="2202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 descr="스케치, 디자인이(가) 표시된 사진&#10;&#10;자동 생성된 설명">
                <a:extLst>
                  <a:ext uri="{FF2B5EF4-FFF2-40B4-BE49-F238E27FC236}">
                    <a16:creationId xmlns:a16="http://schemas.microsoft.com/office/drawing/2014/main" id="{C2C7572B-BF0B-626F-4A91-EAA26F602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058" y="3083398"/>
                <a:ext cx="887375" cy="390813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280D79-8653-647E-6D06-3E13EBB81AEA}"/>
              </a:ext>
            </a:extLst>
          </p:cNvPr>
          <p:cNvSpPr/>
          <p:nvPr/>
        </p:nvSpPr>
        <p:spPr>
          <a:xfrm>
            <a:off x="6839427" y="943738"/>
            <a:ext cx="3363883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95D28E-5B07-D142-42FE-0C12097968F8}"/>
              </a:ext>
            </a:extLst>
          </p:cNvPr>
          <p:cNvGrpSpPr/>
          <p:nvPr/>
        </p:nvGrpSpPr>
        <p:grpSpPr>
          <a:xfrm>
            <a:off x="6839429" y="943738"/>
            <a:ext cx="3363881" cy="248400"/>
            <a:chOff x="4950100" y="949951"/>
            <a:chExt cx="3363881" cy="2484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AC9C5-7F2C-F900-446D-1192756D99A3}"/>
                </a:ext>
              </a:extLst>
            </p:cNvPr>
            <p:cNvSpPr/>
            <p:nvPr/>
          </p:nvSpPr>
          <p:spPr>
            <a:xfrm>
              <a:off x="4950100" y="949951"/>
              <a:ext cx="3363881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EA14D0AE-1B0F-191F-3096-11E19428B319}"/>
                </a:ext>
              </a:extLst>
            </p:cNvPr>
            <p:cNvSpPr/>
            <p:nvPr/>
          </p:nvSpPr>
          <p:spPr>
            <a:xfrm>
              <a:off x="5562100" y="1012596"/>
              <a:ext cx="1249307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ko-KR" altLang="en-US" sz="800" b="1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직사각형 310">
              <a:extLst>
                <a:ext uri="{FF2B5EF4-FFF2-40B4-BE49-F238E27FC236}">
                  <a16:creationId xmlns:a16="http://schemas.microsoft.com/office/drawing/2014/main" id="{4A8A5C4D-0813-7953-C708-8B261CAB56A2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5" name="직사각형 310">
            <a:extLst>
              <a:ext uri="{FF2B5EF4-FFF2-40B4-BE49-F238E27FC236}">
                <a16:creationId xmlns:a16="http://schemas.microsoft.com/office/drawing/2014/main" id="{F6AAAD0E-369C-E0D2-2C46-E6534E58F6D1}"/>
              </a:ext>
            </a:extLst>
          </p:cNvPr>
          <p:cNvSpPr/>
          <p:nvPr/>
        </p:nvSpPr>
        <p:spPr>
          <a:xfrm>
            <a:off x="6839429" y="680795"/>
            <a:ext cx="664672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차지</a:t>
            </a:r>
          </a:p>
        </p:txBody>
      </p:sp>
      <p:sp>
        <p:nvSpPr>
          <p:cNvPr id="36" name="직사각형 310">
            <a:extLst>
              <a:ext uri="{FF2B5EF4-FFF2-40B4-BE49-F238E27FC236}">
                <a16:creationId xmlns:a16="http://schemas.microsoft.com/office/drawing/2014/main" id="{BFEF9BDC-0D3B-B745-19A6-D211D4BD2C79}"/>
              </a:ext>
            </a:extLst>
          </p:cNvPr>
          <p:cNvSpPr/>
          <p:nvPr/>
        </p:nvSpPr>
        <p:spPr>
          <a:xfrm>
            <a:off x="9066213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축적</a:t>
            </a:r>
          </a:p>
        </p:txBody>
      </p:sp>
      <p:pic>
        <p:nvPicPr>
          <p:cNvPr id="37" name="그림 36" descr="스케치, 만화 영화, 스키 타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C6F4E6-81BD-CBA8-271B-B392D3B37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4" t="12070" r="41235" b="33986"/>
          <a:stretch>
            <a:fillRect/>
          </a:stretch>
        </p:blipFill>
        <p:spPr>
          <a:xfrm>
            <a:off x="7485600" y="1340443"/>
            <a:ext cx="1535618" cy="19936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08A058-0DB0-8D0E-FA06-00AE22F96082}"/>
              </a:ext>
            </a:extLst>
          </p:cNvPr>
          <p:cNvGrpSpPr/>
          <p:nvPr/>
        </p:nvGrpSpPr>
        <p:grpSpPr>
          <a:xfrm>
            <a:off x="6839428" y="3427738"/>
            <a:ext cx="3363882" cy="248400"/>
            <a:chOff x="192088" y="1132586"/>
            <a:chExt cx="3363882" cy="2484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7C5D00-F279-AD02-C121-64F7CCDD4BCA}"/>
                </a:ext>
              </a:extLst>
            </p:cNvPr>
            <p:cNvSpPr/>
            <p:nvPr/>
          </p:nvSpPr>
          <p:spPr>
            <a:xfrm>
              <a:off x="192088" y="1132586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직사각형 310">
              <a:extLst>
                <a:ext uri="{FF2B5EF4-FFF2-40B4-BE49-F238E27FC236}">
                  <a16:creationId xmlns:a16="http://schemas.microsoft.com/office/drawing/2014/main" id="{92C9F90B-790E-22AE-EBE0-88256BF1ACE9}"/>
                </a:ext>
              </a:extLst>
            </p:cNvPr>
            <p:cNvSpPr/>
            <p:nvPr/>
          </p:nvSpPr>
          <p:spPr>
            <a:xfrm>
              <a:off x="804088" y="1187537"/>
              <a:ext cx="1226865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직사각형 310">
              <a:extLst>
                <a:ext uri="{FF2B5EF4-FFF2-40B4-BE49-F238E27FC236}">
                  <a16:creationId xmlns:a16="http://schemas.microsoft.com/office/drawing/2014/main" id="{3F65670D-9527-CB38-16C4-83AE352E2358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1471CC5-1051-335C-0266-C26C1E1B398A}"/>
              </a:ext>
            </a:extLst>
          </p:cNvPr>
          <p:cNvGrpSpPr/>
          <p:nvPr/>
        </p:nvGrpSpPr>
        <p:grpSpPr>
          <a:xfrm>
            <a:off x="6839428" y="3676138"/>
            <a:ext cx="3363882" cy="248400"/>
            <a:chOff x="5289370" y="3876950"/>
            <a:chExt cx="3363882" cy="2484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59CE0-A412-C20C-6047-077425FCD4F0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직사각형 310">
              <a:extLst>
                <a:ext uri="{FF2B5EF4-FFF2-40B4-BE49-F238E27FC236}">
                  <a16:creationId xmlns:a16="http://schemas.microsoft.com/office/drawing/2014/main" id="{D465A7F0-7AF8-FAB2-B91A-A75177A3862B}"/>
                </a:ext>
              </a:extLst>
            </p:cNvPr>
            <p:cNvSpPr/>
            <p:nvPr/>
          </p:nvSpPr>
          <p:spPr>
            <a:xfrm>
              <a:off x="5901370" y="3939595"/>
              <a:ext cx="1436859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직사각형 310">
              <a:extLst>
                <a:ext uri="{FF2B5EF4-FFF2-40B4-BE49-F238E27FC236}">
                  <a16:creationId xmlns:a16="http://schemas.microsoft.com/office/drawing/2014/main" id="{B41D6AA6-6BAE-0DA8-5CEF-BA1ABD1B98EA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7EB0DB7-8C64-C2E7-BF90-C5F2E0395B28}"/>
              </a:ext>
            </a:extLst>
          </p:cNvPr>
          <p:cNvGrpSpPr/>
          <p:nvPr/>
        </p:nvGrpSpPr>
        <p:grpSpPr>
          <a:xfrm>
            <a:off x="7008312" y="4228942"/>
            <a:ext cx="767839" cy="1702240"/>
            <a:chOff x="7008312" y="4073168"/>
            <a:chExt cx="767839" cy="1702240"/>
          </a:xfrm>
        </p:grpSpPr>
        <p:pic>
          <p:nvPicPr>
            <p:cNvPr id="48" name="그림 47" descr="스크린샷, 어둠, 상징, 양초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12DCDB5-2A86-D9BC-5A13-6DE2A79B3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57" r="33958"/>
            <a:stretch>
              <a:fillRect/>
            </a:stretch>
          </p:blipFill>
          <p:spPr>
            <a:xfrm>
              <a:off x="7026406" y="4227888"/>
              <a:ext cx="731650" cy="154752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FDAE729F-B695-F9CE-31E3-F6686B24DA6F}"/>
                </a:ext>
              </a:extLst>
            </p:cNvPr>
            <p:cNvSpPr txBox="1"/>
            <p:nvPr/>
          </p:nvSpPr>
          <p:spPr>
            <a:xfrm>
              <a:off x="7008312" y="4073168"/>
              <a:ext cx="76783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1’-1]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DC3FD-C1AF-407D-D17F-7725B38D6BCB}"/>
              </a:ext>
            </a:extLst>
          </p:cNvPr>
          <p:cNvSpPr/>
          <p:nvPr/>
        </p:nvSpPr>
        <p:spPr>
          <a:xfrm>
            <a:off x="6839428" y="3427738"/>
            <a:ext cx="3363882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60E665-C138-5F71-41AB-A4C81204A2C8}"/>
              </a:ext>
            </a:extLst>
          </p:cNvPr>
          <p:cNvGrpSpPr/>
          <p:nvPr/>
        </p:nvGrpSpPr>
        <p:grpSpPr>
          <a:xfrm>
            <a:off x="6937300" y="1235339"/>
            <a:ext cx="806106" cy="123111"/>
            <a:chOff x="372454" y="941326"/>
            <a:chExt cx="806106" cy="123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5786E0-868F-5DB9-5DA0-0C5B1C7BD8A6}"/>
                </a:ext>
              </a:extLst>
            </p:cNvPr>
            <p:cNvSpPr txBox="1"/>
            <p:nvPr/>
          </p:nvSpPr>
          <p:spPr>
            <a:xfrm>
              <a:off x="542524" y="941326"/>
              <a:ext cx="63603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loop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모션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BDFA07-6100-A0E1-2F4E-26D36D1D8CD3}"/>
                </a:ext>
              </a:extLst>
            </p:cNvPr>
            <p:cNvGrpSpPr/>
            <p:nvPr/>
          </p:nvGrpSpPr>
          <p:grpSpPr>
            <a:xfrm>
              <a:off x="372454" y="958329"/>
              <a:ext cx="89105" cy="89105"/>
              <a:chOff x="1394247" y="792216"/>
              <a:chExt cx="89105" cy="89105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5EB1C3BC-C598-9BFD-98CC-5F94C30D994C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96DE0A3-9F62-0835-E5A5-4FCE85EEB672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39ED8F43-31D7-A710-4F42-6C134C38256D}"/>
              </a:ext>
            </a:extLst>
          </p:cNvPr>
          <p:cNvSpPr txBox="1"/>
          <p:nvPr/>
        </p:nvSpPr>
        <p:spPr>
          <a:xfrm>
            <a:off x="8892937" y="2784620"/>
            <a:ext cx="113653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◁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2] &amp;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1-2]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6C3E99-3164-B2B9-2E51-498A1133B94B}"/>
              </a:ext>
            </a:extLst>
          </p:cNvPr>
          <p:cNvGrpSpPr/>
          <p:nvPr/>
        </p:nvGrpSpPr>
        <p:grpSpPr>
          <a:xfrm>
            <a:off x="7811219" y="4761741"/>
            <a:ext cx="2265200" cy="734922"/>
            <a:chOff x="6352883" y="4734618"/>
            <a:chExt cx="2265200" cy="734922"/>
          </a:xfrm>
        </p:grpSpPr>
        <p:pic>
          <p:nvPicPr>
            <p:cNvPr id="19" name="그림 18" descr="무기, 냉병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689333-A8C9-3A9E-5329-AE4DEA5B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83" y="4794675"/>
              <a:ext cx="2265200" cy="674865"/>
            </a:xfrm>
            <a:prstGeom prst="rect">
              <a:avLst/>
            </a:prstGeom>
          </p:spPr>
        </p:pic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7B832337-F31B-7DFA-86F0-CF38081FB80C}"/>
                </a:ext>
              </a:extLst>
            </p:cNvPr>
            <p:cNvSpPr txBox="1"/>
            <p:nvPr/>
          </p:nvSpPr>
          <p:spPr>
            <a:xfrm>
              <a:off x="7101566" y="4734618"/>
              <a:ext cx="76783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1’-3]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BB11D91-7E14-9E23-E7E0-49E866D364AD}"/>
              </a:ext>
            </a:extLst>
          </p:cNvPr>
          <p:cNvSpPr/>
          <p:nvPr/>
        </p:nvSpPr>
        <p:spPr>
          <a:xfrm>
            <a:off x="6018090" y="3229661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5658344" y="6549099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04FE09F-91DC-C307-18B7-E9A198A04DD1}"/>
              </a:ext>
            </a:extLst>
          </p:cNvPr>
          <p:cNvGrpSpPr/>
          <p:nvPr/>
        </p:nvGrpSpPr>
        <p:grpSpPr>
          <a:xfrm>
            <a:off x="6839428" y="3924538"/>
            <a:ext cx="3363882" cy="248400"/>
            <a:chOff x="5289370" y="3876950"/>
            <a:chExt cx="3363882" cy="2484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370AD08-E028-E44C-67BD-60468BC1CEF5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5" name="직사각형 310">
              <a:extLst>
                <a:ext uri="{FF2B5EF4-FFF2-40B4-BE49-F238E27FC236}">
                  <a16:creationId xmlns:a16="http://schemas.microsoft.com/office/drawing/2014/main" id="{19E4CB64-7C87-5E2E-ADC9-8BB7389FCEDB}"/>
                </a:ext>
              </a:extLst>
            </p:cNvPr>
            <p:cNvSpPr/>
            <p:nvPr/>
          </p:nvSpPr>
          <p:spPr>
            <a:xfrm>
              <a:off x="5901370" y="3931901"/>
              <a:ext cx="2666362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&lt;</a:t>
              </a:r>
              <a:r>
                <a:rPr lang="ko-KR" altLang="en-US" sz="9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오버차지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&gt;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 용 형상은 사라지지만 창이 밝게 빛납니다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6" name="직사각형 310">
              <a:extLst>
                <a:ext uri="{FF2B5EF4-FFF2-40B4-BE49-F238E27FC236}">
                  <a16:creationId xmlns:a16="http://schemas.microsoft.com/office/drawing/2014/main" id="{F228E092-E4D3-E957-A067-B3B946389965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0375527-226D-4C86-D19D-15C866A75239}"/>
              </a:ext>
            </a:extLst>
          </p:cNvPr>
          <p:cNvGrpSpPr/>
          <p:nvPr/>
        </p:nvGrpSpPr>
        <p:grpSpPr>
          <a:xfrm>
            <a:off x="1590831" y="680795"/>
            <a:ext cx="4133976" cy="5308934"/>
            <a:chOff x="1590831" y="680795"/>
            <a:chExt cx="4133976" cy="530893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29ED147-7B66-5D7E-C954-0F80F0B691A4}"/>
                </a:ext>
              </a:extLst>
            </p:cNvPr>
            <p:cNvGrpSpPr/>
            <p:nvPr/>
          </p:nvGrpSpPr>
          <p:grpSpPr>
            <a:xfrm>
              <a:off x="1964843" y="3893695"/>
              <a:ext cx="3194945" cy="1630076"/>
              <a:chOff x="2838341" y="3904081"/>
              <a:chExt cx="3194945" cy="1630076"/>
            </a:xfrm>
          </p:grpSpPr>
          <p:pic>
            <p:nvPicPr>
              <p:cNvPr id="75" name="그림 74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118FDBA-F47C-91BB-75F3-E81AA3BC7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2838341" y="4048414"/>
                <a:ext cx="3194945" cy="1485743"/>
              </a:xfrm>
              <a:prstGeom prst="rect">
                <a:avLst/>
              </a:prstGeom>
            </p:spPr>
          </p:pic>
          <p:sp>
            <p:nvSpPr>
              <p:cNvPr id="126" name="직사각형 310">
                <a:extLst>
                  <a:ext uri="{FF2B5EF4-FFF2-40B4-BE49-F238E27FC236}">
                    <a16:creationId xmlns:a16="http://schemas.microsoft.com/office/drawing/2014/main" id="{BD7924E7-32BD-BEAF-45AC-8E1750451F6D}"/>
                  </a:ext>
                </a:extLst>
              </p:cNvPr>
              <p:cNvSpPr/>
              <p:nvPr/>
            </p:nvSpPr>
            <p:spPr>
              <a:xfrm>
                <a:off x="3944493" y="3904081"/>
                <a:ext cx="982641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용 형상의 에너지 방출 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590833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590833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587710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341744" y="1579212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590831" y="34277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035C75-9DB8-0BB5-9A1A-E6FDB5CBD165}"/>
                </a:ext>
              </a:extLst>
            </p:cNvPr>
            <p:cNvSpPr/>
            <p:nvPr/>
          </p:nvSpPr>
          <p:spPr>
            <a:xfrm>
              <a:off x="1590832" y="3427738"/>
              <a:ext cx="4133974" cy="2561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1694084" y="1235339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590832" y="943738"/>
              <a:ext cx="4133975" cy="248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1590831" y="6218469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24BE0E-F1E6-2F1E-54B7-BD8B646E12CA}"/>
              </a:ext>
            </a:extLst>
          </p:cNvPr>
          <p:cNvGrpSpPr/>
          <p:nvPr/>
        </p:nvGrpSpPr>
        <p:grpSpPr>
          <a:xfrm>
            <a:off x="6839427" y="668267"/>
            <a:ext cx="3278295" cy="5308701"/>
            <a:chOff x="6577871" y="668267"/>
            <a:chExt cx="3278295" cy="5308701"/>
          </a:xfrm>
        </p:grpSpPr>
        <p:sp>
          <p:nvSpPr>
            <p:cNvPr id="22" name="직사각형 310">
              <a:extLst>
                <a:ext uri="{FF2B5EF4-FFF2-40B4-BE49-F238E27FC236}">
                  <a16:creationId xmlns:a16="http://schemas.microsoft.com/office/drawing/2014/main" id="{C41E519F-0909-FE68-960A-68C634FB9ED1}"/>
                </a:ext>
              </a:extLst>
            </p:cNvPr>
            <p:cNvSpPr/>
            <p:nvPr/>
          </p:nvSpPr>
          <p:spPr>
            <a:xfrm>
              <a:off x="6577871" y="668267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4476A6C-0E81-7A53-4EE6-B92F6C7869B6}"/>
                </a:ext>
              </a:extLst>
            </p:cNvPr>
            <p:cNvSpPr/>
            <p:nvPr/>
          </p:nvSpPr>
          <p:spPr>
            <a:xfrm>
              <a:off x="8670979" y="735396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169BF1-8C5D-DF48-EFA8-4707725794CE}"/>
                </a:ext>
              </a:extLst>
            </p:cNvPr>
            <p:cNvSpPr/>
            <p:nvPr/>
          </p:nvSpPr>
          <p:spPr>
            <a:xfrm>
              <a:off x="6577872" y="931210"/>
              <a:ext cx="3278294" cy="24826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111F932-82DF-6945-9614-68235A21A492}"/>
                </a:ext>
              </a:extLst>
            </p:cNvPr>
            <p:cNvGrpSpPr/>
            <p:nvPr/>
          </p:nvGrpSpPr>
          <p:grpSpPr>
            <a:xfrm>
              <a:off x="6577871" y="3413825"/>
              <a:ext cx="3278294" cy="248400"/>
              <a:chOff x="192088" y="1132586"/>
              <a:chExt cx="3278294" cy="2484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65970B-6F1E-16BF-EB00-7053AEBA31B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327829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" name="직사각형 310">
                <a:extLst>
                  <a:ext uri="{FF2B5EF4-FFF2-40B4-BE49-F238E27FC236}">
                    <a16:creationId xmlns:a16="http://schemas.microsoft.com/office/drawing/2014/main" id="{D8DB4BBD-D5C0-9985-B38F-B5318087628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과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0" name="직사각형 310">
                <a:extLst>
                  <a:ext uri="{FF2B5EF4-FFF2-40B4-BE49-F238E27FC236}">
                    <a16:creationId xmlns:a16="http://schemas.microsoft.com/office/drawing/2014/main" id="{18BE8159-CE0C-9272-B62D-29D5DBC14A6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80E410-E54A-779A-9DFC-710BF328D9A4}"/>
                </a:ext>
              </a:extLst>
            </p:cNvPr>
            <p:cNvSpPr/>
            <p:nvPr/>
          </p:nvSpPr>
          <p:spPr>
            <a:xfrm>
              <a:off x="6577872" y="3413825"/>
              <a:ext cx="3278294" cy="2563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4272736-6154-CE17-F827-BE1B26C209AD}"/>
                </a:ext>
              </a:extLst>
            </p:cNvPr>
            <p:cNvGrpSpPr/>
            <p:nvPr/>
          </p:nvGrpSpPr>
          <p:grpSpPr>
            <a:xfrm>
              <a:off x="6707113" y="4354991"/>
              <a:ext cx="3019813" cy="680810"/>
              <a:chOff x="7235896" y="3851859"/>
              <a:chExt cx="3019813" cy="680810"/>
            </a:xfrm>
          </p:grpSpPr>
          <p:pic>
            <p:nvPicPr>
              <p:cNvPr id="27" name="그림 26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61A479D-2440-90A7-C4B2-454B20AC4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7235896" y="3972948"/>
                <a:ext cx="3019813" cy="559721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86D32AB2-5D19-7E78-7B1D-63E9C7BFBC07}"/>
                  </a:ext>
                </a:extLst>
              </p:cNvPr>
              <p:cNvSpPr/>
              <p:nvPr/>
            </p:nvSpPr>
            <p:spPr>
              <a:xfrm>
                <a:off x="8120631" y="3851859"/>
                <a:ext cx="1250342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범위의 지면에 균열 형성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48E93BE-A540-47B8-AEAA-378DB73B1B1F}"/>
                </a:ext>
              </a:extLst>
            </p:cNvPr>
            <p:cNvGrpSpPr/>
            <p:nvPr/>
          </p:nvGrpSpPr>
          <p:grpSpPr>
            <a:xfrm>
              <a:off x="6674281" y="1903253"/>
              <a:ext cx="3085476" cy="538528"/>
              <a:chOff x="8572715" y="2179893"/>
              <a:chExt cx="3085476" cy="53852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C145D6-2001-6D15-2C5F-347EB3262705}"/>
                  </a:ext>
                </a:extLst>
              </p:cNvPr>
              <p:cNvSpPr/>
              <p:nvPr/>
            </p:nvSpPr>
            <p:spPr>
              <a:xfrm>
                <a:off x="8572715" y="2179893"/>
                <a:ext cx="3085476" cy="248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" name="직사각형 310">
                <a:extLst>
                  <a:ext uri="{FF2B5EF4-FFF2-40B4-BE49-F238E27FC236}">
                    <a16:creationId xmlns:a16="http://schemas.microsoft.com/office/drawing/2014/main" id="{2F8EBAF1-2297-594F-6AA3-E9973FDDD974}"/>
                  </a:ext>
                </a:extLst>
              </p:cNvPr>
              <p:cNvSpPr/>
              <p:nvPr/>
            </p:nvSpPr>
            <p:spPr>
              <a:xfrm>
                <a:off x="8803111" y="2234844"/>
                <a:ext cx="265674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  <p:sp>
            <p:nvSpPr>
              <p:cNvPr id="21" name="TextBox 65">
                <a:extLst>
                  <a:ext uri="{FF2B5EF4-FFF2-40B4-BE49-F238E27FC236}">
                    <a16:creationId xmlns:a16="http://schemas.microsoft.com/office/drawing/2014/main" id="{7314448E-58C2-306B-CF55-86FC222B1A92}"/>
                  </a:ext>
                </a:extLst>
              </p:cNvPr>
              <p:cNvSpPr txBox="1"/>
              <p:nvPr/>
            </p:nvSpPr>
            <p:spPr>
              <a:xfrm>
                <a:off x="8922659" y="2472200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018090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861E5D-03EB-529D-02ED-4B17AB741A4F}"/>
              </a:ext>
            </a:extLst>
          </p:cNvPr>
          <p:cNvSpPr/>
          <p:nvPr/>
        </p:nvSpPr>
        <p:spPr>
          <a:xfrm rot="8100000">
            <a:off x="5658344" y="-66550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11442A2-693D-4B12-946F-5BA5B42480FE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9342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3164E22-6871-74B7-9AA5-85EDDD3D7E08}"/>
                </a:ext>
              </a:extLst>
            </p:cNvPr>
            <p:cNvSpPr txBox="1"/>
            <p:nvPr/>
          </p:nvSpPr>
          <p:spPr>
            <a:xfrm>
              <a:off x="9270558" y="2568330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58908"/>
              </p:ext>
            </p:extLst>
          </p:nvPr>
        </p:nvGraphicFramePr>
        <p:xfrm>
          <a:off x="192088" y="636687"/>
          <a:ext cx="11799284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866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overcharge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78172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19791"/>
              </p:ext>
            </p:extLst>
          </p:nvPr>
        </p:nvGraphicFramePr>
        <p:xfrm>
          <a:off x="192088" y="3229497"/>
          <a:ext cx="11821236" cy="3103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813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755227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77391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827664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cast_spd_increase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{"identity_gauge_recover" : 45.0}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receive_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dmg_reduce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hit_area_decrease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0.5}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9319</TotalTime>
  <Words>2852</Words>
  <Application>Microsoft Office PowerPoint</Application>
  <PresentationFormat>와이드스크린</PresentationFormat>
  <Paragraphs>658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406</cp:revision>
  <dcterms:created xsi:type="dcterms:W3CDTF">2025-06-06T11:22:44Z</dcterms:created>
  <dcterms:modified xsi:type="dcterms:W3CDTF">2025-07-24T12:11:02Z</dcterms:modified>
</cp:coreProperties>
</file>